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349-6D55-41CB-A6A6-3EE676EA8E8E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4F07-2C4C-486F-8817-6610AACC6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05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349-6D55-41CB-A6A6-3EE676EA8E8E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4F07-2C4C-486F-8817-6610AACC6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87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349-6D55-41CB-A6A6-3EE676EA8E8E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4F07-2C4C-486F-8817-6610AACC6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90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349-6D55-41CB-A6A6-3EE676EA8E8E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4F07-2C4C-486F-8817-6610AACC6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19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349-6D55-41CB-A6A6-3EE676EA8E8E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4F07-2C4C-486F-8817-6610AACC6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349-6D55-41CB-A6A6-3EE676EA8E8E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4F07-2C4C-486F-8817-6610AACC6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6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349-6D55-41CB-A6A6-3EE676EA8E8E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4F07-2C4C-486F-8817-6610AACC6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7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349-6D55-41CB-A6A6-3EE676EA8E8E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4F07-2C4C-486F-8817-6610AACC6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58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349-6D55-41CB-A6A6-3EE676EA8E8E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4F07-2C4C-486F-8817-6610AACC6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69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349-6D55-41CB-A6A6-3EE676EA8E8E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4F07-2C4C-486F-8817-6610AACC6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56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8349-6D55-41CB-A6A6-3EE676EA8E8E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4F07-2C4C-486F-8817-6610AACC6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06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8349-6D55-41CB-A6A6-3EE676EA8E8E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4F07-2C4C-486F-8817-6610AACC6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21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54" y="3576525"/>
            <a:ext cx="1571625" cy="866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88" y="600690"/>
            <a:ext cx="1571625" cy="10953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933" y="2679045"/>
            <a:ext cx="1581150" cy="8001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41" y="4318411"/>
            <a:ext cx="1581150" cy="12763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035" y="2069445"/>
            <a:ext cx="15811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60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lab07aluno</dc:creator>
  <cp:lastModifiedBy>lab07aluno</cp:lastModifiedBy>
  <cp:revision>1</cp:revision>
  <dcterms:created xsi:type="dcterms:W3CDTF">2022-03-22T20:32:04Z</dcterms:created>
  <dcterms:modified xsi:type="dcterms:W3CDTF">2022-03-22T20:32:39Z</dcterms:modified>
</cp:coreProperties>
</file>