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3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AD135D7-52CA-4524-BAED-4018D8123C7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1835B26-60FD-4C44-9EBF-1EC3FEC7A996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844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35D7-52CA-4524-BAED-4018D8123C7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26-60FD-4C44-9EBF-1EC3FEC7A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53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35D7-52CA-4524-BAED-4018D8123C7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26-60FD-4C44-9EBF-1EC3FEC7A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59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35D7-52CA-4524-BAED-4018D8123C7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26-60FD-4C44-9EBF-1EC3FEC7A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8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D135D7-52CA-4524-BAED-4018D8123C7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835B26-60FD-4C44-9EBF-1EC3FEC7A996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54940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35D7-52CA-4524-BAED-4018D8123C7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26-60FD-4C44-9EBF-1EC3FEC7A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286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35D7-52CA-4524-BAED-4018D8123C7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26-60FD-4C44-9EBF-1EC3FEC7A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9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35D7-52CA-4524-BAED-4018D8123C7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26-60FD-4C44-9EBF-1EC3FEC7A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29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35D7-52CA-4524-BAED-4018D8123C7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26-60FD-4C44-9EBF-1EC3FEC7A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3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AD135D7-52CA-4524-BAED-4018D8123C7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1835B26-60FD-4C44-9EBF-1EC3FEC7A99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928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AD135D7-52CA-4524-BAED-4018D8123C7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1835B26-60FD-4C44-9EBF-1EC3FEC7A9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87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D135D7-52CA-4524-BAED-4018D8123C7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835B26-60FD-4C44-9EBF-1EC3FEC7A99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429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4AB61A1A-63F7-F307-128C-EFE741D4C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2" y="29933"/>
            <a:ext cx="3737113" cy="168937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F274579-4AFD-C3CD-7245-B5D5DCD6C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65" y="29933"/>
            <a:ext cx="3737113" cy="132570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BC1638-DA37-1A8A-6052-581B7030C720}"/>
              </a:ext>
            </a:extLst>
          </p:cNvPr>
          <p:cNvSpPr txBox="1"/>
          <p:nvPr/>
        </p:nvSpPr>
        <p:spPr>
          <a:xfrm>
            <a:off x="3389748" y="2632701"/>
            <a:ext cx="541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ENGENHARIA DE SOFTWARE II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FFD6AD-6D3E-A463-C239-1E62323BD8DC}"/>
              </a:ext>
            </a:extLst>
          </p:cNvPr>
          <p:cNvSpPr txBox="1"/>
          <p:nvPr/>
        </p:nvSpPr>
        <p:spPr>
          <a:xfrm>
            <a:off x="4778713" y="324433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Prof. Josenyr Santos Rosa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21D330A-308A-FDCB-B398-54B6A5D85A7E}"/>
              </a:ext>
            </a:extLst>
          </p:cNvPr>
          <p:cNvSpPr txBox="1"/>
          <p:nvPr/>
        </p:nvSpPr>
        <p:spPr>
          <a:xfrm>
            <a:off x="576971" y="4654326"/>
            <a:ext cx="3322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Participantes:</a:t>
            </a:r>
          </a:p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Ayrton Senna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Cabani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Bastos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Luan Oliveira Andrade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Matheus Lopes Lourenço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B975BB5-343A-1C61-BB87-B4B049807CDF}"/>
              </a:ext>
            </a:extLst>
          </p:cNvPr>
          <p:cNvSpPr txBox="1"/>
          <p:nvPr/>
        </p:nvSpPr>
        <p:spPr>
          <a:xfrm>
            <a:off x="7898643" y="4654326"/>
            <a:ext cx="4293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Turma: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Desenvolvimento Software Multiplataforma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38CD1C6-BF29-C573-E4DE-9FC399DD5A02}"/>
              </a:ext>
            </a:extLst>
          </p:cNvPr>
          <p:cNvSpPr txBox="1"/>
          <p:nvPr/>
        </p:nvSpPr>
        <p:spPr>
          <a:xfrm>
            <a:off x="4635341" y="4654326"/>
            <a:ext cx="292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Projeto Tech Entregas</a:t>
            </a:r>
          </a:p>
        </p:txBody>
      </p:sp>
    </p:spTree>
    <p:extLst>
      <p:ext uri="{BB962C8B-B14F-4D97-AF65-F5344CB8AC3E}">
        <p14:creationId xmlns:p14="http://schemas.microsoft.com/office/powerpoint/2010/main" val="101487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8DEB4-B24E-CDE5-DEB4-E5D208EA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55" y="216189"/>
            <a:ext cx="8594037" cy="68911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Diagrama de Caso de 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43DDB464-CA9C-14D4-4210-A1A39D771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084" y="1524001"/>
            <a:ext cx="7785777" cy="4905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335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630EE-7C31-3B35-F212-73F83C218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469" y="229055"/>
            <a:ext cx="1895062" cy="844371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EEBA9B-6C9B-8DAC-B5E5-56167C0FC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48" y="950259"/>
            <a:ext cx="10336306" cy="566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8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CF63C-981A-C370-7A34-B2ADDE88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668" y="180942"/>
            <a:ext cx="1742663" cy="874257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DER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54BBA0EF-6E3B-FC10-07AE-FAABEFA61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51" y="1055199"/>
            <a:ext cx="9183756" cy="55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1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5BB65-72F3-FCB0-A7BA-34DC41F5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461" y="126588"/>
            <a:ext cx="8292561" cy="77456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DADOS - CLIENTES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F71915-1B6C-6DDE-1B92-798D3EBFF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98" y="1520688"/>
            <a:ext cx="9014804" cy="48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9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D7F372B-E3DF-DB40-A3CC-8B2E1B503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5" y="1258958"/>
            <a:ext cx="9766852" cy="475090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F050A98-3298-C73D-A4E1-822602DAC24C}"/>
              </a:ext>
            </a:extLst>
          </p:cNvPr>
          <p:cNvSpPr txBox="1">
            <a:spLocks/>
          </p:cNvSpPr>
          <p:nvPr/>
        </p:nvSpPr>
        <p:spPr>
          <a:xfrm>
            <a:off x="1961322" y="460858"/>
            <a:ext cx="8097078" cy="77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DADOS - EMPRESAS</a:t>
            </a:r>
          </a:p>
        </p:txBody>
      </p:sp>
    </p:spTree>
    <p:extLst>
      <p:ext uri="{BB962C8B-B14F-4D97-AF65-F5344CB8AC3E}">
        <p14:creationId xmlns:p14="http://schemas.microsoft.com/office/powerpoint/2010/main" val="20737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4A5031E-BF9F-27B6-6641-BD14BEAC65D4}"/>
              </a:ext>
            </a:extLst>
          </p:cNvPr>
          <p:cNvSpPr txBox="1">
            <a:spLocks/>
          </p:cNvSpPr>
          <p:nvPr/>
        </p:nvSpPr>
        <p:spPr>
          <a:xfrm>
            <a:off x="2047461" y="245857"/>
            <a:ext cx="8097078" cy="77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DADOS - PRODUTOS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591CD3-4B90-D28C-8648-868C880ED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29" y="1020419"/>
            <a:ext cx="9658614" cy="51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9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234B6D0-5735-A9D4-C0C9-AE8133666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71" y="1267547"/>
            <a:ext cx="10560899" cy="493446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E847A82-B90B-A519-4405-E6A478669C9C}"/>
              </a:ext>
            </a:extLst>
          </p:cNvPr>
          <p:cNvSpPr txBox="1">
            <a:spLocks/>
          </p:cNvSpPr>
          <p:nvPr/>
        </p:nvSpPr>
        <p:spPr>
          <a:xfrm>
            <a:off x="2047461" y="245857"/>
            <a:ext cx="8097078" cy="77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DADOS – ITENS PRODUTOS</a:t>
            </a:r>
          </a:p>
        </p:txBody>
      </p:sp>
    </p:spTree>
    <p:extLst>
      <p:ext uri="{BB962C8B-B14F-4D97-AF65-F5344CB8AC3E}">
        <p14:creationId xmlns:p14="http://schemas.microsoft.com/office/powerpoint/2010/main" val="297671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D961625-19EB-E3F2-18C2-0440FE38AED7}"/>
              </a:ext>
            </a:extLst>
          </p:cNvPr>
          <p:cNvSpPr txBox="1">
            <a:spLocks/>
          </p:cNvSpPr>
          <p:nvPr/>
        </p:nvSpPr>
        <p:spPr>
          <a:xfrm>
            <a:off x="2047461" y="279679"/>
            <a:ext cx="8097078" cy="483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DADOS - PEDIDO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97E47A-15A2-E33E-7400-74A2B421D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32" y="1063042"/>
            <a:ext cx="10392247" cy="551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6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75956A4-D9B5-2D11-FC98-843EB3A61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38" y="1391478"/>
            <a:ext cx="10718402" cy="495928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5CE6B7F-08FB-578B-592A-0547E161BE68}"/>
              </a:ext>
            </a:extLst>
          </p:cNvPr>
          <p:cNvSpPr txBox="1">
            <a:spLocks/>
          </p:cNvSpPr>
          <p:nvPr/>
        </p:nvSpPr>
        <p:spPr>
          <a:xfrm>
            <a:off x="2047460" y="507242"/>
            <a:ext cx="8097078" cy="483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DADOS - VEÍCULO</a:t>
            </a:r>
          </a:p>
        </p:txBody>
      </p:sp>
    </p:spTree>
    <p:extLst>
      <p:ext uri="{BB962C8B-B14F-4D97-AF65-F5344CB8AC3E}">
        <p14:creationId xmlns:p14="http://schemas.microsoft.com/office/powerpoint/2010/main" val="78519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1E3221B-4F99-51F8-6583-65F16429D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19" y="1271269"/>
            <a:ext cx="10019371" cy="507948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03EC226-CDF0-A697-8CDD-AA811173C641}"/>
              </a:ext>
            </a:extLst>
          </p:cNvPr>
          <p:cNvSpPr txBox="1">
            <a:spLocks/>
          </p:cNvSpPr>
          <p:nvPr/>
        </p:nvSpPr>
        <p:spPr>
          <a:xfrm>
            <a:off x="2047460" y="507242"/>
            <a:ext cx="8097078" cy="483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DADOS - ENTREGA</a:t>
            </a:r>
          </a:p>
        </p:txBody>
      </p:sp>
    </p:spTree>
    <p:extLst>
      <p:ext uri="{BB962C8B-B14F-4D97-AF65-F5344CB8AC3E}">
        <p14:creationId xmlns:p14="http://schemas.microsoft.com/office/powerpoint/2010/main" val="316404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&#10;&#10;Descrição gerada automaticamente com confiança média">
            <a:extLst>
              <a:ext uri="{FF2B5EF4-FFF2-40B4-BE49-F238E27FC236}">
                <a16:creationId xmlns:a16="http://schemas.microsoft.com/office/drawing/2014/main" id="{24D5F3A3-8ED9-3460-DD97-FD8A7F67A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59" y="1428192"/>
            <a:ext cx="5836989" cy="40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2249A-CF72-541C-DCFC-3284F78A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3" y="265043"/>
            <a:ext cx="9289774" cy="702365"/>
          </a:xfrm>
        </p:spPr>
        <p:txBody>
          <a:bodyPr>
            <a:no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PROTOTIPAÇÃO – TELA PRINCIPAL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9AD148-5F7C-6E95-EBC4-C009A2ED0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13" y="1113183"/>
            <a:ext cx="9077739" cy="55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9E40A37-C990-1E71-0E3E-AA14026F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6" y="159026"/>
            <a:ext cx="8825947" cy="933589"/>
          </a:xfrm>
        </p:spPr>
        <p:txBody>
          <a:bodyPr>
            <a:no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PROTOTIPAÇÃO – TELA LOGIN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229C52-2A6D-EF00-5F93-784802B24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52" y="1092615"/>
            <a:ext cx="10228096" cy="558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9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033AAA3-1814-FDC4-5A72-DBF3FC3352A9}"/>
              </a:ext>
            </a:extLst>
          </p:cNvPr>
          <p:cNvSpPr txBox="1">
            <a:spLocks/>
          </p:cNvSpPr>
          <p:nvPr/>
        </p:nvSpPr>
        <p:spPr>
          <a:xfrm>
            <a:off x="1802296" y="305489"/>
            <a:ext cx="8825947" cy="933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PROTOTIPAÇÃO – TELA CADASTRO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AFA70A-E581-AB58-0B37-6E42245DF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87" y="1497497"/>
            <a:ext cx="10522226" cy="438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4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0BD41BB-962D-A288-CC14-09DCF6BDB702}"/>
              </a:ext>
            </a:extLst>
          </p:cNvPr>
          <p:cNvSpPr txBox="1">
            <a:spLocks/>
          </p:cNvSpPr>
          <p:nvPr/>
        </p:nvSpPr>
        <p:spPr>
          <a:xfrm>
            <a:off x="1139688" y="292236"/>
            <a:ext cx="9356034" cy="933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PROTOTIPAÇÃO – TELA FUNCIONALIDADES E CADASTRO DE ENDEREÇO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00F477-E463-DE23-F61C-96DFC6F92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1590261"/>
            <a:ext cx="105089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5C993FB-6AE5-C4CF-7B17-8E82905B31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6910"/>
            <a:ext cx="10515600" cy="926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PROTOTIPAÇÃO – TELA DE RASTREAMENTO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6EACFB-79A7-4491-22A2-094162975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17" y="1206638"/>
            <a:ext cx="10227365" cy="526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D859DB9-DB00-BCF1-B0BE-D28F0AA10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85" r="28889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25E9260-5529-F9A3-BF8B-40E6A114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IDEIA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4D669AF-B022-AEC7-9A79-5B52CF882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Tech Entregas é um serviço de entrega de produtos, realizadas com veículos parcialmente automatizados. O produto é baseado em seus concorrentes como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Sedex, Mercado Livre e Fedex.</a:t>
            </a:r>
          </a:p>
        </p:txBody>
      </p:sp>
    </p:spTree>
    <p:extLst>
      <p:ext uri="{BB962C8B-B14F-4D97-AF65-F5344CB8AC3E}">
        <p14:creationId xmlns:p14="http://schemas.microsoft.com/office/powerpoint/2010/main" val="123477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C9D1C-FF88-EBA5-9640-0696625B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650" y="557259"/>
            <a:ext cx="9236700" cy="1188950"/>
          </a:xfrm>
        </p:spPr>
        <p:txBody>
          <a:bodyPr anchor="b">
            <a:normAutofit/>
          </a:bodyPr>
          <a:lstStyle/>
          <a:p>
            <a:pPr algn="ctr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  <a:r>
              <a:rPr lang="pt-BR" sz="4600" dirty="0">
                <a:latin typeface="Arial" panose="020B0604020202020204" pitchFamily="34" charset="0"/>
                <a:cs typeface="Arial" panose="020B0604020202020204" pitchFamily="34" charset="0"/>
              </a:rPr>
              <a:t> DA AUTOMAÇÃO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141A1B-8ECE-2D42-D24F-0947BF380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 vantagens da automação estão na </a:t>
            </a:r>
            <a:r>
              <a:rPr lang="pt-BR" sz="24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produtividade, consistência e eficiência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Esse é o chamado </a:t>
            </a:r>
            <a:r>
              <a:rPr lang="pt-BR" sz="24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paradoxo da automação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que consiste na </a:t>
            </a:r>
            <a:r>
              <a:rPr lang="pt-BR" sz="24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empresa se torna mais eficiente com o uso da automação, tornando envolvimento humano mais importante e simultaneamente menos frequente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ermitindo que os profissionais mais experientes se concentrem em problemas maiores e nas suas soluções, deixando as tarefas rotineiras e repetitivas para a automação solucionar.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7551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AA5AB-B5BB-896A-396F-6C90A564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892"/>
            <a:ext cx="10836964" cy="836325"/>
          </a:xfrm>
        </p:spPr>
        <p:txBody>
          <a:bodyPr>
            <a:noAutofit/>
          </a:bodyPr>
          <a:lstStyle/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SITUAÇÃO DOS VEÍCULOS AUTOMATIZADOS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2B9EFDC-6C09-1598-37E5-380847453A22}"/>
              </a:ext>
            </a:extLst>
          </p:cNvPr>
          <p:cNvSpPr txBox="1"/>
          <p:nvPr/>
        </p:nvSpPr>
        <p:spPr>
          <a:xfrm>
            <a:off x="4067621" y="1140217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Atualmente, tem 5 fases da motorização: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974660-5AA6-93BB-FB5E-6EB2D18341DB}"/>
              </a:ext>
            </a:extLst>
          </p:cNvPr>
          <p:cNvSpPr txBox="1"/>
          <p:nvPr/>
        </p:nvSpPr>
        <p:spPr>
          <a:xfrm>
            <a:off x="1371294" y="1601371"/>
            <a:ext cx="487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Fase 1: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veículo é capaz de fazer algumas intervenções, mas a direção depende do motorista humano.</a:t>
            </a:r>
          </a:p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Se enquadram nessa categoria os veículos equipamentos com controlador adaptativo de velocidade de cruzeiro ou assistente de manutenção em faixa.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1209B6-CE29-EF59-2E3F-FB1DE99D6F12}"/>
              </a:ext>
            </a:extLst>
          </p:cNvPr>
          <p:cNvSpPr txBox="1"/>
          <p:nvPr/>
        </p:nvSpPr>
        <p:spPr>
          <a:xfrm>
            <a:off x="6241774" y="1595532"/>
            <a:ext cx="5193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Fase 2: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É o padrão no mercado atualmente. Em cenários seguros, o veículo consegue acelerar, frear e se manter dentro de faixas de rodagem. 	Mas o motorista deve permanecer atento à via todo o tempo para assumir a direção em emergências.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2C2D9E-1B44-F51D-C455-E1AF11DB66DA}"/>
              </a:ext>
            </a:extLst>
          </p:cNvPr>
          <p:cNvSpPr txBox="1"/>
          <p:nvPr/>
        </p:nvSpPr>
        <p:spPr>
          <a:xfrm>
            <a:off x="1371294" y="3733483"/>
            <a:ext cx="4724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Fase 3: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Presente apenas no japonês Honda Legend, é atualmente o mais avançado oferecido em um carro de produção. 	</a:t>
            </a:r>
          </a:p>
          <a:p>
            <a:pPr algn="just"/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sistema autônomo é capaz de guiar sozinho o veículo em congestionamentos. Mas o condutor deve se manter pronto para assumir o controle do veículo quando solicitado.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AE2BC22-DF15-353C-AC3B-46E2B1312FF6}"/>
              </a:ext>
            </a:extLst>
          </p:cNvPr>
          <p:cNvSpPr txBox="1"/>
          <p:nvPr/>
        </p:nvSpPr>
        <p:spPr>
          <a:xfrm flipH="1">
            <a:off x="6241774" y="3512670"/>
            <a:ext cx="5327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Fase 4: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ssume todas as funções do condutor. Mas em situações adversas, como mudanças climáticas, a máquina pode solicitar que o motorista assuma os comandos.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C9538E2-F394-8858-187C-65ECFD41AEB5}"/>
              </a:ext>
            </a:extLst>
          </p:cNvPr>
          <p:cNvSpPr txBox="1"/>
          <p:nvPr/>
        </p:nvSpPr>
        <p:spPr>
          <a:xfrm>
            <a:off x="6241774" y="4875811"/>
            <a:ext cx="5102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Fase 5: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Dispensa totalmente os motoristas e os comandos manuais, permitindo dar ordens ao veículo por meio de comando de voz.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54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A9D8D-9FBB-7CB6-E52F-35B1429E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7" y="1239927"/>
            <a:ext cx="4399043" cy="4680583"/>
          </a:xfrm>
        </p:spPr>
        <p:txBody>
          <a:bodyPr anchor="ctr">
            <a:normAutofit/>
          </a:bodyPr>
          <a:lstStyle/>
          <a:p>
            <a:r>
              <a:rPr lang="pt-BR" sz="5200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DD9D67-30C5-88B9-A66C-7663E726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070" y="1699028"/>
            <a:ext cx="6001465" cy="3762379"/>
          </a:xfrm>
        </p:spPr>
        <p:txBody>
          <a:bodyPr anchor="ctr">
            <a:normAutofit/>
          </a:bodyPr>
          <a:lstStyle/>
          <a:p>
            <a:pPr algn="just"/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Tech Entregas têm como </a:t>
            </a:r>
            <a:r>
              <a:rPr lang="pt-BR" sz="20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objetivo</a:t>
            </a: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alcançar a </a:t>
            </a:r>
            <a:r>
              <a:rPr lang="pt-BR" sz="20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automação em outro patamar no setor de serviços e entregas</a:t>
            </a: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Oferecendo uma frota de veículos totalmente e parcialmente autônomos e simultaneamente entregando aos clientes os produtos e entregas requisitadas. Porém, </a:t>
            </a:r>
            <a:r>
              <a:rPr lang="pt-BR" sz="20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sem prejudicar os profissionais da área</a:t>
            </a: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garantindo maior interação humana com o sistema, sem alterar a mão de obra. Desse modo, atingindo os objetivos e metas estipuladas do produto. 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0331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3508"/>
            <a:ext cx="10515600" cy="86360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52500" y="1271082"/>
            <a:ext cx="4772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Cadastramento de dados do usuário: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O usuário irá informar seu nome, cadastro de pessoa física, data de nascimento, número de telefone, cidade, endereço, e-mail e palavra-passe, para assim, inserir seus dados no sistema.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81700" y="1271082"/>
            <a:ext cx="5919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Histórico do usuário e relatórios:</a:t>
            </a:r>
          </a:p>
          <a:p>
            <a:pPr algn="just" fontAlgn="base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Quando o usuário digita todos os seus dados pessoais, é criado um histórico como forma de backup.  </a:t>
            </a:r>
          </a:p>
          <a:p>
            <a:pPr algn="just" fontAlgn="base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E simultaneamente os relatórios são criados em casos específicos do sistema, como na aba solicitar envio e depois da seleção de rota</a:t>
            </a: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23937" y="3018565"/>
            <a:ext cx="48863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Acesso ou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O usuário irá digitar suas informações de login e senha para obter acesso a sua conta. 	O sistema vai autenticar esses dados recebidos e validar a entrada ou não do usuário. 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096000" y="3016024"/>
            <a:ext cx="546088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Busca por disponibilidade: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usuário irá digitar suas informações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senha para obter acesso a sua conta. O sistema vai autenticar esses dados recebidos e validar a entrada ou não do ar a usuário. 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73944" y="4832865"/>
            <a:ext cx="452913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Cálculo de frete: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sistema irá calcular com base nos dados informados o valor correto para essa viagem e gerar um relatório para o banco de dados.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901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NÃO FUNCIONAIS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aplicação será acessada somente no ambiente web e estará disponível para os mais diversos dispositivos, desktops,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tablets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celulares e qualquer outro dispositivo que tenha acesso a internet móvel ou fixa. </a:t>
            </a:r>
          </a:p>
          <a:p>
            <a:pPr marL="0" indent="0" algn="just" fontAlgn="base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As abas do site serão hyperlinks entre si, excludente desse recurso somente a tela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que será um pop-up, com diversas etapas de validação.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203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324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REGRAS DE NEGÓCIO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06410" y="1521707"/>
            <a:ext cx="1666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Validações: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63484" y="2067251"/>
            <a:ext cx="4119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sistema deverá a cada três meses recomendar a mudança de senha do usuário, garantindo segurança do indivíduo.  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63483" y="3544579"/>
            <a:ext cx="4119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Após a efetivação da solicitação de entrega, o sistema irá gerar um protocolo para que os contribuintes e o cliente possam acompanhar a situação da sua encomenda. </a:t>
            </a: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63481" y="4928591"/>
            <a:ext cx="4119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cada entrega solicitada será gerado um relatório em forma de histórico. Podendo ser recebido para o administrador do sistema. 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709948" y="1428942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Restrições</a:t>
            </a:r>
            <a:r>
              <a:rPr lang="pt-BR" dirty="0"/>
              <a:t>: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162261" y="2005531"/>
            <a:ext cx="5372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área de funcionamento do sistema será moderada e conseguintemente seu funcionamento será limitado devido à complexidade do projeto. Seu funcionamento irá ser em uma região metropolitana de São Paulo 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(Restrição Locacional).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162261" y="3804607"/>
            <a:ext cx="5703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Haverá validação dos dados informados pelo Usuário, caso os dados estejam errados aparecerá para digitar novamente as informações.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162261" y="4928591"/>
            <a:ext cx="537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Caso a localização esteja desligada, mas o usuário pesquise um trajeto, não haverá pesquisa do destino.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162260" y="6052575"/>
            <a:ext cx="537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nível de automação dos automóveis será de nível 3, o nível comercial mais acessível.</a:t>
            </a:r>
          </a:p>
        </p:txBody>
      </p:sp>
    </p:spTree>
    <p:extLst>
      <p:ext uri="{BB962C8B-B14F-4D97-AF65-F5344CB8AC3E}">
        <p14:creationId xmlns:p14="http://schemas.microsoft.com/office/powerpoint/2010/main" val="410873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l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75</TotalTime>
  <Words>930</Words>
  <Application>Microsoft Office PowerPoint</Application>
  <PresentationFormat>Widescreen</PresentationFormat>
  <Paragraphs>66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Gill Sans MT</vt:lpstr>
      <vt:lpstr>Impact</vt:lpstr>
      <vt:lpstr>Selo</vt:lpstr>
      <vt:lpstr>Apresentação do PowerPoint</vt:lpstr>
      <vt:lpstr>Apresentação do PowerPoint</vt:lpstr>
      <vt:lpstr>IDEIA</vt:lpstr>
      <vt:lpstr>VANTAGENS DA AUTOMAÇÃO</vt:lpstr>
      <vt:lpstr>SITUAÇÃO DOS VEÍCULOS AUTOMATIZADOS</vt:lpstr>
      <vt:lpstr>OBJETIVOS</vt:lpstr>
      <vt:lpstr>REQUISITOS FUNCIONAIS</vt:lpstr>
      <vt:lpstr>REQUISITOS NÃO FUNCIONAIS </vt:lpstr>
      <vt:lpstr>REGRAS DE NEGÓCIO</vt:lpstr>
      <vt:lpstr>Diagrama de Caso de Uso</vt:lpstr>
      <vt:lpstr>MER</vt:lpstr>
      <vt:lpstr>DER</vt:lpstr>
      <vt:lpstr>DICIONÁRIO DE DADOS - CLIENTES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PROTOTIPAÇÃO – TELA PRINCIPAL</vt:lpstr>
      <vt:lpstr>PROTOTIPAÇÃO – TELA LOGIN</vt:lpstr>
      <vt:lpstr>Apresentação do PowerPoint</vt:lpstr>
      <vt:lpstr>Apresentação do PowerPoint</vt:lpstr>
      <vt:lpstr>PROTOTIPAÇÃO – TELA DE RASTREAMENTO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AYRTON SENNA CABANI BASTOS</dc:creator>
  <cp:lastModifiedBy>Alexandre</cp:lastModifiedBy>
  <cp:revision>29</cp:revision>
  <dcterms:created xsi:type="dcterms:W3CDTF">2022-11-21T15:26:00Z</dcterms:created>
  <dcterms:modified xsi:type="dcterms:W3CDTF">2022-11-22T12:48:06Z</dcterms:modified>
</cp:coreProperties>
</file>