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20FD9-024F-44EC-8A38-B9BA37B5AB9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8463AC-2E3B-4FD9-AD1F-7EEA8F0745BD}">
      <dgm:prSet/>
      <dgm:spPr/>
      <dgm:t>
        <a:bodyPr/>
        <a:lstStyle/>
        <a:p>
          <a:r>
            <a:rPr lang="pt-BR"/>
            <a:t>Cadastramento de dados do usuário</a:t>
          </a:r>
          <a:endParaRPr lang="en-US"/>
        </a:p>
      </dgm:t>
    </dgm:pt>
    <dgm:pt modelId="{43B85BED-C196-449D-B4A0-B3939B393356}" type="parTrans" cxnId="{498D8288-DCF1-4A97-AA49-C75ED272D305}">
      <dgm:prSet/>
      <dgm:spPr/>
      <dgm:t>
        <a:bodyPr/>
        <a:lstStyle/>
        <a:p>
          <a:endParaRPr lang="en-US"/>
        </a:p>
      </dgm:t>
    </dgm:pt>
    <dgm:pt modelId="{D92C9F95-FC74-488C-8424-9885E3293F3B}" type="sibTrans" cxnId="{498D8288-DCF1-4A97-AA49-C75ED272D305}">
      <dgm:prSet/>
      <dgm:spPr/>
      <dgm:t>
        <a:bodyPr/>
        <a:lstStyle/>
        <a:p>
          <a:endParaRPr lang="en-US"/>
        </a:p>
      </dgm:t>
    </dgm:pt>
    <dgm:pt modelId="{436AEB55-027B-473C-B88C-10AD89FFE279}">
      <dgm:prSet/>
      <dgm:spPr/>
      <dgm:t>
        <a:bodyPr/>
        <a:lstStyle/>
        <a:p>
          <a:r>
            <a:rPr lang="pt-BR"/>
            <a:t>Histórico do Usuário e relatórios </a:t>
          </a:r>
          <a:endParaRPr lang="en-US"/>
        </a:p>
      </dgm:t>
    </dgm:pt>
    <dgm:pt modelId="{215A59D1-44FB-4803-83C1-983536F1A9AF}" type="parTrans" cxnId="{5CA2C7FA-FC83-4010-9989-18712CA79D85}">
      <dgm:prSet/>
      <dgm:spPr/>
      <dgm:t>
        <a:bodyPr/>
        <a:lstStyle/>
        <a:p>
          <a:endParaRPr lang="en-US"/>
        </a:p>
      </dgm:t>
    </dgm:pt>
    <dgm:pt modelId="{B153A64F-D182-4D2D-B96B-31D97B1E56D6}" type="sibTrans" cxnId="{5CA2C7FA-FC83-4010-9989-18712CA79D85}">
      <dgm:prSet/>
      <dgm:spPr/>
      <dgm:t>
        <a:bodyPr/>
        <a:lstStyle/>
        <a:p>
          <a:endParaRPr lang="en-US"/>
        </a:p>
      </dgm:t>
    </dgm:pt>
    <dgm:pt modelId="{2A9E7337-AC1F-4D55-9285-D4431F0A0BB0}">
      <dgm:prSet/>
      <dgm:spPr/>
      <dgm:t>
        <a:bodyPr/>
        <a:lstStyle/>
        <a:p>
          <a:r>
            <a:rPr lang="pt-BR"/>
            <a:t>Acesso ou Login</a:t>
          </a:r>
          <a:endParaRPr lang="en-US"/>
        </a:p>
      </dgm:t>
    </dgm:pt>
    <dgm:pt modelId="{77B29472-7332-45F2-9621-10D2F248B632}" type="parTrans" cxnId="{F0F0ED82-E9F7-4AED-A75B-DD74C58486C8}">
      <dgm:prSet/>
      <dgm:spPr/>
      <dgm:t>
        <a:bodyPr/>
        <a:lstStyle/>
        <a:p>
          <a:endParaRPr lang="en-US"/>
        </a:p>
      </dgm:t>
    </dgm:pt>
    <dgm:pt modelId="{69480E65-BD8E-407A-B18F-193CF7969901}" type="sibTrans" cxnId="{F0F0ED82-E9F7-4AED-A75B-DD74C58486C8}">
      <dgm:prSet/>
      <dgm:spPr/>
      <dgm:t>
        <a:bodyPr/>
        <a:lstStyle/>
        <a:p>
          <a:endParaRPr lang="en-US"/>
        </a:p>
      </dgm:t>
    </dgm:pt>
    <dgm:pt modelId="{DAFB87BF-3322-4A23-A4E8-858E95E26955}">
      <dgm:prSet/>
      <dgm:spPr/>
      <dgm:t>
        <a:bodyPr/>
        <a:lstStyle/>
        <a:p>
          <a:r>
            <a:rPr lang="pt-BR"/>
            <a:t>Busca por títulos </a:t>
          </a:r>
          <a:endParaRPr lang="en-US"/>
        </a:p>
      </dgm:t>
    </dgm:pt>
    <dgm:pt modelId="{F3353F4C-AAA6-47FA-9366-85260F0AB56A}" type="parTrans" cxnId="{FB3563EA-3548-42F0-8112-8188A1532745}">
      <dgm:prSet/>
      <dgm:spPr/>
      <dgm:t>
        <a:bodyPr/>
        <a:lstStyle/>
        <a:p>
          <a:endParaRPr lang="en-US"/>
        </a:p>
      </dgm:t>
    </dgm:pt>
    <dgm:pt modelId="{68476B39-4355-4C95-8A4C-846AEF22D4A4}" type="sibTrans" cxnId="{FB3563EA-3548-42F0-8112-8188A1532745}">
      <dgm:prSet/>
      <dgm:spPr/>
      <dgm:t>
        <a:bodyPr/>
        <a:lstStyle/>
        <a:p>
          <a:endParaRPr lang="en-US"/>
        </a:p>
      </dgm:t>
    </dgm:pt>
    <dgm:pt modelId="{8CE5C2F7-1417-4410-95C4-3C171BE56E25}">
      <dgm:prSet/>
      <dgm:spPr/>
      <dgm:t>
        <a:bodyPr/>
        <a:lstStyle/>
        <a:p>
          <a:r>
            <a:rPr lang="pt-BR"/>
            <a:t>Filtro de seleção</a:t>
          </a:r>
          <a:endParaRPr lang="en-US"/>
        </a:p>
      </dgm:t>
    </dgm:pt>
    <dgm:pt modelId="{0C816512-1265-4420-9243-9D0AE1153399}" type="parTrans" cxnId="{EA45B121-20D6-4694-A6AE-B1C152CE3B67}">
      <dgm:prSet/>
      <dgm:spPr/>
      <dgm:t>
        <a:bodyPr/>
        <a:lstStyle/>
        <a:p>
          <a:endParaRPr lang="en-US"/>
        </a:p>
      </dgm:t>
    </dgm:pt>
    <dgm:pt modelId="{1DEB7F6A-9C4A-46ED-B6D7-7214E3BCEE23}" type="sibTrans" cxnId="{EA45B121-20D6-4694-A6AE-B1C152CE3B67}">
      <dgm:prSet/>
      <dgm:spPr/>
      <dgm:t>
        <a:bodyPr/>
        <a:lstStyle/>
        <a:p>
          <a:endParaRPr lang="en-US"/>
        </a:p>
      </dgm:t>
    </dgm:pt>
    <dgm:pt modelId="{1E22FB2D-4F80-4D75-AD23-1EE0D6E54C01}" type="pres">
      <dgm:prSet presAssocID="{06620FD9-024F-44EC-8A38-B9BA37B5AB99}" presName="vert0" presStyleCnt="0">
        <dgm:presLayoutVars>
          <dgm:dir/>
          <dgm:animOne val="branch"/>
          <dgm:animLvl val="lvl"/>
        </dgm:presLayoutVars>
      </dgm:prSet>
      <dgm:spPr/>
    </dgm:pt>
    <dgm:pt modelId="{39849F83-DE97-4BE0-8F3D-DB204A91DE6F}" type="pres">
      <dgm:prSet presAssocID="{578463AC-2E3B-4FD9-AD1F-7EEA8F0745BD}" presName="thickLine" presStyleLbl="alignNode1" presStyleIdx="0" presStyleCnt="5"/>
      <dgm:spPr/>
    </dgm:pt>
    <dgm:pt modelId="{657F0F59-5601-444F-9700-4A9862ABFD56}" type="pres">
      <dgm:prSet presAssocID="{578463AC-2E3B-4FD9-AD1F-7EEA8F0745BD}" presName="horz1" presStyleCnt="0"/>
      <dgm:spPr/>
    </dgm:pt>
    <dgm:pt modelId="{EF570B52-4963-42F8-9A74-EED62B2757C6}" type="pres">
      <dgm:prSet presAssocID="{578463AC-2E3B-4FD9-AD1F-7EEA8F0745BD}" presName="tx1" presStyleLbl="revTx" presStyleIdx="0" presStyleCnt="5"/>
      <dgm:spPr/>
    </dgm:pt>
    <dgm:pt modelId="{7EEE9A17-97FE-45B1-BD1A-EBA7B844C0F0}" type="pres">
      <dgm:prSet presAssocID="{578463AC-2E3B-4FD9-AD1F-7EEA8F0745BD}" presName="vert1" presStyleCnt="0"/>
      <dgm:spPr/>
    </dgm:pt>
    <dgm:pt modelId="{FB6E0E61-D7E8-4A75-A076-E83AB99B4799}" type="pres">
      <dgm:prSet presAssocID="{436AEB55-027B-473C-B88C-10AD89FFE279}" presName="thickLine" presStyleLbl="alignNode1" presStyleIdx="1" presStyleCnt="5"/>
      <dgm:spPr/>
    </dgm:pt>
    <dgm:pt modelId="{459D85B1-2F24-4A08-B37B-2BA2D4E787EC}" type="pres">
      <dgm:prSet presAssocID="{436AEB55-027B-473C-B88C-10AD89FFE279}" presName="horz1" presStyleCnt="0"/>
      <dgm:spPr/>
    </dgm:pt>
    <dgm:pt modelId="{D53DB6ED-609B-486A-99C1-9A238A74F737}" type="pres">
      <dgm:prSet presAssocID="{436AEB55-027B-473C-B88C-10AD89FFE279}" presName="tx1" presStyleLbl="revTx" presStyleIdx="1" presStyleCnt="5"/>
      <dgm:spPr/>
    </dgm:pt>
    <dgm:pt modelId="{E3D82F30-AB59-42C5-A799-B997B903F599}" type="pres">
      <dgm:prSet presAssocID="{436AEB55-027B-473C-B88C-10AD89FFE279}" presName="vert1" presStyleCnt="0"/>
      <dgm:spPr/>
    </dgm:pt>
    <dgm:pt modelId="{4F32D0F0-4B1F-4085-A269-C8A3FA01AD6C}" type="pres">
      <dgm:prSet presAssocID="{2A9E7337-AC1F-4D55-9285-D4431F0A0BB0}" presName="thickLine" presStyleLbl="alignNode1" presStyleIdx="2" presStyleCnt="5"/>
      <dgm:spPr/>
    </dgm:pt>
    <dgm:pt modelId="{0B5B58F3-A6ED-470A-B009-29C9ED1FE199}" type="pres">
      <dgm:prSet presAssocID="{2A9E7337-AC1F-4D55-9285-D4431F0A0BB0}" presName="horz1" presStyleCnt="0"/>
      <dgm:spPr/>
    </dgm:pt>
    <dgm:pt modelId="{CFD5E1EC-092F-4249-B531-3A007F2006DA}" type="pres">
      <dgm:prSet presAssocID="{2A9E7337-AC1F-4D55-9285-D4431F0A0BB0}" presName="tx1" presStyleLbl="revTx" presStyleIdx="2" presStyleCnt="5"/>
      <dgm:spPr/>
    </dgm:pt>
    <dgm:pt modelId="{C45FA754-5DD1-4F46-9B8B-E70F95DF13F2}" type="pres">
      <dgm:prSet presAssocID="{2A9E7337-AC1F-4D55-9285-D4431F0A0BB0}" presName="vert1" presStyleCnt="0"/>
      <dgm:spPr/>
    </dgm:pt>
    <dgm:pt modelId="{9529B508-9C2C-4E65-9AC7-80B20DED84CF}" type="pres">
      <dgm:prSet presAssocID="{DAFB87BF-3322-4A23-A4E8-858E95E26955}" presName="thickLine" presStyleLbl="alignNode1" presStyleIdx="3" presStyleCnt="5"/>
      <dgm:spPr/>
    </dgm:pt>
    <dgm:pt modelId="{B2BAB910-13BA-42A3-8DC2-4747124C402A}" type="pres">
      <dgm:prSet presAssocID="{DAFB87BF-3322-4A23-A4E8-858E95E26955}" presName="horz1" presStyleCnt="0"/>
      <dgm:spPr/>
    </dgm:pt>
    <dgm:pt modelId="{AD6BF1D1-13C6-45CC-9AA2-C268ED458F1F}" type="pres">
      <dgm:prSet presAssocID="{DAFB87BF-3322-4A23-A4E8-858E95E26955}" presName="tx1" presStyleLbl="revTx" presStyleIdx="3" presStyleCnt="5"/>
      <dgm:spPr/>
    </dgm:pt>
    <dgm:pt modelId="{5D2862B0-3A87-4C6E-B36C-E5D5085D8AF0}" type="pres">
      <dgm:prSet presAssocID="{DAFB87BF-3322-4A23-A4E8-858E95E26955}" presName="vert1" presStyleCnt="0"/>
      <dgm:spPr/>
    </dgm:pt>
    <dgm:pt modelId="{E293CEBC-4EC5-4662-BA71-948B970E613D}" type="pres">
      <dgm:prSet presAssocID="{8CE5C2F7-1417-4410-95C4-3C171BE56E25}" presName="thickLine" presStyleLbl="alignNode1" presStyleIdx="4" presStyleCnt="5"/>
      <dgm:spPr/>
    </dgm:pt>
    <dgm:pt modelId="{486DAACF-FD68-4D5F-AE9F-C59FE9903772}" type="pres">
      <dgm:prSet presAssocID="{8CE5C2F7-1417-4410-95C4-3C171BE56E25}" presName="horz1" presStyleCnt="0"/>
      <dgm:spPr/>
    </dgm:pt>
    <dgm:pt modelId="{D2757825-1B95-4AC6-BBB2-51F72F00F8F3}" type="pres">
      <dgm:prSet presAssocID="{8CE5C2F7-1417-4410-95C4-3C171BE56E25}" presName="tx1" presStyleLbl="revTx" presStyleIdx="4" presStyleCnt="5"/>
      <dgm:spPr/>
    </dgm:pt>
    <dgm:pt modelId="{7C75546D-8C82-42E5-AD69-C81F6FF85EDE}" type="pres">
      <dgm:prSet presAssocID="{8CE5C2F7-1417-4410-95C4-3C171BE56E25}" presName="vert1" presStyleCnt="0"/>
      <dgm:spPr/>
    </dgm:pt>
  </dgm:ptLst>
  <dgm:cxnLst>
    <dgm:cxn modelId="{EA45B121-20D6-4694-A6AE-B1C152CE3B67}" srcId="{06620FD9-024F-44EC-8A38-B9BA37B5AB99}" destId="{8CE5C2F7-1417-4410-95C4-3C171BE56E25}" srcOrd="4" destOrd="0" parTransId="{0C816512-1265-4420-9243-9D0AE1153399}" sibTransId="{1DEB7F6A-9C4A-46ED-B6D7-7214E3BCEE23}"/>
    <dgm:cxn modelId="{D5DFA27F-8A9B-4DD1-A3C1-675EC16B4BD0}" type="presOf" srcId="{436AEB55-027B-473C-B88C-10AD89FFE279}" destId="{D53DB6ED-609B-486A-99C1-9A238A74F737}" srcOrd="0" destOrd="0" presId="urn:microsoft.com/office/officeart/2008/layout/LinedList"/>
    <dgm:cxn modelId="{59322582-A1DB-48B7-9EFB-D6B74CDFC0A0}" type="presOf" srcId="{06620FD9-024F-44EC-8A38-B9BA37B5AB99}" destId="{1E22FB2D-4F80-4D75-AD23-1EE0D6E54C01}" srcOrd="0" destOrd="0" presId="urn:microsoft.com/office/officeart/2008/layout/LinedList"/>
    <dgm:cxn modelId="{F0F0ED82-E9F7-4AED-A75B-DD74C58486C8}" srcId="{06620FD9-024F-44EC-8A38-B9BA37B5AB99}" destId="{2A9E7337-AC1F-4D55-9285-D4431F0A0BB0}" srcOrd="2" destOrd="0" parTransId="{77B29472-7332-45F2-9621-10D2F248B632}" sibTransId="{69480E65-BD8E-407A-B18F-193CF7969901}"/>
    <dgm:cxn modelId="{498D8288-DCF1-4A97-AA49-C75ED272D305}" srcId="{06620FD9-024F-44EC-8A38-B9BA37B5AB99}" destId="{578463AC-2E3B-4FD9-AD1F-7EEA8F0745BD}" srcOrd="0" destOrd="0" parTransId="{43B85BED-C196-449D-B4A0-B3939B393356}" sibTransId="{D92C9F95-FC74-488C-8424-9885E3293F3B}"/>
    <dgm:cxn modelId="{A59ACDA8-50A7-4DA7-8EDC-178189CE3F01}" type="presOf" srcId="{2A9E7337-AC1F-4D55-9285-D4431F0A0BB0}" destId="{CFD5E1EC-092F-4249-B531-3A007F2006DA}" srcOrd="0" destOrd="0" presId="urn:microsoft.com/office/officeart/2008/layout/LinedList"/>
    <dgm:cxn modelId="{328363C8-9FAB-410F-9003-70C6CC242251}" type="presOf" srcId="{DAFB87BF-3322-4A23-A4E8-858E95E26955}" destId="{AD6BF1D1-13C6-45CC-9AA2-C268ED458F1F}" srcOrd="0" destOrd="0" presId="urn:microsoft.com/office/officeart/2008/layout/LinedList"/>
    <dgm:cxn modelId="{FB3563EA-3548-42F0-8112-8188A1532745}" srcId="{06620FD9-024F-44EC-8A38-B9BA37B5AB99}" destId="{DAFB87BF-3322-4A23-A4E8-858E95E26955}" srcOrd="3" destOrd="0" parTransId="{F3353F4C-AAA6-47FA-9366-85260F0AB56A}" sibTransId="{68476B39-4355-4C95-8A4C-846AEF22D4A4}"/>
    <dgm:cxn modelId="{C98EE2EE-4A91-4EA4-94D0-B65F86AB1EA9}" type="presOf" srcId="{8CE5C2F7-1417-4410-95C4-3C171BE56E25}" destId="{D2757825-1B95-4AC6-BBB2-51F72F00F8F3}" srcOrd="0" destOrd="0" presId="urn:microsoft.com/office/officeart/2008/layout/LinedList"/>
    <dgm:cxn modelId="{5CA2C7FA-FC83-4010-9989-18712CA79D85}" srcId="{06620FD9-024F-44EC-8A38-B9BA37B5AB99}" destId="{436AEB55-027B-473C-B88C-10AD89FFE279}" srcOrd="1" destOrd="0" parTransId="{215A59D1-44FB-4803-83C1-983536F1A9AF}" sibTransId="{B153A64F-D182-4D2D-B96B-31D97B1E56D6}"/>
    <dgm:cxn modelId="{B452A3FF-AD09-4B59-81F1-9905BE1BB988}" type="presOf" srcId="{578463AC-2E3B-4FD9-AD1F-7EEA8F0745BD}" destId="{EF570B52-4963-42F8-9A74-EED62B2757C6}" srcOrd="0" destOrd="0" presId="urn:microsoft.com/office/officeart/2008/layout/LinedList"/>
    <dgm:cxn modelId="{FED608FF-F24B-4B1E-963A-B04FE9B64889}" type="presParOf" srcId="{1E22FB2D-4F80-4D75-AD23-1EE0D6E54C01}" destId="{39849F83-DE97-4BE0-8F3D-DB204A91DE6F}" srcOrd="0" destOrd="0" presId="urn:microsoft.com/office/officeart/2008/layout/LinedList"/>
    <dgm:cxn modelId="{3D309203-2B96-4042-A023-E8774AD6E394}" type="presParOf" srcId="{1E22FB2D-4F80-4D75-AD23-1EE0D6E54C01}" destId="{657F0F59-5601-444F-9700-4A9862ABFD56}" srcOrd="1" destOrd="0" presId="urn:microsoft.com/office/officeart/2008/layout/LinedList"/>
    <dgm:cxn modelId="{F2144EFC-4BA3-479A-9A21-D020C52E19BE}" type="presParOf" srcId="{657F0F59-5601-444F-9700-4A9862ABFD56}" destId="{EF570B52-4963-42F8-9A74-EED62B2757C6}" srcOrd="0" destOrd="0" presId="urn:microsoft.com/office/officeart/2008/layout/LinedList"/>
    <dgm:cxn modelId="{4B2F6ECA-BA93-49AA-9902-BACB7AEEA1CF}" type="presParOf" srcId="{657F0F59-5601-444F-9700-4A9862ABFD56}" destId="{7EEE9A17-97FE-45B1-BD1A-EBA7B844C0F0}" srcOrd="1" destOrd="0" presId="urn:microsoft.com/office/officeart/2008/layout/LinedList"/>
    <dgm:cxn modelId="{E715C1B2-1542-4A05-A1E1-4276CE9D682F}" type="presParOf" srcId="{1E22FB2D-4F80-4D75-AD23-1EE0D6E54C01}" destId="{FB6E0E61-D7E8-4A75-A076-E83AB99B4799}" srcOrd="2" destOrd="0" presId="urn:microsoft.com/office/officeart/2008/layout/LinedList"/>
    <dgm:cxn modelId="{498A366E-C704-457D-A3F9-3FD96ECE3DC3}" type="presParOf" srcId="{1E22FB2D-4F80-4D75-AD23-1EE0D6E54C01}" destId="{459D85B1-2F24-4A08-B37B-2BA2D4E787EC}" srcOrd="3" destOrd="0" presId="urn:microsoft.com/office/officeart/2008/layout/LinedList"/>
    <dgm:cxn modelId="{07078315-B3AB-47B9-90EC-D9CA76E39042}" type="presParOf" srcId="{459D85B1-2F24-4A08-B37B-2BA2D4E787EC}" destId="{D53DB6ED-609B-486A-99C1-9A238A74F737}" srcOrd="0" destOrd="0" presId="urn:microsoft.com/office/officeart/2008/layout/LinedList"/>
    <dgm:cxn modelId="{870849F5-9672-423D-9AF0-7496AF5C8279}" type="presParOf" srcId="{459D85B1-2F24-4A08-B37B-2BA2D4E787EC}" destId="{E3D82F30-AB59-42C5-A799-B997B903F599}" srcOrd="1" destOrd="0" presId="urn:microsoft.com/office/officeart/2008/layout/LinedList"/>
    <dgm:cxn modelId="{1840DF4B-490C-4B16-9D86-DD91AD2DEE08}" type="presParOf" srcId="{1E22FB2D-4F80-4D75-AD23-1EE0D6E54C01}" destId="{4F32D0F0-4B1F-4085-A269-C8A3FA01AD6C}" srcOrd="4" destOrd="0" presId="urn:microsoft.com/office/officeart/2008/layout/LinedList"/>
    <dgm:cxn modelId="{56633808-E5C2-4813-9A00-5086934BE6EF}" type="presParOf" srcId="{1E22FB2D-4F80-4D75-AD23-1EE0D6E54C01}" destId="{0B5B58F3-A6ED-470A-B009-29C9ED1FE199}" srcOrd="5" destOrd="0" presId="urn:microsoft.com/office/officeart/2008/layout/LinedList"/>
    <dgm:cxn modelId="{59BB9AFE-CABF-4B09-95CD-DB256095950B}" type="presParOf" srcId="{0B5B58F3-A6ED-470A-B009-29C9ED1FE199}" destId="{CFD5E1EC-092F-4249-B531-3A007F2006DA}" srcOrd="0" destOrd="0" presId="urn:microsoft.com/office/officeart/2008/layout/LinedList"/>
    <dgm:cxn modelId="{EE82C501-AD0D-4A38-B5E1-3E2E1E703DCD}" type="presParOf" srcId="{0B5B58F3-A6ED-470A-B009-29C9ED1FE199}" destId="{C45FA754-5DD1-4F46-9B8B-E70F95DF13F2}" srcOrd="1" destOrd="0" presId="urn:microsoft.com/office/officeart/2008/layout/LinedList"/>
    <dgm:cxn modelId="{6432069A-36B1-4657-8AF9-6FC1EB43C0BB}" type="presParOf" srcId="{1E22FB2D-4F80-4D75-AD23-1EE0D6E54C01}" destId="{9529B508-9C2C-4E65-9AC7-80B20DED84CF}" srcOrd="6" destOrd="0" presId="urn:microsoft.com/office/officeart/2008/layout/LinedList"/>
    <dgm:cxn modelId="{6F633F3E-C1B9-4F15-B02F-7C7B408D5773}" type="presParOf" srcId="{1E22FB2D-4F80-4D75-AD23-1EE0D6E54C01}" destId="{B2BAB910-13BA-42A3-8DC2-4747124C402A}" srcOrd="7" destOrd="0" presId="urn:microsoft.com/office/officeart/2008/layout/LinedList"/>
    <dgm:cxn modelId="{E080A730-BA3F-40BF-9E3B-2E31FDB4C355}" type="presParOf" srcId="{B2BAB910-13BA-42A3-8DC2-4747124C402A}" destId="{AD6BF1D1-13C6-45CC-9AA2-C268ED458F1F}" srcOrd="0" destOrd="0" presId="urn:microsoft.com/office/officeart/2008/layout/LinedList"/>
    <dgm:cxn modelId="{17A9FD9C-C0D2-49ED-89E8-61C63F83440C}" type="presParOf" srcId="{B2BAB910-13BA-42A3-8DC2-4747124C402A}" destId="{5D2862B0-3A87-4C6E-B36C-E5D5085D8AF0}" srcOrd="1" destOrd="0" presId="urn:microsoft.com/office/officeart/2008/layout/LinedList"/>
    <dgm:cxn modelId="{7CF6DD96-61F0-4C24-8FFD-CFA89F93EC74}" type="presParOf" srcId="{1E22FB2D-4F80-4D75-AD23-1EE0D6E54C01}" destId="{E293CEBC-4EC5-4662-BA71-948B970E613D}" srcOrd="8" destOrd="0" presId="urn:microsoft.com/office/officeart/2008/layout/LinedList"/>
    <dgm:cxn modelId="{309CF34A-5FB1-416F-8EB7-174EEB527739}" type="presParOf" srcId="{1E22FB2D-4F80-4D75-AD23-1EE0D6E54C01}" destId="{486DAACF-FD68-4D5F-AE9F-C59FE9903772}" srcOrd="9" destOrd="0" presId="urn:microsoft.com/office/officeart/2008/layout/LinedList"/>
    <dgm:cxn modelId="{007D138F-C7F1-41EC-912C-A5B86E538628}" type="presParOf" srcId="{486DAACF-FD68-4D5F-AE9F-C59FE9903772}" destId="{D2757825-1B95-4AC6-BBB2-51F72F00F8F3}" srcOrd="0" destOrd="0" presId="urn:microsoft.com/office/officeart/2008/layout/LinedList"/>
    <dgm:cxn modelId="{DC81C928-DD6B-49B3-92E8-BAD9EF9D5C46}" type="presParOf" srcId="{486DAACF-FD68-4D5F-AE9F-C59FE9903772}" destId="{7C75546D-8C82-42E5-AD69-C81F6FF85E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D810A-871E-4C07-8C0B-D0309B78515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E358B81-3F3E-43F2-91FE-AB620AD8D001}">
      <dgm:prSet/>
      <dgm:spPr/>
      <dgm:t>
        <a:bodyPr/>
        <a:lstStyle/>
        <a:p>
          <a:r>
            <a:rPr lang="pt-BR"/>
            <a:t>A aplicação será acessada somente no ambiente web e estará disponível para os mais diversos dispositivos.</a:t>
          </a:r>
          <a:endParaRPr lang="en-US"/>
        </a:p>
      </dgm:t>
    </dgm:pt>
    <dgm:pt modelId="{67886883-46F7-41C7-8B55-97B83565F36F}" type="parTrans" cxnId="{86EAC117-BC1B-4660-BCD2-3C7228EF382B}">
      <dgm:prSet/>
      <dgm:spPr/>
      <dgm:t>
        <a:bodyPr/>
        <a:lstStyle/>
        <a:p>
          <a:endParaRPr lang="en-US"/>
        </a:p>
      </dgm:t>
    </dgm:pt>
    <dgm:pt modelId="{D7C47570-BDDB-4548-B8F3-F5E0FA05E41F}" type="sibTrans" cxnId="{86EAC117-BC1B-4660-BCD2-3C7228EF382B}">
      <dgm:prSet/>
      <dgm:spPr/>
      <dgm:t>
        <a:bodyPr/>
        <a:lstStyle/>
        <a:p>
          <a:endParaRPr lang="en-US"/>
        </a:p>
      </dgm:t>
    </dgm:pt>
    <dgm:pt modelId="{7315224C-6B9C-4A1D-8332-BCF3066DAD0E}">
      <dgm:prSet/>
      <dgm:spPr/>
      <dgm:t>
        <a:bodyPr/>
        <a:lstStyle/>
        <a:p>
          <a:r>
            <a:rPr lang="pt-BR"/>
            <a:t>As abas do site serão hyperlinks entre si, excludente a parte de login.</a:t>
          </a:r>
          <a:endParaRPr lang="en-US"/>
        </a:p>
      </dgm:t>
    </dgm:pt>
    <dgm:pt modelId="{A08BFF79-A41F-46C8-943B-E23499D48EA6}" type="parTrans" cxnId="{A6DD1F16-EA0A-425E-8159-4B79C2670BA7}">
      <dgm:prSet/>
      <dgm:spPr/>
      <dgm:t>
        <a:bodyPr/>
        <a:lstStyle/>
        <a:p>
          <a:endParaRPr lang="en-US"/>
        </a:p>
      </dgm:t>
    </dgm:pt>
    <dgm:pt modelId="{545FF141-8D9D-490C-9EF0-24877F80C1D4}" type="sibTrans" cxnId="{A6DD1F16-EA0A-425E-8159-4B79C2670BA7}">
      <dgm:prSet/>
      <dgm:spPr/>
      <dgm:t>
        <a:bodyPr/>
        <a:lstStyle/>
        <a:p>
          <a:endParaRPr lang="en-US"/>
        </a:p>
      </dgm:t>
    </dgm:pt>
    <dgm:pt modelId="{756B63A1-82D5-4AE9-9B80-312965F21CBD}" type="pres">
      <dgm:prSet presAssocID="{A89D810A-871E-4C07-8C0B-D0309B785159}" presName="vert0" presStyleCnt="0">
        <dgm:presLayoutVars>
          <dgm:dir/>
          <dgm:animOne val="branch"/>
          <dgm:animLvl val="lvl"/>
        </dgm:presLayoutVars>
      </dgm:prSet>
      <dgm:spPr/>
    </dgm:pt>
    <dgm:pt modelId="{3B9A1211-9D95-48E8-BBF3-DEE99CAE4094}" type="pres">
      <dgm:prSet presAssocID="{EE358B81-3F3E-43F2-91FE-AB620AD8D001}" presName="thickLine" presStyleLbl="alignNode1" presStyleIdx="0" presStyleCnt="2"/>
      <dgm:spPr/>
    </dgm:pt>
    <dgm:pt modelId="{5C76B757-C996-40FB-987F-40E92876C92C}" type="pres">
      <dgm:prSet presAssocID="{EE358B81-3F3E-43F2-91FE-AB620AD8D001}" presName="horz1" presStyleCnt="0"/>
      <dgm:spPr/>
    </dgm:pt>
    <dgm:pt modelId="{B0E23C3B-A711-47CB-8267-E3F84CDCA649}" type="pres">
      <dgm:prSet presAssocID="{EE358B81-3F3E-43F2-91FE-AB620AD8D001}" presName="tx1" presStyleLbl="revTx" presStyleIdx="0" presStyleCnt="2"/>
      <dgm:spPr/>
    </dgm:pt>
    <dgm:pt modelId="{64D81C0D-67AF-41AE-9E29-DA6BF88FAE2E}" type="pres">
      <dgm:prSet presAssocID="{EE358B81-3F3E-43F2-91FE-AB620AD8D001}" presName="vert1" presStyleCnt="0"/>
      <dgm:spPr/>
    </dgm:pt>
    <dgm:pt modelId="{4E360FD6-433C-4F86-BA7E-CD255405AABD}" type="pres">
      <dgm:prSet presAssocID="{7315224C-6B9C-4A1D-8332-BCF3066DAD0E}" presName="thickLine" presStyleLbl="alignNode1" presStyleIdx="1" presStyleCnt="2"/>
      <dgm:spPr/>
    </dgm:pt>
    <dgm:pt modelId="{D8318F39-8F1B-49F3-9C71-B18EEE73C30B}" type="pres">
      <dgm:prSet presAssocID="{7315224C-6B9C-4A1D-8332-BCF3066DAD0E}" presName="horz1" presStyleCnt="0"/>
      <dgm:spPr/>
    </dgm:pt>
    <dgm:pt modelId="{7D4C4927-21BF-4984-9101-40C05C85FB0A}" type="pres">
      <dgm:prSet presAssocID="{7315224C-6B9C-4A1D-8332-BCF3066DAD0E}" presName="tx1" presStyleLbl="revTx" presStyleIdx="1" presStyleCnt="2"/>
      <dgm:spPr/>
    </dgm:pt>
    <dgm:pt modelId="{C60E496E-ADA2-4419-9118-3030D2A1BBD2}" type="pres">
      <dgm:prSet presAssocID="{7315224C-6B9C-4A1D-8332-BCF3066DAD0E}" presName="vert1" presStyleCnt="0"/>
      <dgm:spPr/>
    </dgm:pt>
  </dgm:ptLst>
  <dgm:cxnLst>
    <dgm:cxn modelId="{EEDB8E13-29F5-416F-A7C9-F4EBCF13B90C}" type="presOf" srcId="{7315224C-6B9C-4A1D-8332-BCF3066DAD0E}" destId="{7D4C4927-21BF-4984-9101-40C05C85FB0A}" srcOrd="0" destOrd="0" presId="urn:microsoft.com/office/officeart/2008/layout/LinedList"/>
    <dgm:cxn modelId="{A6DD1F16-EA0A-425E-8159-4B79C2670BA7}" srcId="{A89D810A-871E-4C07-8C0B-D0309B785159}" destId="{7315224C-6B9C-4A1D-8332-BCF3066DAD0E}" srcOrd="1" destOrd="0" parTransId="{A08BFF79-A41F-46C8-943B-E23499D48EA6}" sibTransId="{545FF141-8D9D-490C-9EF0-24877F80C1D4}"/>
    <dgm:cxn modelId="{86EAC117-BC1B-4660-BCD2-3C7228EF382B}" srcId="{A89D810A-871E-4C07-8C0B-D0309B785159}" destId="{EE358B81-3F3E-43F2-91FE-AB620AD8D001}" srcOrd="0" destOrd="0" parTransId="{67886883-46F7-41C7-8B55-97B83565F36F}" sibTransId="{D7C47570-BDDB-4548-B8F3-F5E0FA05E41F}"/>
    <dgm:cxn modelId="{A1051971-17B0-4291-A774-FDA0BCFB1999}" type="presOf" srcId="{EE358B81-3F3E-43F2-91FE-AB620AD8D001}" destId="{B0E23C3B-A711-47CB-8267-E3F84CDCA649}" srcOrd="0" destOrd="0" presId="urn:microsoft.com/office/officeart/2008/layout/LinedList"/>
    <dgm:cxn modelId="{32F0D588-26F6-422F-A262-A8B083532EE6}" type="presOf" srcId="{A89D810A-871E-4C07-8C0B-D0309B785159}" destId="{756B63A1-82D5-4AE9-9B80-312965F21CBD}" srcOrd="0" destOrd="0" presId="urn:microsoft.com/office/officeart/2008/layout/LinedList"/>
    <dgm:cxn modelId="{624C2DA1-5056-4561-A789-4EEEF798AEC8}" type="presParOf" srcId="{756B63A1-82D5-4AE9-9B80-312965F21CBD}" destId="{3B9A1211-9D95-48E8-BBF3-DEE99CAE4094}" srcOrd="0" destOrd="0" presId="urn:microsoft.com/office/officeart/2008/layout/LinedList"/>
    <dgm:cxn modelId="{096E57CF-CE0F-4496-BDA9-E0064BE63086}" type="presParOf" srcId="{756B63A1-82D5-4AE9-9B80-312965F21CBD}" destId="{5C76B757-C996-40FB-987F-40E92876C92C}" srcOrd="1" destOrd="0" presId="urn:microsoft.com/office/officeart/2008/layout/LinedList"/>
    <dgm:cxn modelId="{25C74307-1D9A-4CAB-9BA2-39620B0C0226}" type="presParOf" srcId="{5C76B757-C996-40FB-987F-40E92876C92C}" destId="{B0E23C3B-A711-47CB-8267-E3F84CDCA649}" srcOrd="0" destOrd="0" presId="urn:microsoft.com/office/officeart/2008/layout/LinedList"/>
    <dgm:cxn modelId="{8F88DA88-DD07-433E-A8FD-DB4DAD0D1596}" type="presParOf" srcId="{5C76B757-C996-40FB-987F-40E92876C92C}" destId="{64D81C0D-67AF-41AE-9E29-DA6BF88FAE2E}" srcOrd="1" destOrd="0" presId="urn:microsoft.com/office/officeart/2008/layout/LinedList"/>
    <dgm:cxn modelId="{2BDA9BCB-BB24-4207-9C4F-F05FB301702A}" type="presParOf" srcId="{756B63A1-82D5-4AE9-9B80-312965F21CBD}" destId="{4E360FD6-433C-4F86-BA7E-CD255405AABD}" srcOrd="2" destOrd="0" presId="urn:microsoft.com/office/officeart/2008/layout/LinedList"/>
    <dgm:cxn modelId="{310F7370-BA42-47FC-B380-3BDA981F9BD6}" type="presParOf" srcId="{756B63A1-82D5-4AE9-9B80-312965F21CBD}" destId="{D8318F39-8F1B-49F3-9C71-B18EEE73C30B}" srcOrd="3" destOrd="0" presId="urn:microsoft.com/office/officeart/2008/layout/LinedList"/>
    <dgm:cxn modelId="{0C36B4F9-3125-416A-B225-15661DEF2CE5}" type="presParOf" srcId="{D8318F39-8F1B-49F3-9C71-B18EEE73C30B}" destId="{7D4C4927-21BF-4984-9101-40C05C85FB0A}" srcOrd="0" destOrd="0" presId="urn:microsoft.com/office/officeart/2008/layout/LinedList"/>
    <dgm:cxn modelId="{B73F8BF4-0370-4600-8684-327A1B9F02C5}" type="presParOf" srcId="{D8318F39-8F1B-49F3-9C71-B18EEE73C30B}" destId="{C60E496E-ADA2-4419-9118-3030D2A1BB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49F83-DE97-4BE0-8F3D-DB204A91DE6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70B52-4963-42F8-9A74-EED62B2757C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Cadastramento de dados do usuário</a:t>
          </a:r>
          <a:endParaRPr lang="en-US" sz="3500" kern="1200"/>
        </a:p>
      </dsp:txBody>
      <dsp:txXfrm>
        <a:off x="0" y="675"/>
        <a:ext cx="6900512" cy="1106957"/>
      </dsp:txXfrm>
    </dsp:sp>
    <dsp:sp modelId="{FB6E0E61-D7E8-4A75-A076-E83AB99B4799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DB6ED-609B-486A-99C1-9A238A74F73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Histórico do Usuário e relatórios </a:t>
          </a:r>
          <a:endParaRPr lang="en-US" sz="3500" kern="1200"/>
        </a:p>
      </dsp:txBody>
      <dsp:txXfrm>
        <a:off x="0" y="1107633"/>
        <a:ext cx="6900512" cy="1106957"/>
      </dsp:txXfrm>
    </dsp:sp>
    <dsp:sp modelId="{4F32D0F0-4B1F-4085-A269-C8A3FA01AD6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5E1EC-092F-4249-B531-3A007F2006DA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Acesso ou Login</a:t>
          </a:r>
          <a:endParaRPr lang="en-US" sz="3500" kern="1200"/>
        </a:p>
      </dsp:txBody>
      <dsp:txXfrm>
        <a:off x="0" y="2214591"/>
        <a:ext cx="6900512" cy="1106957"/>
      </dsp:txXfrm>
    </dsp:sp>
    <dsp:sp modelId="{9529B508-9C2C-4E65-9AC7-80B20DED84CF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BF1D1-13C6-45CC-9AA2-C268ED458F1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Busca por títulos </a:t>
          </a:r>
          <a:endParaRPr lang="en-US" sz="3500" kern="1200"/>
        </a:p>
      </dsp:txBody>
      <dsp:txXfrm>
        <a:off x="0" y="3321549"/>
        <a:ext cx="6900512" cy="1106957"/>
      </dsp:txXfrm>
    </dsp:sp>
    <dsp:sp modelId="{E293CEBC-4EC5-4662-BA71-948B970E613D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7825-1B95-4AC6-BBB2-51F72F00F8F3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Filtro de seleção</a:t>
          </a:r>
          <a:endParaRPr lang="en-US" sz="3500" kern="1200"/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A1211-9D95-48E8-BBF3-DEE99CAE409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23C3B-A711-47CB-8267-E3F84CDCA649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A aplicação será acessada somente no ambiente web e estará disponível para os mais diversos dispositivos.</a:t>
          </a:r>
          <a:endParaRPr lang="en-US" sz="4300" kern="1200"/>
        </a:p>
      </dsp:txBody>
      <dsp:txXfrm>
        <a:off x="0" y="0"/>
        <a:ext cx="6900512" cy="2768070"/>
      </dsp:txXfrm>
    </dsp:sp>
    <dsp:sp modelId="{4E360FD6-433C-4F86-BA7E-CD255405AA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C4927-21BF-4984-9101-40C05C85FB0A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As abas do site serão hyperlinks entre si, excludente a parte de login.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4EC17-8F15-24B5-89B6-5BDDFA889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D8D71-79EC-4EB5-BD3A-B88C9059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DD3C61-27A7-FBC8-B2DC-3B7B6231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038F16-A1E7-9321-E157-80BD58BD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D5E2C-C0C5-6B96-4B62-40E154DB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61258-4382-92FC-69FF-A72625CB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8A6F76-FC53-F0A9-CFBC-2DD40CCA4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7ED28-81C5-AA00-E7DB-F3B0515D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37B0D-487C-DB12-BFC1-76A89CCC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C7153F-07EF-0C40-04AC-420116C1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59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FFCCCE-E35A-C37B-FDD4-8A9E21F42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A3818-10B2-B9F7-BE5C-D7495580A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1C242-362A-F11E-E831-3491F283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6561E-5734-E940-6DC7-65D70B8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C3D864-11E6-F632-D2A4-42D80058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1D939-6FA3-1071-1AC2-F7AB20E8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2220E-4ABB-1EBE-9FB5-00752F47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FAD3B5-0388-F5F0-93F4-FBA87F5C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DD6E6-B374-0D3F-5BAC-2402CA55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2188D-8F25-82C4-752C-4625AAD6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3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D607A-6DFC-AE31-AE88-B009106D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D58BC4-3C67-0B43-FE9D-D31FAA91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D6BA3-6C72-2F84-98EC-E4FF42D4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B1BDF-0203-BF1B-BE67-19971F8B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D2514-335E-0BD7-A06C-5658165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3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D1D01-A0B6-39A4-A018-7F1A8972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EB6CA-A638-3525-4F62-C4303708A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4A61F4-AC7F-344E-C1FD-66A3341A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06FC93-D3D4-2334-0A00-E78A7D69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8B14F8-EE96-1227-9266-37F2ED3A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10A45-0C4C-9081-BD58-976ACD25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6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E134-C73C-7541-91B1-B37E318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E66DB1-AA8A-2FF9-7BA1-C63F3DC1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C9AE7A-86A4-7C0E-C630-D2A79E40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E779DC-984E-D677-DA13-2DB12029B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E67EDE-6ED9-28C6-CFBE-31EF88B9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A17303-D4B0-B3F0-C04A-EC055E52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0E1A51-00D3-5642-C4F4-FD9A656B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EE5E77-79BF-BC3D-B3A6-8BDC057D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8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E9CB7-0679-9602-C217-EFE2827B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C65F65-38E0-9963-FAC3-83B4CDA0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8388E3-C711-E94D-78C6-662B888A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0FA167-D199-84FB-D5D0-20BEBC43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2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F1C714-B5CA-B3CB-E5D8-66B41FC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60FAF6-96E7-7226-7283-EED89866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A8DF9-421C-B6A3-240B-63CFFD0B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6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E1AB-4164-78C8-957E-30F16B7C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090E7-6BA0-6987-3652-8B22EE72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C3ADFF-D398-06C4-4B44-7B1530090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6432A-DABD-8E42-1B12-FDACD18E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801FF3-C4B6-A5D6-5503-F8B425AC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2F92C-3A6A-5AF0-CE5E-9745749F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A3663-AEF9-1627-F31E-607A9569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2B58DA-452C-0EB4-E506-C0EDA4372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3AC17D-9A40-D59C-741F-DC7E3BFE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3FAB00-8166-1B29-82D0-7FBEF083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ECBE64-1E47-4CB1-9AE2-990C1D88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A025B-58E4-74C4-0351-30D28663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33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CE97E2-5186-41EE-33FA-C600D33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E48C6-7598-A0A9-22C6-01FDE777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2FD76-5ADC-75F0-D8E4-C9498265B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AF90-FAD0-4D5E-8141-58218DFF8BDF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94A2B-3795-827C-9EBC-9542A8689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808C5-6E8B-4840-6796-6DD298065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FEF-118D-4853-B64B-87FCE17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8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AB09FA-6F93-1726-AD22-B310BBE4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3" y="363246"/>
            <a:ext cx="4617026" cy="1655761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8F99EC72-AA6C-616C-4E74-2257D7449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48" y="0"/>
            <a:ext cx="5691511" cy="20190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E526F4-6A1A-6C99-D623-0CA28F2DAE5A}"/>
              </a:ext>
            </a:extLst>
          </p:cNvPr>
          <p:cNvSpPr txBox="1"/>
          <p:nvPr/>
        </p:nvSpPr>
        <p:spPr>
          <a:xfrm>
            <a:off x="2777344" y="3429000"/>
            <a:ext cx="60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ENGENHARIA DE SOFTWARE II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ADB8DF-C442-6E44-20BC-FB296542D327}"/>
              </a:ext>
            </a:extLst>
          </p:cNvPr>
          <p:cNvSpPr txBox="1"/>
          <p:nvPr/>
        </p:nvSpPr>
        <p:spPr>
          <a:xfrm>
            <a:off x="4501536" y="3890665"/>
            <a:ext cx="26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Josenyr Santos Rosa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990BC5-3059-950C-7438-B37201827533}"/>
              </a:ext>
            </a:extLst>
          </p:cNvPr>
          <p:cNvSpPr txBox="1"/>
          <p:nvPr/>
        </p:nvSpPr>
        <p:spPr>
          <a:xfrm>
            <a:off x="298953" y="4460552"/>
            <a:ext cx="3048000" cy="149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Participantes:</a:t>
            </a:r>
          </a:p>
          <a:p>
            <a:endParaRPr lang="pt-BR" dirty="0"/>
          </a:p>
          <a:p>
            <a:r>
              <a:rPr lang="pt-BR" dirty="0"/>
              <a:t>Ayrton Senna </a:t>
            </a:r>
            <a:r>
              <a:rPr lang="pt-BR" dirty="0" err="1"/>
              <a:t>Cabani</a:t>
            </a:r>
            <a:r>
              <a:rPr lang="pt-BR" dirty="0"/>
              <a:t> Bastos</a:t>
            </a:r>
          </a:p>
          <a:p>
            <a:r>
              <a:rPr lang="pt-BR" dirty="0"/>
              <a:t>Luan Oliveira Andrade</a:t>
            </a:r>
          </a:p>
          <a:p>
            <a:r>
              <a:rPr lang="pt-BR" dirty="0"/>
              <a:t>Matheus Lopes Lourenço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F1D306-E42D-86B0-BF19-E03B0101E3C5}"/>
              </a:ext>
            </a:extLst>
          </p:cNvPr>
          <p:cNvSpPr txBox="1"/>
          <p:nvPr/>
        </p:nvSpPr>
        <p:spPr>
          <a:xfrm>
            <a:off x="4687366" y="5586765"/>
            <a:ext cx="226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Projeto Biblioteca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36B3B78-5E16-F307-2A13-8660D53BC2D0}"/>
              </a:ext>
            </a:extLst>
          </p:cNvPr>
          <p:cNvSpPr txBox="1"/>
          <p:nvPr/>
        </p:nvSpPr>
        <p:spPr>
          <a:xfrm>
            <a:off x="7421567" y="5411208"/>
            <a:ext cx="4293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Turma: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Desenvolvimento Software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93974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775E20E-CD8E-D0B1-C0A0-A62DAAC86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4" y="731520"/>
            <a:ext cx="6780628" cy="54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1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D08AE-2DD0-F285-3FBB-E1F61E95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1">
                <a:latin typeface="Arial" panose="020B0604020202020204" pitchFamily="34" charset="0"/>
                <a:cs typeface="Arial" panose="020B0604020202020204" pitchFamily="34" charset="0"/>
              </a:rPr>
              <a:t>IDEIA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FF5FC-E08A-081F-D8D7-6176BCB1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/>
              <a:t>A ideia é desenvolver uma biblioteca online, onde ela irá fornecer algumas finalidades para o usuário, as quais terá a opção de alugar livro, o usuário poderá realizar comentário (feedback) sobre o livro desejado, conterá também uma parte de ranking dos livros mais escolhidos pelos usuários na semana e a função audiobook.</a:t>
            </a:r>
          </a:p>
        </p:txBody>
      </p:sp>
      <p:pic>
        <p:nvPicPr>
          <p:cNvPr id="5" name="Picture 4" descr="Close de livros empilhados">
            <a:extLst>
              <a:ext uri="{FF2B5EF4-FFF2-40B4-BE49-F238E27FC236}">
                <a16:creationId xmlns:a16="http://schemas.microsoft.com/office/drawing/2014/main" id="{33913D37-29F7-857A-1377-BC80CD8D0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7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106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F676B3-A4DC-8C5F-45C4-B0DDD315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/>
              <a:t>REQUISITOS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BDF71-43A6-FA5C-7056-7399CE22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1900"/>
              <a:t>O levantamento de requisitos, teve inicio, após o entendimento da necessidade da biblioteca virtual.</a:t>
            </a:r>
          </a:p>
          <a:p>
            <a:r>
              <a:rPr lang="pt-BR" sz="1900"/>
              <a:t>O entendimento veio através de algumas perguntas relizadas:</a:t>
            </a:r>
          </a:p>
          <a:p>
            <a:r>
              <a:rPr lang="pt-BR" sz="1900"/>
              <a:t>1) Sobre o que se trata a aplicação? </a:t>
            </a:r>
          </a:p>
          <a:p>
            <a:r>
              <a:rPr lang="pt-BR" sz="1900"/>
              <a:t> R: Uma biblioteca online</a:t>
            </a:r>
          </a:p>
          <a:p>
            <a:r>
              <a:rPr lang="pt-BR" sz="1900"/>
              <a:t>2) Para que servirá?</a:t>
            </a:r>
          </a:p>
          <a:p>
            <a:r>
              <a:rPr lang="pt-BR" sz="1900"/>
              <a:t> R: Trazer conforto, segurança e acessibilidade aos usuários para leitura</a:t>
            </a:r>
          </a:p>
          <a:p>
            <a:r>
              <a:rPr lang="pt-BR" sz="1900"/>
              <a:t>3) Por que dessa aplicação?</a:t>
            </a:r>
          </a:p>
          <a:p>
            <a:r>
              <a:rPr lang="pt-BR" sz="1900"/>
              <a:t> R: Para que mais pessoas possam ter acesso a leituras diversificadas e de maneira interessante.</a:t>
            </a:r>
          </a:p>
          <a:p>
            <a:r>
              <a:rPr lang="pt-BR" sz="1900"/>
              <a:t>4) Através de quais plataformas ela poderá ter acesso?</a:t>
            </a:r>
          </a:p>
          <a:p>
            <a:r>
              <a:rPr lang="pt-BR" sz="1900"/>
              <a:t> R: Por ser uma aplicação online, ela poderá acessar através de qualquer smartphone ou computador de qualquer lugar, dês de que possua acesso a internet.</a:t>
            </a:r>
          </a:p>
        </p:txBody>
      </p:sp>
    </p:spTree>
    <p:extLst>
      <p:ext uri="{BB962C8B-B14F-4D97-AF65-F5344CB8AC3E}">
        <p14:creationId xmlns:p14="http://schemas.microsoft.com/office/powerpoint/2010/main" val="30568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B0D60-46A5-B872-8E31-CCD86431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3800" b="1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6394C0E-E8E9-3667-8768-88DE5CB6C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94985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83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9B0E-48F3-DAA9-A3FB-3C763BF0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3800" b="1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0B42945-A062-9C48-29D0-059BF3071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888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02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6D3CBF-1D48-413A-86DA-BED53494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9278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92C02B-04F9-2E8D-C7E8-3F0B705C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43447"/>
            <a:ext cx="3597320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/>
              <a:t>REGRAS DE 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A4E68B-CFD5-4FBC-1C82-8E97BB86F3A9}"/>
              </a:ext>
            </a:extLst>
          </p:cNvPr>
          <p:cNvSpPr txBox="1"/>
          <p:nvPr/>
        </p:nvSpPr>
        <p:spPr>
          <a:xfrm>
            <a:off x="4747179" y="660918"/>
            <a:ext cx="3597321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Validações: 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aba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perfil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monitorando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atividade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aumentando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experiência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obrigatório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usufruir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haverá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títulos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necessários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2A64E5-C20B-47CF-8CCC-D62830964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8200" y="4524316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2FB02A-2DA2-06B9-C304-DB8D64417080}"/>
              </a:ext>
            </a:extLst>
          </p:cNvPr>
          <p:cNvSpPr txBox="1"/>
          <p:nvPr/>
        </p:nvSpPr>
        <p:spPr>
          <a:xfrm>
            <a:off x="8272758" y="553575"/>
            <a:ext cx="3864089" cy="203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limitará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estados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única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limitação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solo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brasileiro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Haverá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dos dados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informados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dados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estejam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inválidos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solicitado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digitação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novamente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somente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conseguirá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com a internet,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possua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possível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8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IDEIA</vt:lpstr>
      <vt:lpstr>REQUISITOS</vt:lpstr>
      <vt:lpstr>REQUISITOS FUNCIONAIS</vt:lpstr>
      <vt:lpstr>REQUISITOS NÃO FUNCIONAIS</vt:lpstr>
      <vt:lpstr>REGRAS DE NEGÓCIO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AYRTON SENNA CABANI BASTOS</dc:creator>
  <cp:lastModifiedBy>AYRTON SENNA CABANI BASTOS</cp:lastModifiedBy>
  <cp:revision>2</cp:revision>
  <dcterms:created xsi:type="dcterms:W3CDTF">2022-08-29T21:02:07Z</dcterms:created>
  <dcterms:modified xsi:type="dcterms:W3CDTF">2022-08-29T22:22:20Z</dcterms:modified>
</cp:coreProperties>
</file>