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8D90-E76C-4D95-A727-C52AFCE4B3C2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8ED5-8277-4E7F-9210-6BA0AF20B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3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5E0CC1-27BF-69C4-70BD-B1BDD3018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6A12A64-6B24-928F-004B-0ED129AB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EFAD7A-90C3-1C23-7BFB-C98B642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A1E22DE-3FBB-39FF-D4A4-FC413FBD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A8A96F7-5481-1AE3-1CF7-28B66A8C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8EF21E-3628-EB53-4678-44D1675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4E863F9-BA7E-F6DE-CF4D-B284AFB5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0BFBF9B-7394-6420-00AF-F862F257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B3AB495-2402-5846-4474-6601259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0E0FFEE-6AF2-3631-9763-151FFB1B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21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ECAAE61-2831-E3CF-0AB2-417DA882C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CAF2120F-83EE-3847-34A0-EA84288F4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CCC6C30-0DDB-007F-144B-55D8AAD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7870D9D-18B2-E479-22CD-B47FFC14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49779AC-A9BD-770D-A19C-FD4463F5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AE661E-B0E0-1614-A419-65F78790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C05E456-3839-B588-F05B-E515397C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08BE575-D667-85C1-8CF2-62563EA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BCE30CE-0831-F458-F04A-A085CAF8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78F902D-9D02-90F9-C263-1B5CAB6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0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1C4B95-9542-C621-C9B7-137E382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A1F16DC-5E6E-B342-B39B-42E1D6F3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E01E755-D321-9AC3-7277-BB20BE9E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0052BCF-993B-8876-6B9F-F8D3218C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FBD4305-3DF3-C238-2FC1-E604963C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B9A0D8-6E53-2646-E9C5-BA93EF1C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0D94B1C-E3DE-E156-1C3E-0510A928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F197C64-59E5-52A9-A046-986194370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BC936EE-6CE1-036D-EF6B-3B6B6C0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48A8C29-CCB0-BE1A-4A04-FFB2FB23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2D1A622-1B3E-E090-59E6-48B93F0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3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624072-67FF-B6B1-A628-4B123E28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D306948-03F1-29A4-9442-EE18E494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CA88573-CDA5-8F6B-21EF-296C099F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29885D68-1F67-1222-10B7-C4E4E8F9D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079AFD3-4282-AFB3-F23A-5EBC79F29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CC4E0AD-A7B2-3D69-9179-4CFC797C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E5F764C1-14CE-646A-56E4-169F1E30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373E944A-FC19-340B-F5FD-0486101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9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72A9FA-C6D1-05FE-29F8-394365D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B0B08729-1474-174B-34D3-8BA2ABA7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44058E1-52D1-5EB5-083F-563531CE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CC71218-4703-2858-3BE9-DD72F81E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5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5C3FA7F2-9D83-7063-0247-86902A2C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21DF9C40-CCDD-09A5-218F-9D3699CF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E5FF6F2-3CFE-3F5D-1518-9D4A739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90FD159-6232-469D-4524-B9EB2322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91ACF02-6F7D-A61E-860A-5C50225F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A38DDEE-3884-65BE-4510-D61BA01F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CFAEB46-C760-3489-F6ED-DDAA1B23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0B1C574-F1D3-FF41-BDF9-4EDCFE99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4BC2EAE-69DA-669D-1AA5-C3D1BB7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1547C3-BFFB-AFBA-3B65-FECDF7CC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A4DC4886-96F9-09AC-DE48-095B9C950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F817EEE-08E4-AECD-4176-5D1E48B0B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A3326BD-4298-3792-BF25-F5CD36B9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41147CD-3572-8544-87A2-E5E6363F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ED8F8F0-A618-EE13-3D54-73F5A87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7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7D1A4F4A-A25F-1A91-5D93-FEF705C8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83B60C-FD1E-643C-16BA-FC0DFC60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60E6D-C50C-6A90-0674-7DD11171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0EEB-18B1-4A3E-94D0-A828F4789614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ACFA00-E042-94CB-09D2-CDB10FA8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110C852-B554-E5B0-B66E-9087FF28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46E-0284-4013-8FC9-0D5719A2E5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BCAB09FA-6F93-1726-AD22-B310BBE4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3" y="363246"/>
            <a:ext cx="4617026" cy="1655761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="" xmlns:a16="http://schemas.microsoft.com/office/drawing/2014/main" id="{8F99EC72-AA6C-616C-4E74-2257D744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48" y="0"/>
            <a:ext cx="5691511" cy="20190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CEE526F4-6A1A-6C99-D623-0CA28F2DAE5A}"/>
              </a:ext>
            </a:extLst>
          </p:cNvPr>
          <p:cNvSpPr txBox="1"/>
          <p:nvPr/>
        </p:nvSpPr>
        <p:spPr>
          <a:xfrm>
            <a:off x="2777344" y="3429000"/>
            <a:ext cx="60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ENGENHARIA DE SOFTWARE II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B1ADB8DF-C442-6E44-20BC-FB296542D327}"/>
              </a:ext>
            </a:extLst>
          </p:cNvPr>
          <p:cNvSpPr txBox="1"/>
          <p:nvPr/>
        </p:nvSpPr>
        <p:spPr>
          <a:xfrm>
            <a:off x="4501536" y="3890665"/>
            <a:ext cx="26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Josenyr Santos Rosa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0990BC5-3059-950C-7438-B37201827533}"/>
              </a:ext>
            </a:extLst>
          </p:cNvPr>
          <p:cNvSpPr txBox="1"/>
          <p:nvPr/>
        </p:nvSpPr>
        <p:spPr>
          <a:xfrm>
            <a:off x="298953" y="4460552"/>
            <a:ext cx="3048000" cy="149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Participantes:</a:t>
            </a:r>
          </a:p>
          <a:p>
            <a:endParaRPr lang="pt-BR" dirty="0"/>
          </a:p>
          <a:p>
            <a:r>
              <a:rPr lang="pt-BR" dirty="0"/>
              <a:t>Ayrton Senna </a:t>
            </a:r>
            <a:r>
              <a:rPr lang="pt-BR" dirty="0" err="1"/>
              <a:t>Cabani</a:t>
            </a:r>
            <a:r>
              <a:rPr lang="pt-BR" dirty="0"/>
              <a:t> Bastos</a:t>
            </a:r>
          </a:p>
          <a:p>
            <a:r>
              <a:rPr lang="pt-BR" dirty="0"/>
              <a:t>Luan Oliveira Andrade</a:t>
            </a:r>
          </a:p>
          <a:p>
            <a:r>
              <a:rPr lang="pt-BR" dirty="0"/>
              <a:t>Matheus Lopes Lourenço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F1D306-E42D-86B0-BF19-E03B0101E3C5}"/>
              </a:ext>
            </a:extLst>
          </p:cNvPr>
          <p:cNvSpPr txBox="1"/>
          <p:nvPr/>
        </p:nvSpPr>
        <p:spPr>
          <a:xfrm>
            <a:off x="3947692" y="5688207"/>
            <a:ext cx="29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Projeto Entrega de Produtos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A36B3B78-5E16-F307-2A13-8660D53BC2D0}"/>
              </a:ext>
            </a:extLst>
          </p:cNvPr>
          <p:cNvSpPr txBox="1"/>
          <p:nvPr/>
        </p:nvSpPr>
        <p:spPr>
          <a:xfrm>
            <a:off x="7421567" y="5411208"/>
            <a:ext cx="429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Turma: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Desenvolvimento Software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93974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 com confiança média"/>
          <p:cNvPicPr/>
          <p:nvPr/>
        </p:nvPicPr>
        <p:blipFill>
          <a:blip r:embed="rId2"/>
          <a:stretch>
            <a:fillRect/>
          </a:stretch>
        </p:blipFill>
        <p:spPr>
          <a:xfrm>
            <a:off x="3351456" y="1582322"/>
            <a:ext cx="5229836" cy="35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AD4D586F-13AC-CFB6-0FA5-2BBDF0E66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5" r="2888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=""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10008B-B108-C3E9-D5DA-A509EACC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C0D08B7-8FC8-507D-8795-3754E118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pt-BR"/>
              <a:t>O Tech Entregas é um serviço de entrega de produtos, realizadas com veículos parcialmente automatizados. O produto é baseado em seus concorrentes como Amazon, Sedex, Mercado Livre e Fedex.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04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DC9D1C-FF88-EBA5-9640-0696625B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4600">
                <a:latin typeface="Arial" panose="020B0604020202020204" pitchFamily="34" charset="0"/>
                <a:cs typeface="Arial" panose="020B0604020202020204" pitchFamily="34" charset="0"/>
              </a:rPr>
              <a:t>VANTAGENS DA AUTOMAÇÃO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3141A1B-8ECE-2D42-D24F-0947BF38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vantagens da automação estão na produtividade, consistência e eficiência. Esse é o chamado paradoxo da automação que consiste na empresa se torna mais eficiente com o uso da automação, tornando envolvimento humano mais importante e simultaneamente menos frequente.</a:t>
            </a:r>
            <a:r>
              <a:rPr lang="pt-BR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pt-BR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ermitindo que os profissionais mais experientes se concentrem em problemas maiores e nas suas soluções, deixando as tarefas rotineiras e repetitivas para a automação solucionar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57551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FAA5AB-B5BB-896A-396F-6C90A564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919471"/>
          </a:xfrm>
        </p:spPr>
        <p:txBody>
          <a:bodyPr/>
          <a:lstStyle/>
          <a:p>
            <a:r>
              <a:rPr lang="pt-BR" dirty="0"/>
              <a:t>SITUAÇÃO DOS VEÍCULOS AUTOMATIZADOS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A2B9EFDC-6C09-1598-37E5-380847453A22}"/>
              </a:ext>
            </a:extLst>
          </p:cNvPr>
          <p:cNvSpPr txBox="1"/>
          <p:nvPr/>
        </p:nvSpPr>
        <p:spPr>
          <a:xfrm>
            <a:off x="516836" y="1019125"/>
            <a:ext cx="40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Atualmente, tem 5 fases da motorização: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4F974660-5AA6-93BB-FB5E-6EB2D18341DB}"/>
              </a:ext>
            </a:extLst>
          </p:cNvPr>
          <p:cNvSpPr txBox="1"/>
          <p:nvPr/>
        </p:nvSpPr>
        <p:spPr>
          <a:xfrm>
            <a:off x="185531" y="1536305"/>
            <a:ext cx="3604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Fase 1: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veículo é capaz de fazer algumas intervenções,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 a direção depende do motorista humano.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enquadram nessa categoria os veículos equipamentos c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om controlador adaptativo de velocidade de cruzeiro ou assistente de manutenção em faixa.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DF1209B6-CE29-EF59-2E3F-FB1DE99D6F12}"/>
              </a:ext>
            </a:extLst>
          </p:cNvPr>
          <p:cNvSpPr txBox="1"/>
          <p:nvPr/>
        </p:nvSpPr>
        <p:spPr>
          <a:xfrm>
            <a:off x="3790122" y="1561862"/>
            <a:ext cx="4025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Fase 2: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 o padrão no mercado atualmente. Em cenários seguros, o veículo consegue acelerar, frear e se manter dentro de faixas de rodagem. Mas o motorista deve permanecer atento à via todo o tempo para assumir a direção em emergências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962C2D9E-1B44-F51D-C455-E1AF11DB66DA}"/>
              </a:ext>
            </a:extLst>
          </p:cNvPr>
          <p:cNvSpPr txBox="1"/>
          <p:nvPr/>
        </p:nvSpPr>
        <p:spPr>
          <a:xfrm>
            <a:off x="7709452" y="1536305"/>
            <a:ext cx="4297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Fase 3: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Presente apenas no japonês Honda Legend, é atualmente o mais avançado oferecido em um carro de produção. O sistema autônomo é capaz de guiar sozinho o veículo em congestionamentos. Mas o condutor deve se manter pronto para assumir o controle do veículo quando solicitado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EAE2BC22-DF15-353C-AC3B-46E2B1312FF6}"/>
              </a:ext>
            </a:extLst>
          </p:cNvPr>
          <p:cNvSpPr txBox="1"/>
          <p:nvPr/>
        </p:nvSpPr>
        <p:spPr>
          <a:xfrm flipH="1">
            <a:off x="164150" y="4546475"/>
            <a:ext cx="4025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Fase 4: </a:t>
            </a:r>
            <a:r>
              <a:rPr lang="pt-BR" dirty="0">
                <a:latin typeface="Arial" panose="020B0604020202020204" pitchFamily="34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ssume todas as funções do condutor. Mas em situações adversas, como mudanças climáticas, a máquina pode solicitar que o motorista assuma os comandos.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C9538E2-F394-8858-187C-65ECFD41AEB5}"/>
              </a:ext>
            </a:extLst>
          </p:cNvPr>
          <p:cNvSpPr txBox="1"/>
          <p:nvPr/>
        </p:nvSpPr>
        <p:spPr>
          <a:xfrm>
            <a:off x="4189803" y="4573959"/>
            <a:ext cx="402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Fase 5: </a:t>
            </a:r>
            <a:r>
              <a:rPr lang="pt-BR" dirty="0"/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Dispensa totalmente os motoristas e os comandos manuais, permitindo dar ordens ao veículo por meio de comando de voz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75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19A9D8D-9FBB-7CB6-E52F-35B1429E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6DD9D67-30C5-88B9-A66C-7663E72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pt-BR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 Entregas têm como objetivo alcançar a automação em outro patamar no setor de serviços e entregas. Oferecendo uma frota de veículos totalmente e parcialmente autônomos e simultaneamente entregando aos clientes os produtos e entregas requisitadas. Porém, sem prejudicar os profissionais da área, garantindo maior interação humana com o sistema, sem alterar a mão de obra. Desse modo, atingindo os objetivos e metas estipuladas do produto. 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1033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912" y="1400175"/>
            <a:ext cx="47720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Cadastramento de dados do usuário:</a:t>
            </a:r>
          </a:p>
          <a:p>
            <a:r>
              <a:rPr lang="pt-BR" dirty="0"/>
              <a:t>o usuário irá informar seu nome, cadastro de pessoa física, data de nascimento, número de telefone, cidade, endereço, e-mail e palavra-passe, para assim, inserir seus dados no sistema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540494" y="1400175"/>
            <a:ext cx="59199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Histórico do usuário e relatórios:</a:t>
            </a:r>
          </a:p>
          <a:p>
            <a:pPr fontAlgn="base"/>
            <a:r>
              <a:rPr lang="pt-BR" dirty="0"/>
              <a:t>Quando o usuário digita todos os seus dados pessoais, é criado um histórico como forma de backup.  </a:t>
            </a:r>
          </a:p>
          <a:p>
            <a:pPr fontAlgn="base"/>
            <a:r>
              <a:rPr lang="pt-BR" dirty="0"/>
              <a:t>E os relatórios são criados em casos específicos do sistema, como na aba solicitar envio e depois da seleção de rota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42912" y="3136045"/>
            <a:ext cx="4886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Acesso ou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dirty="0"/>
              <a:t>O usuário irá digitar suas informações de </a:t>
            </a:r>
            <a:r>
              <a:rPr lang="pt-BR" dirty="0" err="1"/>
              <a:t>login</a:t>
            </a:r>
            <a:r>
              <a:rPr lang="pt-BR" dirty="0"/>
              <a:t> e senha para obter acesso a sua conta. O sistema vai autenticar esses dados recebidos e validar a entrada ou não do usuário. 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40494" y="3185279"/>
            <a:ext cx="54608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Busca por disponibilidade:</a:t>
            </a:r>
          </a:p>
          <a:p>
            <a:r>
              <a:rPr lang="pt-BR" dirty="0"/>
              <a:t>O usuário irá digitar suas informações de </a:t>
            </a:r>
            <a:r>
              <a:rPr lang="pt-BR" dirty="0" err="1"/>
              <a:t>login</a:t>
            </a:r>
            <a:r>
              <a:rPr lang="pt-BR" dirty="0"/>
              <a:t> e senha para obter acesso a sua conta. O sistema vai autenticar esses dados recebidos e </a:t>
            </a:r>
            <a:r>
              <a:rPr lang="pt-BR" dirty="0" err="1" smtClean="0"/>
              <a:t>valid</a:t>
            </a:r>
            <a:r>
              <a:rPr lang="pt-BR" dirty="0" err="1"/>
              <a:t>entrada</a:t>
            </a:r>
            <a:r>
              <a:rPr lang="pt-BR" dirty="0"/>
              <a:t> ou não do </a:t>
            </a:r>
            <a:r>
              <a:rPr lang="pt-BR" dirty="0" smtClean="0"/>
              <a:t>ar </a:t>
            </a:r>
            <a:r>
              <a:rPr lang="pt-BR" dirty="0"/>
              <a:t>a </a:t>
            </a:r>
            <a:r>
              <a:rPr lang="pt-BR" dirty="0" smtClean="0"/>
              <a:t>usuário</a:t>
            </a:r>
            <a:r>
              <a:rPr lang="pt-BR" dirty="0"/>
              <a:t>. 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2912" y="4921149"/>
            <a:ext cx="45291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frete: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/>
              <a:t>O sistema irá calcular com base nos dados informados o valor correto para essa viagem e gerar um relatório para o banco de dados.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0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 aplicação será acessada somente no ambiente web e estará disponível para os mais diversos dispositivos, desktops, </a:t>
            </a:r>
            <a:r>
              <a:rPr lang="pt-BR" dirty="0" err="1"/>
              <a:t>tablets</a:t>
            </a:r>
            <a:r>
              <a:rPr lang="pt-BR" dirty="0"/>
              <a:t>, celulares e qualquer outro dispositivo que tenha acesso a internet móvel ou fixa. </a:t>
            </a:r>
          </a:p>
          <a:p>
            <a:pPr fontAlgn="base"/>
            <a:r>
              <a:rPr lang="pt-BR" dirty="0"/>
              <a:t> </a:t>
            </a:r>
          </a:p>
          <a:p>
            <a:pPr fontAlgn="base"/>
            <a:r>
              <a:rPr lang="pt-BR" dirty="0"/>
              <a:t>As abas do site serão hyperlinks entre si, excludente desse recurso somente a tela de </a:t>
            </a:r>
            <a:r>
              <a:rPr lang="pt-BR" dirty="0" err="1"/>
              <a:t>login</a:t>
            </a:r>
            <a:r>
              <a:rPr lang="pt-BR" dirty="0"/>
              <a:t>, que será um pop-up, com diversas etapas de validação.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0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324"/>
          </a:xfrm>
        </p:spPr>
        <p:txBody>
          <a:bodyPr/>
          <a:lstStyle/>
          <a:p>
            <a:pPr algn="ctr"/>
            <a:r>
              <a:rPr lang="pt-BR" dirty="0" smtClean="0"/>
              <a:t>REGRAS DE NEGÓCIO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81124" y="1552753"/>
            <a:ext cx="166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Validações: 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198" y="2098297"/>
            <a:ext cx="411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deverá a cada três meses recomendar a mudança de senha do usuário, garantindo segurança do indivíduo.  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197" y="3575625"/>
            <a:ext cx="41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a efetivação da solicitação de entrega, o sistema irá gerar um protocolo para que os contribuintes e o cliente possam acompanhar a situação da sua encomenda. 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8196" y="4959637"/>
            <a:ext cx="347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pt-BR" dirty="0"/>
          </a:p>
          <a:p>
            <a:pPr fontAlgn="base"/>
            <a:r>
              <a:rPr lang="pt-BR" dirty="0"/>
              <a:t>A cada entrega solicitada será gerado um relatório em forma de histórico. Podendo ser recebido para o administrador do sistema. 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43687" y="1521707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96000" y="2098296"/>
            <a:ext cx="537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área de funcionamento do sistema será moderada e conseguintemente seu funcionamento será limitado devido à complexidade do projeto. Seu funcionamento irá ser em uma região metropolitana de São Paulo </a:t>
            </a:r>
            <a:r>
              <a:rPr lang="pt-BR" u="sng" dirty="0"/>
              <a:t>(Restrição Locacional).</a:t>
            </a:r>
            <a:r>
              <a:rPr lang="pt-BR" dirty="0"/>
              <a:t> 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96000" y="3758328"/>
            <a:ext cx="5703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Haverá validação dos dados informados pelo Usuário, caso os dados estejam errados aparecerá para digitar novamente as informações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096000" y="4866323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a localização esteja desligada, mas o usuário pesquise um trajeto, não haverá pesquisa do destino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096000" y="5836800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nível de automação dos automóveis será de nível 3, o nível comercial mais acessível.</a:t>
            </a:r>
          </a:p>
        </p:txBody>
      </p:sp>
    </p:spTree>
    <p:extLst>
      <p:ext uri="{BB962C8B-B14F-4D97-AF65-F5344CB8AC3E}">
        <p14:creationId xmlns:p14="http://schemas.microsoft.com/office/powerpoint/2010/main" val="41087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IDEIA</vt:lpstr>
      <vt:lpstr>VANTAGENS DA AUTOMAÇÃO</vt:lpstr>
      <vt:lpstr>SITUAÇÃO DOS VEÍCULOS AUTOMATIZADOS</vt:lpstr>
      <vt:lpstr>OBJETIVOS</vt:lpstr>
      <vt:lpstr>REQUISITOS FUNCIONAIS</vt:lpstr>
      <vt:lpstr>REQUISITOS NÃO FUNCIONAIS </vt:lpstr>
      <vt:lpstr>REGRAS DE NEGÓCIO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AYRTON SENNA CABANI BASTOS</dc:creator>
  <cp:lastModifiedBy>lab1aluno</cp:lastModifiedBy>
  <cp:revision>5</cp:revision>
  <dcterms:created xsi:type="dcterms:W3CDTF">2022-09-12T21:37:10Z</dcterms:created>
  <dcterms:modified xsi:type="dcterms:W3CDTF">2022-09-13T19:41:06Z</dcterms:modified>
</cp:coreProperties>
</file>