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944C2-B936-69CB-EF28-7C09528C9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Wearapp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28599E-232D-E482-6EA7-1AD3F4A3A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Nathan </a:t>
            </a:r>
            <a:r>
              <a:rPr lang="fr-CH" dirty="0" err="1"/>
              <a:t>Füllemann</a:t>
            </a:r>
            <a:r>
              <a:rPr lang="fr-CH" dirty="0"/>
              <a:t>, basile </a:t>
            </a:r>
            <a:r>
              <a:rPr lang="fr-CH" dirty="0" err="1"/>
              <a:t>Buxtorf</a:t>
            </a:r>
            <a:r>
              <a:rPr lang="fr-CH" dirty="0"/>
              <a:t>, Mathéo Lopez</a:t>
            </a:r>
          </a:p>
        </p:txBody>
      </p:sp>
    </p:spTree>
    <p:extLst>
      <p:ext uri="{BB962C8B-B14F-4D97-AF65-F5344CB8AC3E}">
        <p14:creationId xmlns:p14="http://schemas.microsoft.com/office/powerpoint/2010/main" val="394888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FF11DF-94B7-5EAD-79FD-431279B1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79734F-F21E-656E-E5A1-0E490354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CH" dirty="0"/>
              <a:t>Qu’est-ce que </a:t>
            </a:r>
            <a:r>
              <a:rPr lang="fr-CH" dirty="0" err="1"/>
              <a:t>WearApp</a:t>
            </a:r>
            <a:r>
              <a:rPr lang="fr-CH" dirty="0"/>
              <a:t> ?</a:t>
            </a:r>
          </a:p>
          <a:p>
            <a:pPr>
              <a:lnSpc>
                <a:spcPct val="150000"/>
              </a:lnSpc>
            </a:pPr>
            <a:r>
              <a:rPr lang="fr-CH" dirty="0"/>
              <a:t>Schéma UML</a:t>
            </a:r>
          </a:p>
          <a:p>
            <a:pPr>
              <a:lnSpc>
                <a:spcPct val="150000"/>
              </a:lnSpc>
            </a:pPr>
            <a:r>
              <a:rPr lang="fr-CH" dirty="0"/>
              <a:t>Spécificités</a:t>
            </a:r>
          </a:p>
          <a:p>
            <a:pPr>
              <a:lnSpc>
                <a:spcPct val="150000"/>
              </a:lnSpc>
            </a:pPr>
            <a:r>
              <a:rPr lang="fr-CH" dirty="0"/>
              <a:t>Contraintes d’intégrités</a:t>
            </a:r>
          </a:p>
          <a:p>
            <a:pPr>
              <a:lnSpc>
                <a:spcPct val="150000"/>
              </a:lnSpc>
            </a:pPr>
            <a:r>
              <a:rPr lang="fr-CH" dirty="0"/>
              <a:t>Implémentation</a:t>
            </a:r>
          </a:p>
          <a:p>
            <a:pPr>
              <a:lnSpc>
                <a:spcPct val="150000"/>
              </a:lnSpc>
            </a:pPr>
            <a:r>
              <a:rPr lang="fr-CH" dirty="0"/>
              <a:t>Démo</a:t>
            </a:r>
          </a:p>
        </p:txBody>
      </p:sp>
    </p:spTree>
    <p:extLst>
      <p:ext uri="{BB962C8B-B14F-4D97-AF65-F5344CB8AC3E}">
        <p14:creationId xmlns:p14="http://schemas.microsoft.com/office/powerpoint/2010/main" val="66290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DCF34D-F8CA-5C61-F59D-AEB0D09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Qu’est-ce que </a:t>
            </a:r>
            <a:r>
              <a:rPr lang="fr-CH" dirty="0" err="1"/>
              <a:t>WearApp</a:t>
            </a:r>
            <a:r>
              <a:rPr lang="fr-CH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71486C-B447-02B5-2DC0-16F88AC17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fr-CH" dirty="0"/>
              <a:t>Site de vente d’habits</a:t>
            </a:r>
          </a:p>
          <a:p>
            <a:pPr>
              <a:lnSpc>
                <a:spcPct val="300000"/>
              </a:lnSpc>
            </a:pPr>
            <a:r>
              <a:rPr lang="fr-CH" dirty="0"/>
              <a:t>Petits créateurs locaux</a:t>
            </a:r>
          </a:p>
        </p:txBody>
      </p:sp>
    </p:spTree>
    <p:extLst>
      <p:ext uri="{BB962C8B-B14F-4D97-AF65-F5344CB8AC3E}">
        <p14:creationId xmlns:p14="http://schemas.microsoft.com/office/powerpoint/2010/main" val="111330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81A26F3A-5075-C753-83EB-A0671C5B4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1"/>
          <a:stretch/>
        </p:blipFill>
        <p:spPr>
          <a:xfrm>
            <a:off x="1171772" y="80962"/>
            <a:ext cx="9848456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94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66C0F3D-21A4-30DD-9766-E8C5B6379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08" t="11917" r="52863" b="59254"/>
          <a:stretch/>
        </p:blipFill>
        <p:spPr>
          <a:xfrm>
            <a:off x="545591" y="2711196"/>
            <a:ext cx="3574602" cy="2212848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F4A359B6-3190-A936-D7E3-2368E0DC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fr-CH" dirty="0"/>
              <a:t>Spécificités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B877969-70C6-C3BC-38CB-206C32BCF0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51" t="16458" r="53579" b="40347"/>
          <a:stretch/>
        </p:blipFill>
        <p:spPr>
          <a:xfrm>
            <a:off x="4423734" y="2943225"/>
            <a:ext cx="2695575" cy="296227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27040E3-AD05-1398-F542-8B087BEF2EA7}"/>
              </a:ext>
            </a:extLst>
          </p:cNvPr>
          <p:cNvSpPr txBox="1"/>
          <p:nvPr/>
        </p:nvSpPr>
        <p:spPr>
          <a:xfrm>
            <a:off x="1685925" y="2228111"/>
            <a:ext cx="102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Adresses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B9884DE-3745-3F41-5C78-D53A0B6CB4FF}"/>
              </a:ext>
            </a:extLst>
          </p:cNvPr>
          <p:cNvSpPr txBox="1"/>
          <p:nvPr/>
        </p:nvSpPr>
        <p:spPr>
          <a:xfrm>
            <a:off x="5366762" y="239667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Panier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5877412-0B54-B9E9-5901-BD4CA95601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382" t="16114" r="24808" b="20819"/>
          <a:stretch/>
        </p:blipFill>
        <p:spPr>
          <a:xfrm>
            <a:off x="7824217" y="2261806"/>
            <a:ext cx="3822192" cy="432511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483CE61-3620-F58D-EA80-171AC55ADD6F}"/>
              </a:ext>
            </a:extLst>
          </p:cNvPr>
          <p:cNvSpPr txBox="1"/>
          <p:nvPr/>
        </p:nvSpPr>
        <p:spPr>
          <a:xfrm>
            <a:off x="9259058" y="1844491"/>
            <a:ext cx="57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Avis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BF171E-DA8A-43DE-25EB-9BAF1A7B9ED6}"/>
              </a:ext>
            </a:extLst>
          </p:cNvPr>
          <p:cNvSpPr/>
          <p:nvPr/>
        </p:nvSpPr>
        <p:spPr>
          <a:xfrm>
            <a:off x="7824217" y="3811270"/>
            <a:ext cx="707135" cy="2769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8876C7-3A64-0316-EF96-477088C10229}"/>
              </a:ext>
            </a:extLst>
          </p:cNvPr>
          <p:cNvSpPr/>
          <p:nvPr/>
        </p:nvSpPr>
        <p:spPr>
          <a:xfrm>
            <a:off x="8413751" y="4917694"/>
            <a:ext cx="1169162" cy="166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3C1F0-9FB4-2DD5-5E6D-C9290020FC78}"/>
              </a:ext>
            </a:extLst>
          </p:cNvPr>
          <p:cNvSpPr/>
          <p:nvPr/>
        </p:nvSpPr>
        <p:spPr>
          <a:xfrm>
            <a:off x="9472419" y="5598922"/>
            <a:ext cx="1068581" cy="981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47F0C-ACBD-75F0-56C6-BC1F7E1712CC}"/>
              </a:ext>
            </a:extLst>
          </p:cNvPr>
          <p:cNvSpPr/>
          <p:nvPr/>
        </p:nvSpPr>
        <p:spPr>
          <a:xfrm>
            <a:off x="9472419" y="2268155"/>
            <a:ext cx="896877" cy="10941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50D74-4392-D4D3-A9E3-032D1FD5298A}"/>
              </a:ext>
            </a:extLst>
          </p:cNvPr>
          <p:cNvSpPr/>
          <p:nvPr/>
        </p:nvSpPr>
        <p:spPr>
          <a:xfrm>
            <a:off x="4432892" y="2949575"/>
            <a:ext cx="1702029" cy="1049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9D14E5-5C6D-82DD-23D2-68CB3E35179A}"/>
              </a:ext>
            </a:extLst>
          </p:cNvPr>
          <p:cNvSpPr/>
          <p:nvPr/>
        </p:nvSpPr>
        <p:spPr>
          <a:xfrm>
            <a:off x="4430084" y="3107944"/>
            <a:ext cx="1215066" cy="1451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39673-F401-58C4-AFAB-FE5763A087D4}"/>
              </a:ext>
            </a:extLst>
          </p:cNvPr>
          <p:cNvSpPr/>
          <p:nvPr/>
        </p:nvSpPr>
        <p:spPr>
          <a:xfrm>
            <a:off x="551941" y="2711196"/>
            <a:ext cx="1397510" cy="622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D55C0A-B9B8-353D-9B75-350868980781}"/>
              </a:ext>
            </a:extLst>
          </p:cNvPr>
          <p:cNvSpPr/>
          <p:nvPr/>
        </p:nvSpPr>
        <p:spPr>
          <a:xfrm>
            <a:off x="2129382" y="4279900"/>
            <a:ext cx="861468" cy="63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1AD934-DE96-F34B-4673-0643ABC21357}"/>
              </a:ext>
            </a:extLst>
          </p:cNvPr>
          <p:cNvSpPr/>
          <p:nvPr/>
        </p:nvSpPr>
        <p:spPr>
          <a:xfrm>
            <a:off x="5524753" y="5592572"/>
            <a:ext cx="1169162" cy="300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D69C29-940F-48EA-EBB6-5DD8699412F0}"/>
              </a:ext>
            </a:extLst>
          </p:cNvPr>
          <p:cNvSpPr/>
          <p:nvPr/>
        </p:nvSpPr>
        <p:spPr>
          <a:xfrm>
            <a:off x="10464547" y="4030026"/>
            <a:ext cx="1169162" cy="300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499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3133F-1FC6-EF52-7AD5-A8E88853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Contraintes d’intégrités</a:t>
            </a:r>
            <a:br>
              <a:rPr lang="fr-CH" dirty="0"/>
            </a:b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4A13E80-7A7D-2DF2-36A7-49ABA6E60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745" t="61572" r="76642" b="16543"/>
          <a:stretch/>
        </p:blipFill>
        <p:spPr>
          <a:xfrm>
            <a:off x="1451579" y="2462922"/>
            <a:ext cx="1808630" cy="31998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2721773-6383-591D-F5FB-A76AEB8D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52" t="75102" r="50797" b="6368"/>
          <a:stretch/>
        </p:blipFill>
        <p:spPr>
          <a:xfrm>
            <a:off x="5278303" y="2462922"/>
            <a:ext cx="1949825" cy="320449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92368C-8AD2-CD59-439A-65E9BA89B7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02" t="15886" r="15910" b="68814"/>
          <a:stretch/>
        </p:blipFill>
        <p:spPr>
          <a:xfrm>
            <a:off x="9105029" y="2462922"/>
            <a:ext cx="1949825" cy="260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9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D3FFD-FCEA-AECF-3786-CBC955D9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D4F101-2019-92C7-5E58-38E56957D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fr-CH" sz="2400" dirty="0"/>
              <a:t>Docker</a:t>
            </a:r>
          </a:p>
          <a:p>
            <a:pPr>
              <a:lnSpc>
                <a:spcPct val="250000"/>
              </a:lnSpc>
            </a:pPr>
            <a:r>
              <a:rPr lang="fr-CH" sz="2400" dirty="0" err="1"/>
              <a:t>Postgress</a:t>
            </a:r>
            <a:endParaRPr lang="fr-CH" sz="2400" dirty="0"/>
          </a:p>
          <a:p>
            <a:pPr>
              <a:lnSpc>
                <a:spcPct val="250000"/>
              </a:lnSpc>
            </a:pPr>
            <a:r>
              <a:rPr lang="fr-CH" sz="2400" dirty="0"/>
              <a:t>Flask</a:t>
            </a:r>
          </a:p>
          <a:p>
            <a:pPr>
              <a:lnSpc>
                <a:spcPct val="250000"/>
              </a:lnSpc>
            </a:pPr>
            <a:endParaRPr lang="fr-CH" sz="2400" dirty="0"/>
          </a:p>
        </p:txBody>
      </p:sp>
    </p:spTree>
    <p:extLst>
      <p:ext uri="{BB962C8B-B14F-4D97-AF65-F5344CB8AC3E}">
        <p14:creationId xmlns:p14="http://schemas.microsoft.com/office/powerpoint/2010/main" val="135615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E1570-936C-8FF0-371A-4F006056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Démonstration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06CD3-364D-4A02-E1BC-35C337D4E9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246869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341</TotalTime>
  <Words>44</Words>
  <Application>Microsoft Macintosh PowerPoint</Application>
  <PresentationFormat>Grand écran</PresentationFormat>
  <Paragraphs>22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Galerie</vt:lpstr>
      <vt:lpstr>Wearapp</vt:lpstr>
      <vt:lpstr>Sommaire</vt:lpstr>
      <vt:lpstr>Qu’est-ce que WearApp ?</vt:lpstr>
      <vt:lpstr>Présentation PowerPoint</vt:lpstr>
      <vt:lpstr>Spécificités</vt:lpstr>
      <vt:lpstr>Contraintes d’intégrités </vt:lpstr>
      <vt:lpstr>Implémentation</vt:lpstr>
      <vt:lpstr>Démonstration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Lopez Mathéo</dc:creator>
  <cp:lastModifiedBy>Füllemann Nathan</cp:lastModifiedBy>
  <cp:revision>5</cp:revision>
  <dcterms:created xsi:type="dcterms:W3CDTF">2025-01-23T16:21:14Z</dcterms:created>
  <dcterms:modified xsi:type="dcterms:W3CDTF">2025-01-24T07:50:58Z</dcterms:modified>
</cp:coreProperties>
</file>