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724-8F6E-4D5D-9565-1407F44D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7C62-9C33-4E69-A5BC-B5A75FA3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88A9-4756-45C9-BA9C-75B14AC5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C2C6-C48F-4151-97EC-CEB66F31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AE2B-5626-43F4-8D71-C51E003F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08B-E654-40F8-BC7B-36B506E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23303-3905-4748-A713-77DD2C88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E4E1-40A0-4499-BAAD-8413E994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00DC-5580-43AE-9E98-C6E2490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5646-7298-4E19-A9A8-8D8B87E7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171C2-73DE-4EF2-AB7E-FD3491672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0370F-A627-4F16-8E16-C3C8DE48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51E-B12A-42CE-88E7-AD56656B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F094-C270-4B9C-A903-E4B56BBE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EC7A-7FF2-4CCE-AFCF-29F6B6AD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9D3D-A4B3-4437-ABFB-D7324D6F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7E56-8999-4CD4-91BD-6EAEBD22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CE64-518F-4967-8B12-0738FCB0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704E-9500-48AD-A140-CC6AC203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1C28-18A5-406C-A2A1-13151DAC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4E9-59A3-46C9-8102-079EC2D7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F3B6-43A8-4166-9FEA-C5A2B5B0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D8FE-BF3C-473B-881D-40E74219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0150-B8AA-40EB-B10B-45112825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2787-8453-4EEE-BBA1-5D581788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3BE1-0135-4A96-8DFB-4653267F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AB03-8775-4627-B588-152E8545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C9675-B877-477A-8904-1E49749D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450D-C965-4955-8324-334F7B22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1458-8497-438B-93FC-5E2B711E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9102-8280-457B-9E38-BF229D7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5A4C-C407-494A-BA04-3D0D94D4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6516-392A-4254-B0B2-CB1B8C11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4DEFB-4E6B-4B16-BD0C-213DE609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094B-C1D1-4D81-8880-96F6E4961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FDC3-0D81-4DF4-896F-A07ABA130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82AD7-A89E-4859-A330-02701331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31FDE-BB27-464D-B838-71C144B7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B1EBF-2828-4C82-9456-777F1A9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D719-1DC4-45B5-BF6B-C01B4F4C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CA76-8D68-4AF5-A4F7-A61100FF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223BD-CA52-47D2-89E0-0AE0EA39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93D07-D49A-414B-B87A-5453D7EC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4983D-BE91-492E-9625-03F9A2B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FB223-3692-44A0-A437-57E8BE13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A243B-2757-4BFD-84BD-3AB99D38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73EF-A5D7-4C64-A9D5-B0A7ECF7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0A56-90C7-4791-8876-4C0F84E0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4B6DF-3808-4ACE-A5A7-27111AD5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2482-1DF3-4A55-8C52-F5D05D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BFDA-FE75-4BF5-9A55-EEC4A25B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CFE4-3938-4014-B6DF-33C89974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3586-422D-472E-84AF-ED5AE241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54832-F822-4051-88D8-DE7B6DA66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5CD8F-4E69-44F7-910C-FB5B7F3E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0A72-8C8B-484E-9871-068E900B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52EA-5D3F-46B8-A7AA-409FC21E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7D33-B333-496C-BFF5-2027DFE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0D8BF-9A72-49EC-AA54-EBCB0FD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E274-405F-49CA-9A8E-B47DCA81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53F3-C82A-4860-9E87-29E1E3F65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5D62-037D-4145-B840-C869E1C12EC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2D8F-E609-41B4-9813-13303310D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EEF0-4292-4F27-886F-84571151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2BA5-D5D3-4D38-B0D5-C3D173FB0D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260063538,&quot;Placement&quot;:&quot;Footer&quot;}">
            <a:extLst>
              <a:ext uri="{FF2B5EF4-FFF2-40B4-BE49-F238E27FC236}">
                <a16:creationId xmlns:a16="http://schemas.microsoft.com/office/drawing/2014/main" id="{A09D05C2-DE35-444C-BDDD-EC2C4B2FCAD4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6883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9999684-6AF8-487D-B2E5-3428B38E2F73}"/>
              </a:ext>
            </a:extLst>
          </p:cNvPr>
          <p:cNvSpPr/>
          <p:nvPr/>
        </p:nvSpPr>
        <p:spPr>
          <a:xfrm>
            <a:off x="4917688" y="323387"/>
            <a:ext cx="1315843" cy="825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Support Vector Machine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1B700E1-072E-44E9-8D1D-0F87FAAEA34B}"/>
              </a:ext>
            </a:extLst>
          </p:cNvPr>
          <p:cNvSpPr/>
          <p:nvPr/>
        </p:nvSpPr>
        <p:spPr>
          <a:xfrm>
            <a:off x="470215" y="2051827"/>
            <a:ext cx="2397512" cy="19180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A20338-314B-4181-B935-07C04A9E8F03}"/>
              </a:ext>
            </a:extLst>
          </p:cNvPr>
          <p:cNvSpPr/>
          <p:nvPr/>
        </p:nvSpPr>
        <p:spPr>
          <a:xfrm>
            <a:off x="4917688" y="1399106"/>
            <a:ext cx="1315843" cy="825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6F0880D-AD11-440E-93D6-6E9E9EE7A5F0}"/>
              </a:ext>
            </a:extLst>
          </p:cNvPr>
          <p:cNvSpPr/>
          <p:nvPr/>
        </p:nvSpPr>
        <p:spPr>
          <a:xfrm>
            <a:off x="4917688" y="2474825"/>
            <a:ext cx="1315843" cy="825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Logistic Regression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396DBFE-E274-4821-8942-C8C30D48B679}"/>
              </a:ext>
            </a:extLst>
          </p:cNvPr>
          <p:cNvSpPr/>
          <p:nvPr/>
        </p:nvSpPr>
        <p:spPr>
          <a:xfrm>
            <a:off x="4917688" y="3550544"/>
            <a:ext cx="1315843" cy="825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4CC1BB3-861B-4D45-A180-E00F853E7289}"/>
              </a:ext>
            </a:extLst>
          </p:cNvPr>
          <p:cNvSpPr/>
          <p:nvPr/>
        </p:nvSpPr>
        <p:spPr>
          <a:xfrm>
            <a:off x="4917688" y="4626263"/>
            <a:ext cx="1315843" cy="825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XGBoost</a:t>
            </a:r>
            <a:endParaRPr lang="en-US" b="1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0A097AA-0D0C-4CF2-9444-84275C778F77}"/>
              </a:ext>
            </a:extLst>
          </p:cNvPr>
          <p:cNvSpPr/>
          <p:nvPr/>
        </p:nvSpPr>
        <p:spPr>
          <a:xfrm>
            <a:off x="4917688" y="5701982"/>
            <a:ext cx="1315843" cy="825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LightGBM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3FFBDD-B948-4900-9351-03E57027FCD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 flipV="1">
            <a:off x="2867727" y="735984"/>
            <a:ext cx="2049961" cy="2274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343A0-C046-41F7-890F-B375E6C2F16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 flipV="1">
            <a:off x="2867727" y="1811703"/>
            <a:ext cx="2049961" cy="1199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BF9CF-2D42-4E77-A018-A7E7937C5F6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 flipV="1">
            <a:off x="2867727" y="2887422"/>
            <a:ext cx="2049961" cy="123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114196-BC02-48EE-B535-C0DA9F95D2A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2867727" y="3010832"/>
            <a:ext cx="2049961" cy="95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5860A4-6533-4336-9169-4D7EAF547618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>
            <a:off x="2867727" y="3010832"/>
            <a:ext cx="2049961" cy="2028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A8F7CC-D290-43B1-B35F-EAA16026BFAB}"/>
              </a:ext>
            </a:extLst>
          </p:cNvPr>
          <p:cNvCxnSpPr>
            <a:cxnSpLocks/>
            <a:stCxn id="5" idx="4"/>
            <a:endCxn id="10" idx="1"/>
          </p:cNvCxnSpPr>
          <p:nvPr/>
        </p:nvCxnSpPr>
        <p:spPr>
          <a:xfrm>
            <a:off x="2867727" y="3010832"/>
            <a:ext cx="2049961" cy="3103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81CCD28-79FC-4296-9009-88629BAB668B}"/>
              </a:ext>
            </a:extLst>
          </p:cNvPr>
          <p:cNvSpPr/>
          <p:nvPr/>
        </p:nvSpPr>
        <p:spPr>
          <a:xfrm>
            <a:off x="9246216" y="2594515"/>
            <a:ext cx="2049961" cy="1248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7F6AB8-0628-4936-A00B-115C14E03C9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233531" y="735983"/>
            <a:ext cx="1592761" cy="248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F160B910-ECAC-4673-A376-53ADEBA79D4B}"/>
              </a:ext>
            </a:extLst>
          </p:cNvPr>
          <p:cNvSpPr/>
          <p:nvPr/>
        </p:nvSpPr>
        <p:spPr>
          <a:xfrm>
            <a:off x="7826292" y="2761783"/>
            <a:ext cx="1315842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22DB3C-CA82-46C6-A908-1F9AD0B904A7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6233531" y="1811703"/>
            <a:ext cx="1592761" cy="140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B4326F-F731-4A5E-828D-73EE7474A16B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6233531" y="2887422"/>
            <a:ext cx="1592761" cy="331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DE4066-6EE5-429E-AB50-628A1319DE64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 flipV="1">
            <a:off x="6233531" y="3218983"/>
            <a:ext cx="1592761" cy="74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9275CE-E0BE-487F-B87A-72A093FB2978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 flipV="1">
            <a:off x="6233531" y="3218983"/>
            <a:ext cx="1592761" cy="1819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73D14D-FBD6-4C0E-B5A2-36AA5C246567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 flipV="1">
            <a:off x="6233531" y="3218983"/>
            <a:ext cx="1592761" cy="2895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MACHADO Nelio</dc:creator>
  <cp:lastModifiedBy>MACHADO Nelio</cp:lastModifiedBy>
  <cp:revision>3</cp:revision>
  <dcterms:created xsi:type="dcterms:W3CDTF">2019-10-30T12:12:03Z</dcterms:created>
  <dcterms:modified xsi:type="dcterms:W3CDTF">2019-10-30T12:36:42Z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da7a7f-a0d1-4c79-8194-be76ed2514ae_Enabled">
    <vt:lpwstr>True</vt:lpwstr>
  </property>
  <property fmtid="{D5CDD505-2E9C-101B-9397-08002B2CF9AE}" pid="3" name="MSIP_Label_f6da7a7f-a0d1-4c79-8194-be76ed2514ae_SiteId">
    <vt:lpwstr>396b38cc-aa65-492b-bb0e-3d94ed25a97b</vt:lpwstr>
  </property>
  <property fmtid="{D5CDD505-2E9C-101B-9397-08002B2CF9AE}" pid="4" name="MSIP_Label_f6da7a7f-a0d1-4c79-8194-be76ed2514ae_Owner">
    <vt:lpwstr>nelio.machado.aubay@axa.com</vt:lpwstr>
  </property>
  <property fmtid="{D5CDD505-2E9C-101B-9397-08002B2CF9AE}" pid="5" name="MSIP_Label_f6da7a7f-a0d1-4c79-8194-be76ed2514ae_SetDate">
    <vt:lpwstr>2019-10-30T12:28:42.0206424Z</vt:lpwstr>
  </property>
  <property fmtid="{D5CDD505-2E9C-101B-9397-08002B2CF9AE}" pid="6" name="MSIP_Label_f6da7a7f-a0d1-4c79-8194-be76ed2514ae_Name">
    <vt:lpwstr>INTERNAL</vt:lpwstr>
  </property>
  <property fmtid="{D5CDD505-2E9C-101B-9397-08002B2CF9AE}" pid="7" name="MSIP_Label_f6da7a7f-a0d1-4c79-8194-be76ed2514ae_Application">
    <vt:lpwstr>Microsoft Azure Information Protection</vt:lpwstr>
  </property>
  <property fmtid="{D5CDD505-2E9C-101B-9397-08002B2CF9AE}" pid="8" name="MSIP_Label_f6da7a7f-a0d1-4c79-8194-be76ed2514ae_Extended_MSFT_Method">
    <vt:lpwstr>Automatic</vt:lpwstr>
  </property>
  <property fmtid="{D5CDD505-2E9C-101B-9397-08002B2CF9AE}" pid="9" name="Sensitivity">
    <vt:lpwstr>INTERNAL</vt:lpwstr>
  </property>
</Properties>
</file>