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13CE3-B657-44FB-B913-492E54370AD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0F746B-829C-4C07-B57E-56F1BF0985A1}">
      <dgm:prSet/>
      <dgm:spPr/>
      <dgm:t>
        <a:bodyPr/>
        <a:lstStyle/>
        <a:p>
          <a:r>
            <a:rPr lang="pt-BR"/>
            <a:t>Revisão – Perceptron e arquitetura em rede</a:t>
          </a:r>
          <a:endParaRPr lang="en-US"/>
        </a:p>
      </dgm:t>
    </dgm:pt>
    <dgm:pt modelId="{DF610FB6-BDF1-4A6E-B5A5-BF60917EB3BC}" type="parTrans" cxnId="{1721FC71-C0B6-437B-9464-FACC3D7ABDA5}">
      <dgm:prSet/>
      <dgm:spPr/>
      <dgm:t>
        <a:bodyPr/>
        <a:lstStyle/>
        <a:p>
          <a:endParaRPr lang="en-US"/>
        </a:p>
      </dgm:t>
    </dgm:pt>
    <dgm:pt modelId="{3D1C0A83-DA8B-4FC0-92A1-4ED572406937}" type="sibTrans" cxnId="{1721FC71-C0B6-437B-9464-FACC3D7ABDA5}">
      <dgm:prSet/>
      <dgm:spPr/>
      <dgm:t>
        <a:bodyPr/>
        <a:lstStyle/>
        <a:p>
          <a:endParaRPr lang="en-US"/>
        </a:p>
      </dgm:t>
    </dgm:pt>
    <dgm:pt modelId="{AA4427B9-4732-498D-A352-33FF2DB0D0FF}">
      <dgm:prSet/>
      <dgm:spPr/>
      <dgm:t>
        <a:bodyPr/>
        <a:lstStyle/>
        <a:p>
          <a:r>
            <a:rPr lang="pt-BR"/>
            <a:t>Feedfoward</a:t>
          </a:r>
          <a:endParaRPr lang="en-US"/>
        </a:p>
      </dgm:t>
    </dgm:pt>
    <dgm:pt modelId="{525098F2-5D2A-4104-991B-3D3D4667E880}" type="parTrans" cxnId="{1C971E62-D5C9-4E44-8F69-8522CDCCD984}">
      <dgm:prSet/>
      <dgm:spPr/>
      <dgm:t>
        <a:bodyPr/>
        <a:lstStyle/>
        <a:p>
          <a:endParaRPr lang="en-US"/>
        </a:p>
      </dgm:t>
    </dgm:pt>
    <dgm:pt modelId="{FC854534-5BBC-4E4B-9AC9-D349C181A3A8}" type="sibTrans" cxnId="{1C971E62-D5C9-4E44-8F69-8522CDCCD984}">
      <dgm:prSet/>
      <dgm:spPr/>
      <dgm:t>
        <a:bodyPr/>
        <a:lstStyle/>
        <a:p>
          <a:endParaRPr lang="en-US"/>
        </a:p>
      </dgm:t>
    </dgm:pt>
    <dgm:pt modelId="{9883E0E7-97DC-4BC5-AA20-F1BBF90FC08E}">
      <dgm:prSet/>
      <dgm:spPr/>
      <dgm:t>
        <a:bodyPr/>
        <a:lstStyle/>
        <a:p>
          <a:r>
            <a:rPr lang="pt-BR"/>
            <a:t>Backpropagation</a:t>
          </a:r>
          <a:endParaRPr lang="en-US"/>
        </a:p>
      </dgm:t>
    </dgm:pt>
    <dgm:pt modelId="{33F6F3EB-2029-468A-B53F-0890A34E925C}" type="parTrans" cxnId="{F920BD46-7038-4598-8B23-98593AB569F0}">
      <dgm:prSet/>
      <dgm:spPr/>
      <dgm:t>
        <a:bodyPr/>
        <a:lstStyle/>
        <a:p>
          <a:endParaRPr lang="en-US"/>
        </a:p>
      </dgm:t>
    </dgm:pt>
    <dgm:pt modelId="{EACD7140-1F9F-4D11-A343-DD71E787935C}" type="sibTrans" cxnId="{F920BD46-7038-4598-8B23-98593AB569F0}">
      <dgm:prSet/>
      <dgm:spPr/>
      <dgm:t>
        <a:bodyPr/>
        <a:lstStyle/>
        <a:p>
          <a:endParaRPr lang="en-US"/>
        </a:p>
      </dgm:t>
    </dgm:pt>
    <dgm:pt modelId="{9B83FBD8-29C3-4B71-A127-8C8D98BCA435}">
      <dgm:prSet/>
      <dgm:spPr/>
      <dgm:t>
        <a:bodyPr/>
        <a:lstStyle/>
        <a:p>
          <a:r>
            <a:rPr lang="pt-BR" dirty="0"/>
            <a:t>Clássico MNIST</a:t>
          </a:r>
          <a:endParaRPr lang="en-US" dirty="0"/>
        </a:p>
      </dgm:t>
    </dgm:pt>
    <dgm:pt modelId="{F0AFFCDF-D7B3-4646-9425-0812752CCA8B}" type="parTrans" cxnId="{88A724EA-9835-42FA-8405-007CC260DB1E}">
      <dgm:prSet/>
      <dgm:spPr/>
      <dgm:t>
        <a:bodyPr/>
        <a:lstStyle/>
        <a:p>
          <a:endParaRPr lang="en-US"/>
        </a:p>
      </dgm:t>
    </dgm:pt>
    <dgm:pt modelId="{FE2CA7AF-378F-4764-AE54-C050858444D6}" type="sibTrans" cxnId="{88A724EA-9835-42FA-8405-007CC260DB1E}">
      <dgm:prSet/>
      <dgm:spPr/>
      <dgm:t>
        <a:bodyPr/>
        <a:lstStyle/>
        <a:p>
          <a:endParaRPr lang="en-US"/>
        </a:p>
      </dgm:t>
    </dgm:pt>
    <dgm:pt modelId="{98762955-3737-4CB5-9E20-E961B7F7D4D6}" type="pres">
      <dgm:prSet presAssocID="{16613CE3-B657-44FB-B913-492E54370AD2}" presName="vert0" presStyleCnt="0">
        <dgm:presLayoutVars>
          <dgm:dir/>
          <dgm:animOne val="branch"/>
          <dgm:animLvl val="lvl"/>
        </dgm:presLayoutVars>
      </dgm:prSet>
      <dgm:spPr/>
    </dgm:pt>
    <dgm:pt modelId="{7C2B096C-828E-45F2-8DD5-834989346668}" type="pres">
      <dgm:prSet presAssocID="{A60F746B-829C-4C07-B57E-56F1BF0985A1}" presName="thickLine" presStyleLbl="alignNode1" presStyleIdx="0" presStyleCnt="4"/>
      <dgm:spPr/>
    </dgm:pt>
    <dgm:pt modelId="{5A6953ED-F144-4B22-B20D-6DBBBBCDA2ED}" type="pres">
      <dgm:prSet presAssocID="{A60F746B-829C-4C07-B57E-56F1BF0985A1}" presName="horz1" presStyleCnt="0"/>
      <dgm:spPr/>
    </dgm:pt>
    <dgm:pt modelId="{3931423D-B104-45B0-A405-B74E8A19E8C2}" type="pres">
      <dgm:prSet presAssocID="{A60F746B-829C-4C07-B57E-56F1BF0985A1}" presName="tx1" presStyleLbl="revTx" presStyleIdx="0" presStyleCnt="4"/>
      <dgm:spPr/>
    </dgm:pt>
    <dgm:pt modelId="{2071EADE-00B2-4AC4-95A2-3A22396B2F74}" type="pres">
      <dgm:prSet presAssocID="{A60F746B-829C-4C07-B57E-56F1BF0985A1}" presName="vert1" presStyleCnt="0"/>
      <dgm:spPr/>
    </dgm:pt>
    <dgm:pt modelId="{1ABD90BF-38A0-4474-8CD9-C33052DF04BC}" type="pres">
      <dgm:prSet presAssocID="{AA4427B9-4732-498D-A352-33FF2DB0D0FF}" presName="thickLine" presStyleLbl="alignNode1" presStyleIdx="1" presStyleCnt="4"/>
      <dgm:spPr/>
    </dgm:pt>
    <dgm:pt modelId="{A66E769E-2CDC-4858-92E6-3273E97FF9D5}" type="pres">
      <dgm:prSet presAssocID="{AA4427B9-4732-498D-A352-33FF2DB0D0FF}" presName="horz1" presStyleCnt="0"/>
      <dgm:spPr/>
    </dgm:pt>
    <dgm:pt modelId="{4C2E5538-4B4C-4B13-BADC-A87442C42807}" type="pres">
      <dgm:prSet presAssocID="{AA4427B9-4732-498D-A352-33FF2DB0D0FF}" presName="tx1" presStyleLbl="revTx" presStyleIdx="1" presStyleCnt="4"/>
      <dgm:spPr/>
    </dgm:pt>
    <dgm:pt modelId="{06A4C21E-0C4C-4F8B-9D1D-8F7F1B91AFA4}" type="pres">
      <dgm:prSet presAssocID="{AA4427B9-4732-498D-A352-33FF2DB0D0FF}" presName="vert1" presStyleCnt="0"/>
      <dgm:spPr/>
    </dgm:pt>
    <dgm:pt modelId="{0BE667F6-9846-483C-B225-D8C19C8AD96A}" type="pres">
      <dgm:prSet presAssocID="{9883E0E7-97DC-4BC5-AA20-F1BBF90FC08E}" presName="thickLine" presStyleLbl="alignNode1" presStyleIdx="2" presStyleCnt="4"/>
      <dgm:spPr/>
    </dgm:pt>
    <dgm:pt modelId="{2DC98857-B594-411E-B47A-A0F6CAA0BA47}" type="pres">
      <dgm:prSet presAssocID="{9883E0E7-97DC-4BC5-AA20-F1BBF90FC08E}" presName="horz1" presStyleCnt="0"/>
      <dgm:spPr/>
    </dgm:pt>
    <dgm:pt modelId="{ED41337C-2133-407D-94A9-D820E242786F}" type="pres">
      <dgm:prSet presAssocID="{9883E0E7-97DC-4BC5-AA20-F1BBF90FC08E}" presName="tx1" presStyleLbl="revTx" presStyleIdx="2" presStyleCnt="4"/>
      <dgm:spPr/>
    </dgm:pt>
    <dgm:pt modelId="{B70EB7DA-FDB3-46D9-80D6-45DF6A63B30B}" type="pres">
      <dgm:prSet presAssocID="{9883E0E7-97DC-4BC5-AA20-F1BBF90FC08E}" presName="vert1" presStyleCnt="0"/>
      <dgm:spPr/>
    </dgm:pt>
    <dgm:pt modelId="{CC697B8B-4515-442C-A867-38374E9F5653}" type="pres">
      <dgm:prSet presAssocID="{9B83FBD8-29C3-4B71-A127-8C8D98BCA435}" presName="thickLine" presStyleLbl="alignNode1" presStyleIdx="3" presStyleCnt="4"/>
      <dgm:spPr/>
    </dgm:pt>
    <dgm:pt modelId="{D84134ED-8545-47EB-8CD9-2B632DAB982A}" type="pres">
      <dgm:prSet presAssocID="{9B83FBD8-29C3-4B71-A127-8C8D98BCA435}" presName="horz1" presStyleCnt="0"/>
      <dgm:spPr/>
    </dgm:pt>
    <dgm:pt modelId="{27706ED8-5EE0-411B-9A60-37ABEB559FBF}" type="pres">
      <dgm:prSet presAssocID="{9B83FBD8-29C3-4B71-A127-8C8D98BCA435}" presName="tx1" presStyleLbl="revTx" presStyleIdx="3" presStyleCnt="4"/>
      <dgm:spPr/>
    </dgm:pt>
    <dgm:pt modelId="{C34F154C-6222-4304-9050-99447EE12B70}" type="pres">
      <dgm:prSet presAssocID="{9B83FBD8-29C3-4B71-A127-8C8D98BCA435}" presName="vert1" presStyleCnt="0"/>
      <dgm:spPr/>
    </dgm:pt>
  </dgm:ptLst>
  <dgm:cxnLst>
    <dgm:cxn modelId="{FE6E6D19-3134-4624-BA6E-CFF0137F07A8}" type="presOf" srcId="{9883E0E7-97DC-4BC5-AA20-F1BBF90FC08E}" destId="{ED41337C-2133-407D-94A9-D820E242786F}" srcOrd="0" destOrd="0" presId="urn:microsoft.com/office/officeart/2008/layout/LinedList"/>
    <dgm:cxn modelId="{1C971E62-D5C9-4E44-8F69-8522CDCCD984}" srcId="{16613CE3-B657-44FB-B913-492E54370AD2}" destId="{AA4427B9-4732-498D-A352-33FF2DB0D0FF}" srcOrd="1" destOrd="0" parTransId="{525098F2-5D2A-4104-991B-3D3D4667E880}" sibTransId="{FC854534-5BBC-4E4B-9AC9-D349C181A3A8}"/>
    <dgm:cxn modelId="{F920BD46-7038-4598-8B23-98593AB569F0}" srcId="{16613CE3-B657-44FB-B913-492E54370AD2}" destId="{9883E0E7-97DC-4BC5-AA20-F1BBF90FC08E}" srcOrd="2" destOrd="0" parTransId="{33F6F3EB-2029-468A-B53F-0890A34E925C}" sibTransId="{EACD7140-1F9F-4D11-A343-DD71E787935C}"/>
    <dgm:cxn modelId="{DFF08C4E-E49C-4172-9699-586BCA579DCB}" type="presOf" srcId="{9B83FBD8-29C3-4B71-A127-8C8D98BCA435}" destId="{27706ED8-5EE0-411B-9A60-37ABEB559FBF}" srcOrd="0" destOrd="0" presId="urn:microsoft.com/office/officeart/2008/layout/LinedList"/>
    <dgm:cxn modelId="{1721FC71-C0B6-437B-9464-FACC3D7ABDA5}" srcId="{16613CE3-B657-44FB-B913-492E54370AD2}" destId="{A60F746B-829C-4C07-B57E-56F1BF0985A1}" srcOrd="0" destOrd="0" parTransId="{DF610FB6-BDF1-4A6E-B5A5-BF60917EB3BC}" sibTransId="{3D1C0A83-DA8B-4FC0-92A1-4ED572406937}"/>
    <dgm:cxn modelId="{A67EE573-D142-4A7E-B561-273A463F224B}" type="presOf" srcId="{16613CE3-B657-44FB-B913-492E54370AD2}" destId="{98762955-3737-4CB5-9E20-E961B7F7D4D6}" srcOrd="0" destOrd="0" presId="urn:microsoft.com/office/officeart/2008/layout/LinedList"/>
    <dgm:cxn modelId="{3C03E1AA-073E-41ED-8C90-CA69FF2183CB}" type="presOf" srcId="{AA4427B9-4732-498D-A352-33FF2DB0D0FF}" destId="{4C2E5538-4B4C-4B13-BADC-A87442C42807}" srcOrd="0" destOrd="0" presId="urn:microsoft.com/office/officeart/2008/layout/LinedList"/>
    <dgm:cxn modelId="{418416C5-CE91-4EE1-85D4-2B90BFAB81B4}" type="presOf" srcId="{A60F746B-829C-4C07-B57E-56F1BF0985A1}" destId="{3931423D-B104-45B0-A405-B74E8A19E8C2}" srcOrd="0" destOrd="0" presId="urn:microsoft.com/office/officeart/2008/layout/LinedList"/>
    <dgm:cxn modelId="{88A724EA-9835-42FA-8405-007CC260DB1E}" srcId="{16613CE3-B657-44FB-B913-492E54370AD2}" destId="{9B83FBD8-29C3-4B71-A127-8C8D98BCA435}" srcOrd="3" destOrd="0" parTransId="{F0AFFCDF-D7B3-4646-9425-0812752CCA8B}" sibTransId="{FE2CA7AF-378F-4764-AE54-C050858444D6}"/>
    <dgm:cxn modelId="{40F419C4-3C25-456B-AA85-47F098EABBD7}" type="presParOf" srcId="{98762955-3737-4CB5-9E20-E961B7F7D4D6}" destId="{7C2B096C-828E-45F2-8DD5-834989346668}" srcOrd="0" destOrd="0" presId="urn:microsoft.com/office/officeart/2008/layout/LinedList"/>
    <dgm:cxn modelId="{1FDACB2D-94D2-4FF7-A3EB-9A2B6487A3D6}" type="presParOf" srcId="{98762955-3737-4CB5-9E20-E961B7F7D4D6}" destId="{5A6953ED-F144-4B22-B20D-6DBBBBCDA2ED}" srcOrd="1" destOrd="0" presId="urn:microsoft.com/office/officeart/2008/layout/LinedList"/>
    <dgm:cxn modelId="{0ABA36CE-9022-46A3-9BC8-F0131B50B756}" type="presParOf" srcId="{5A6953ED-F144-4B22-B20D-6DBBBBCDA2ED}" destId="{3931423D-B104-45B0-A405-B74E8A19E8C2}" srcOrd="0" destOrd="0" presId="urn:microsoft.com/office/officeart/2008/layout/LinedList"/>
    <dgm:cxn modelId="{48388C23-5030-4CC5-A3F8-FF37BA77F31E}" type="presParOf" srcId="{5A6953ED-F144-4B22-B20D-6DBBBBCDA2ED}" destId="{2071EADE-00B2-4AC4-95A2-3A22396B2F74}" srcOrd="1" destOrd="0" presId="urn:microsoft.com/office/officeart/2008/layout/LinedList"/>
    <dgm:cxn modelId="{AD7D211C-C327-4EF4-B7BA-99B12C845F6B}" type="presParOf" srcId="{98762955-3737-4CB5-9E20-E961B7F7D4D6}" destId="{1ABD90BF-38A0-4474-8CD9-C33052DF04BC}" srcOrd="2" destOrd="0" presId="urn:microsoft.com/office/officeart/2008/layout/LinedList"/>
    <dgm:cxn modelId="{5EADBC6E-41CD-4A92-80F9-396858A20FE0}" type="presParOf" srcId="{98762955-3737-4CB5-9E20-E961B7F7D4D6}" destId="{A66E769E-2CDC-4858-92E6-3273E97FF9D5}" srcOrd="3" destOrd="0" presId="urn:microsoft.com/office/officeart/2008/layout/LinedList"/>
    <dgm:cxn modelId="{F4DECAEE-E772-48FF-AE70-B4DF0E2C398F}" type="presParOf" srcId="{A66E769E-2CDC-4858-92E6-3273E97FF9D5}" destId="{4C2E5538-4B4C-4B13-BADC-A87442C42807}" srcOrd="0" destOrd="0" presId="urn:microsoft.com/office/officeart/2008/layout/LinedList"/>
    <dgm:cxn modelId="{3A88BCDB-8CA4-4B96-8B33-8EADFAEC91BA}" type="presParOf" srcId="{A66E769E-2CDC-4858-92E6-3273E97FF9D5}" destId="{06A4C21E-0C4C-4F8B-9D1D-8F7F1B91AFA4}" srcOrd="1" destOrd="0" presId="urn:microsoft.com/office/officeart/2008/layout/LinedList"/>
    <dgm:cxn modelId="{E012ADA2-F257-49D9-9A99-95B75661FCAE}" type="presParOf" srcId="{98762955-3737-4CB5-9E20-E961B7F7D4D6}" destId="{0BE667F6-9846-483C-B225-D8C19C8AD96A}" srcOrd="4" destOrd="0" presId="urn:microsoft.com/office/officeart/2008/layout/LinedList"/>
    <dgm:cxn modelId="{54298638-580E-48B3-BF42-B3A6341A7E53}" type="presParOf" srcId="{98762955-3737-4CB5-9E20-E961B7F7D4D6}" destId="{2DC98857-B594-411E-B47A-A0F6CAA0BA47}" srcOrd="5" destOrd="0" presId="urn:microsoft.com/office/officeart/2008/layout/LinedList"/>
    <dgm:cxn modelId="{10DFF6A5-A295-4C68-9661-D8172F898159}" type="presParOf" srcId="{2DC98857-B594-411E-B47A-A0F6CAA0BA47}" destId="{ED41337C-2133-407D-94A9-D820E242786F}" srcOrd="0" destOrd="0" presId="urn:microsoft.com/office/officeart/2008/layout/LinedList"/>
    <dgm:cxn modelId="{9CD9BFDD-2485-4849-9C86-B41A4F083F35}" type="presParOf" srcId="{2DC98857-B594-411E-B47A-A0F6CAA0BA47}" destId="{B70EB7DA-FDB3-46D9-80D6-45DF6A63B30B}" srcOrd="1" destOrd="0" presId="urn:microsoft.com/office/officeart/2008/layout/LinedList"/>
    <dgm:cxn modelId="{0A2D7CD5-4808-4C39-90C3-EBF3905DCEE3}" type="presParOf" srcId="{98762955-3737-4CB5-9E20-E961B7F7D4D6}" destId="{CC697B8B-4515-442C-A867-38374E9F5653}" srcOrd="6" destOrd="0" presId="urn:microsoft.com/office/officeart/2008/layout/LinedList"/>
    <dgm:cxn modelId="{260AC341-E2F2-4A19-8FF0-74B552F52DE7}" type="presParOf" srcId="{98762955-3737-4CB5-9E20-E961B7F7D4D6}" destId="{D84134ED-8545-47EB-8CD9-2B632DAB982A}" srcOrd="7" destOrd="0" presId="urn:microsoft.com/office/officeart/2008/layout/LinedList"/>
    <dgm:cxn modelId="{C1621EC0-15D4-404B-8E45-BAE8D629697E}" type="presParOf" srcId="{D84134ED-8545-47EB-8CD9-2B632DAB982A}" destId="{27706ED8-5EE0-411B-9A60-37ABEB559FBF}" srcOrd="0" destOrd="0" presId="urn:microsoft.com/office/officeart/2008/layout/LinedList"/>
    <dgm:cxn modelId="{BF92E8CA-CC6A-4626-8527-4256DCCE7485}" type="presParOf" srcId="{D84134ED-8545-47EB-8CD9-2B632DAB982A}" destId="{C34F154C-6222-4304-9050-99447EE12B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B096C-828E-45F2-8DD5-834989346668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1423D-B104-45B0-A405-B74E8A19E8C2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Revisão – Perceptron e arquitetura em rede</a:t>
          </a:r>
          <a:endParaRPr lang="en-US" sz="3500" kern="1200"/>
        </a:p>
      </dsp:txBody>
      <dsp:txXfrm>
        <a:off x="0" y="0"/>
        <a:ext cx="6492875" cy="1276350"/>
      </dsp:txXfrm>
    </dsp:sp>
    <dsp:sp modelId="{1ABD90BF-38A0-4474-8CD9-C33052DF04BC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E5538-4B4C-4B13-BADC-A87442C42807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Feedfoward</a:t>
          </a:r>
          <a:endParaRPr lang="en-US" sz="3500" kern="1200"/>
        </a:p>
      </dsp:txBody>
      <dsp:txXfrm>
        <a:off x="0" y="1276350"/>
        <a:ext cx="6492875" cy="1276350"/>
      </dsp:txXfrm>
    </dsp:sp>
    <dsp:sp modelId="{0BE667F6-9846-483C-B225-D8C19C8AD96A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337C-2133-407D-94A9-D820E242786F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Backpropagation</a:t>
          </a:r>
          <a:endParaRPr lang="en-US" sz="3500" kern="1200"/>
        </a:p>
      </dsp:txBody>
      <dsp:txXfrm>
        <a:off x="0" y="2552700"/>
        <a:ext cx="6492875" cy="1276350"/>
      </dsp:txXfrm>
    </dsp:sp>
    <dsp:sp modelId="{CC697B8B-4515-442C-A867-38374E9F5653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06ED8-5EE0-411B-9A60-37ABEB559FBF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Clássico MNIST</a:t>
          </a:r>
          <a:endParaRPr lang="en-US" sz="3500" kern="1200" dirty="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94A98-60C3-4427-B7FB-15382E32C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6CA7CA-A4C0-4A60-A82C-3281EB7A8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879E03-F4D9-4D3D-9B02-C85A5BA6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86A-ECBE-4A1C-AFCE-488684983B6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698B6F-1D2D-412F-AD6E-66AF994E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185C4F-EB62-493F-905F-FE47EC2D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2A1E-4C33-4499-8DB8-49E0C45CAE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84FFB-1FD5-42D7-88C9-023D7BA7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C6DB49-5775-4E75-911F-C39BA161C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2FEBB8-6467-4C24-BC86-6D68CBC2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86A-ECBE-4A1C-AFCE-488684983B6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4D07F-397C-4D6B-8393-860EFD70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84DF6B-5384-4C85-BE06-72A47EA6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2A1E-4C33-4499-8DB8-49E0C45CAE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7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A2BAD0-7972-4D83-AA62-3DB70B6A7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5BC81F-65F8-4B64-8A82-B94CFF462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F055FB-EC5A-4651-83ED-D545733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86A-ECBE-4A1C-AFCE-488684983B6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0BBCE-F4D9-4174-B90F-05148D41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53C5A-A6DE-44F8-A28B-1E6CF460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2A1E-4C33-4499-8DB8-49E0C45CAE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5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E045-AD34-43FB-9171-98555FA3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6DF54-51E3-4D4A-ADA3-8FF9F6DA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EF86A9-DE78-470D-B5B0-F09FE93D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86A-ECBE-4A1C-AFCE-488684983B6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03EC75-CC24-4C4C-B87D-C0568ED4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158D9F-0CE4-4BC1-A74F-F8B58FA1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2A1E-4C33-4499-8DB8-49E0C45CAE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7ECB4-BCDC-4040-B70D-2853F152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B8B206-4162-4117-97C8-335B219E7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614B56-44A9-4BD6-96DC-0696AD97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86A-ECBE-4A1C-AFCE-488684983B6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9E17F-51ED-49A4-B13C-3C9A584B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D4A970-C843-47FB-906F-D9A68E28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2A1E-4C33-4499-8DB8-49E0C45CAE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90F7C-589C-4CCE-89CC-652D13B1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DA4BF-661E-4067-8E25-D74AA4A05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6FCD2C-A015-4D6C-A201-595D80EE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670CEA-32C9-49F5-A045-512E8C6F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86A-ECBE-4A1C-AFCE-488684983B6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2CA11C-0EA0-4DFF-A9C6-86503B4D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D6D836-4AE0-48ED-B394-8C9FF1AC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2A1E-4C33-4499-8DB8-49E0C45CAE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8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BAA34-8843-4AF5-863A-A1093CAA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75C1E-3B5E-4252-BDD0-D1E74BC2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47A4B3-5837-4303-A384-7795227E1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342DC3-CD42-4182-B4CF-9D96A54F1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9489DE-6C2E-4A09-9719-29B92C050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836857-F619-4253-B7BB-CBDD4B28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86A-ECBE-4A1C-AFCE-488684983B6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A1CDDF-70D8-4F8B-A1D6-54099900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9CF5F3-F573-4275-83DF-C9E3A44C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2A1E-4C33-4499-8DB8-49E0C45CAE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72EB7-34CE-45A2-99AD-DC1A72BB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BA58E7-8CF9-4DBB-8B5D-513E8E5F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86A-ECBE-4A1C-AFCE-488684983B6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38E815-E186-418A-BC8A-B0272004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3C4321-603D-4FE4-85F3-F2B6888C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2A1E-4C33-4499-8DB8-49E0C45CAE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1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F19E62-9BD7-466E-9330-3DF1DEF2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86A-ECBE-4A1C-AFCE-488684983B6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689815-963F-40D4-94FE-887B84CF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392CD-E719-4F50-B914-1FC2EEAA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2A1E-4C33-4499-8DB8-49E0C45CAE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7A0C-7752-4CB9-8FCC-29B747AF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AD7BD1-6C11-4596-A36E-3F65968A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95B7F5-3989-48F1-8714-5C83B93C9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4FDAAA-C3B6-451D-BF92-08F3205A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86A-ECBE-4A1C-AFCE-488684983B6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4A8726-C056-438E-BC1A-A59521A9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348BFB-A3C7-4A9B-9DE4-746E1A3A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2A1E-4C33-4499-8DB8-49E0C45CAE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5F00E-66FE-4034-9838-055F7393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14641E-A45D-47DE-8A3A-30901FD53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02164-49C8-4EBB-95E9-3DF7941DB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6C8911-C275-4C02-BC05-0ACB11B3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86A-ECBE-4A1C-AFCE-488684983B6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0A076D-94F6-490D-8071-87206684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43F9D0-7ECF-4DF7-B6AC-C5EF1063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2A1E-4C33-4499-8DB8-49E0C45CAE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9337EB-83FC-40F7-82E1-AE1E3BEC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2F40E9-BD75-4516-8F7C-DD728EB44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056AB-D19D-4E6E-A295-A299319D6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7586A-ECBE-4A1C-AFCE-488684983B6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E11646-68FE-4402-AAE3-625CF9833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E622D-6841-4FCE-9248-F60BCD410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02A1E-4C33-4499-8DB8-49E0C45CAE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inkedin.com/in/diegomenesc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669F94-F915-4E92-8175-DEC6C953DAD2}"/>
              </a:ext>
            </a:extLst>
          </p:cNvPr>
          <p:cNvSpPr txBox="1"/>
          <p:nvPr/>
        </p:nvSpPr>
        <p:spPr>
          <a:xfrm>
            <a:off x="6746628" y="1783959"/>
            <a:ext cx="5216772" cy="28891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Perceptrons</a:t>
            </a: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Múltiplas</a:t>
            </a: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Camadas</a:t>
            </a: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MLP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Diego Duarte Menescal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hlinkClick r:id="rId2"/>
              </a:rPr>
              <a:t>www.linkedin.com/in/diegomenescal</a:t>
            </a:r>
            <a:r>
              <a:rPr lang="en-US" dirty="0"/>
              <a:t> </a:t>
            </a:r>
            <a:endParaRPr lang="en-US" sz="2400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A96437-639D-4B21-9829-EEBC3D72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1690653"/>
            <a:ext cx="4047843" cy="21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E1E1603-A41F-4119-87A7-1A05A5B5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Agenda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E18032A5-F6A2-4EF6-9D1F-BA1270C62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9348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24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DF1844-A7AE-49AF-9819-CBA4D123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Revisão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3C76949-BAA9-4605-984A-8BEF35876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497" y="2509911"/>
            <a:ext cx="647390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9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FFF1E6-A2CB-4212-938E-42EFFBE7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pt-BR" sz="2600" dirty="0">
                <a:solidFill>
                  <a:srgbClr val="FFFFFF"/>
                </a:solidFill>
              </a:rPr>
              <a:t>Funções de Ativação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A05B13-6A23-4DBF-8F94-568DC475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455" y="304587"/>
            <a:ext cx="8179080" cy="613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26AF4B-DEDF-492C-B471-A95DFC37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pt-BR" sz="2600">
                <a:solidFill>
                  <a:srgbClr val="FFFFFF"/>
                </a:solidFill>
              </a:rPr>
              <a:t>Redes Feedforward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5F6CD8-C55E-4CDC-9973-667C648A5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86492"/>
            <a:ext cx="7188199" cy="3881626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1F868E39-0EC5-4911-B9AB-CB9C0E8CF38C}"/>
              </a:ext>
            </a:extLst>
          </p:cNvPr>
          <p:cNvSpPr/>
          <p:nvPr/>
        </p:nvSpPr>
        <p:spPr>
          <a:xfrm>
            <a:off x="5181600" y="5368118"/>
            <a:ext cx="5753100" cy="49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6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26AF4B-DEDF-492C-B471-A95DFC37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BackPropagation - 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07A0E6-3D90-4414-97BD-9CC257BC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862" y="1606592"/>
            <a:ext cx="8678138" cy="36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9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9B9AB-2670-4FDF-9BDD-97868572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Adicionando camadas de neurônios - MLP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FCE01-40A1-4EDA-A0EA-E15A76FC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i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Revivendo</a:t>
            </a:r>
            <a:r>
              <a:rPr lang="en-US" sz="28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28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clássicos</a:t>
            </a:r>
            <a:r>
              <a:rPr lang="en-US" sz="28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- MNIST</a:t>
            </a:r>
          </a:p>
        </p:txBody>
      </p:sp>
    </p:spTree>
    <p:extLst>
      <p:ext uri="{BB962C8B-B14F-4D97-AF65-F5344CB8AC3E}">
        <p14:creationId xmlns:p14="http://schemas.microsoft.com/office/powerpoint/2010/main" val="142306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nist mlp">
            <a:extLst>
              <a:ext uri="{FF2B5EF4-FFF2-40B4-BE49-F238E27FC236}">
                <a16:creationId xmlns:a16="http://schemas.microsoft.com/office/drawing/2014/main" id="{994C46B6-8F8A-44B3-9070-8C7E85A3A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675"/>
            <a:ext cx="12192000" cy="62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903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Agenda</vt:lpstr>
      <vt:lpstr>Revisão </vt:lpstr>
      <vt:lpstr>Funções de Ativação</vt:lpstr>
      <vt:lpstr>Redes Feedforward</vt:lpstr>
      <vt:lpstr>BackPropagation - Exemplo</vt:lpstr>
      <vt:lpstr>Adicionando camadas de neurônios - MLP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Menescal</dc:creator>
  <cp:lastModifiedBy>Diego Menescal</cp:lastModifiedBy>
  <cp:revision>3</cp:revision>
  <dcterms:created xsi:type="dcterms:W3CDTF">2019-07-02T21:28:48Z</dcterms:created>
  <dcterms:modified xsi:type="dcterms:W3CDTF">2019-07-02T22:52:33Z</dcterms:modified>
</cp:coreProperties>
</file>