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C21FD3-1560-4329-8143-784955A08F97}">
  <a:tblStyle styleId="{5AC21FD3-1560-4329-8143-784955A08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81156bb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381156b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381156b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381156b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83299b2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383299b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83299b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383299b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81156b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81156b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81156b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81156b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81156b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81156b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81156b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81156b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81156b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81156b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81156bb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81156bb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81156bb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81156bb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81156bb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381156bb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81156b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81156b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azathoth42/myanimelis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the-4-recommendation-engines-that-can-predict-your-movie-tastes-109dc4e10c52" TargetMode="External"/><Relationship Id="rId4" Type="http://schemas.openxmlformats.org/officeDocument/2006/relationships/hyperlink" Target="https://towardsdatascience.com/the-4-recommendation-engines-that-can-predict-your-movie-tastes-109dc4e10c52" TargetMode="External"/><Relationship Id="rId5" Type="http://schemas.openxmlformats.org/officeDocument/2006/relationships/hyperlink" Target="https://towardsdatascience.com/the-4-recommendation-engines-that-can-predict-your-movie-tastes-109dc4e10c52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Anime Genres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Terry Drinkwater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Class: Digital Humanities 100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Instructor: Adam Anderson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Genre: Romance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35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genre concentrated to one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Sub-genres occupy different areas within the major genre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Sub-genres are not necessarily cohesive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300" y="139800"/>
            <a:ext cx="4863901" cy="486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875" y="3164375"/>
            <a:ext cx="2387225" cy="18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Robustness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35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happens if we change the initial node randomization?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300" y="139800"/>
            <a:ext cx="4863901" cy="486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36575" y="2016175"/>
            <a:ext cx="2987525" cy="29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Proximity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35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close are the most </a:t>
            </a:r>
            <a:r>
              <a:rPr lang="en"/>
              <a:t>similar</a:t>
            </a:r>
            <a:r>
              <a:rPr lang="en"/>
              <a:t> titles to each other?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300" y="139800"/>
            <a:ext cx="4863901" cy="48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Proximity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35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strong is the relationship between pairwise cosine similarity and graph node distance?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650" y="139789"/>
            <a:ext cx="4945201" cy="486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Genre similarity as a first-pass recommendation engine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Ratings and watch history data available in this dataset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viewer demographics and viewing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better way to evaluate the ‘quality’ of a genre map?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Was this actually an improvement over simply counting shared genres?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strong are genre preferences?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much do users’ viewing profiles tend to vary from the ‘average’ genre distribution?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‘genre trash’ exist?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MyAnimeList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38" y="1131175"/>
            <a:ext cx="63809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MyAnimeList...indirectly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Snapshot of database in 2018 collected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 dataset</a:t>
            </a:r>
            <a:r>
              <a:rPr lang="en"/>
              <a:t> by user Azathoth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size: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Filtering: removing users without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Sampling: 1500 random TV shows (out of ~4600 total)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2265600" y="160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{5AC21FD3-1560-4329-8143-784955A08F97}</a:tableStyleId>
              </a:tblPr>
              <a:tblGrid>
                <a:gridCol w="1684100"/>
                <a:gridCol w="1684100"/>
                <a:gridCol w="1684100"/>
                <a:gridCol w="16841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Raw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Filtered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Sampled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Users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300k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115k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115k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Media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14,478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14,474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User-Media Records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7.6m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" name="Google Shape;74;p15"/>
          <p:cNvCxnSpPr/>
          <p:nvPr/>
        </p:nvCxnSpPr>
        <p:spPr>
          <a:xfrm>
            <a:off x="5166875" y="2306775"/>
            <a:ext cx="10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6943725" y="2766575"/>
            <a:ext cx="8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Tagging: Multiplicity Makes Categorization Difficult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117" y="1459950"/>
            <a:ext cx="1798433" cy="28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05163" y="998250"/>
            <a:ext cx="34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By Title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234925" y="998250"/>
            <a:ext cx="26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Top 15 Genres in Data...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700" y="1459950"/>
            <a:ext cx="1862050" cy="27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861113" y="998250"/>
            <a:ext cx="24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...and in Sample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00" y="1498900"/>
            <a:ext cx="4115115" cy="33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859388" y="4516550"/>
            <a:ext cx="34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 Genres: 40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646150" y="4583750"/>
            <a:ext cx="1862100" cy="32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Genre Similarity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First take:</a:t>
            </a:r>
            <a:r>
              <a:rPr lang="en"/>
              <a:t> Number of shared genres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Issue: what if rare genres are drowned out?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Genre Similarity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First take:</a:t>
            </a:r>
            <a:r>
              <a:rPr lang="en"/>
              <a:t> Number of shared genres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Issue: what if rare genres are drowned out?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Second take:</a:t>
            </a:r>
            <a:r>
              <a:rPr lang="en"/>
              <a:t> Shared genres, weighted by rarity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Issue: to what degree should they be weighted?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Genre Similarity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Third take:</a:t>
            </a:r>
            <a:r>
              <a:rPr lang="en"/>
              <a:t> ...Oh, someone probably already tried this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Term Frequency-Inverse</a:t>
            </a:r>
            <a:br>
              <a:rPr lang="en">
                <a:uFill>
                  <a:noFill/>
                </a:uFill>
                <a:hlinkClick r:id="rId4"/>
              </a:rPr>
            </a:br>
            <a:r>
              <a:rPr lang="en" sz="1600" u="sng">
                <a:solidFill>
                  <a:schemeClr val="hlink"/>
                </a:solidFill>
                <a:hlinkClick r:id="rId5"/>
              </a:rPr>
              <a:t>Document Frequency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Weight genres by inverse log-rarity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Cosine similarity between</a:t>
            </a:r>
            <a:br>
              <a:rPr lang="en" sz="1600"/>
            </a:br>
            <a:r>
              <a:rPr lang="en" sz="1600"/>
              <a:t>genre vectors</a:t>
            </a:r>
            <a:endParaRPr sz="16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4300" y="149100"/>
            <a:ext cx="4724850" cy="19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0933" y="2571745"/>
            <a:ext cx="3431575" cy="24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Genre Similarity: Force-Directed Graphs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43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Arrange the nodes randomly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Simultaneously: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Nodes with shared edges attract each</a:t>
            </a:r>
            <a:br>
              <a:rPr lang="en" sz="1600"/>
            </a:br>
            <a:r>
              <a:rPr lang="en" sz="1600"/>
              <a:t>other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All nodes repel each other</a:t>
            </a:r>
            <a:br>
              <a:rPr lang="en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with diminishing effect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113" y="1558625"/>
            <a:ext cx="3188275" cy="2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124400" y="4031650"/>
            <a:ext cx="31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Attractive force can </a:t>
            </a:r>
            <a:r>
              <a:rPr i="1"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vary</a:t>
            </a:r>
            <a:r>
              <a:rPr i="1"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by edge weight</a:t>
            </a:r>
            <a:endParaRPr i="1" sz="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Map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4183500"/>
            <a:ext cx="35874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/>
              <a:t>Node size: # of people who have interacted with the show</a:t>
            </a:r>
            <a:endParaRPr i="1"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300" y="139800"/>
            <a:ext cx="4863901" cy="48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