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D68D-4E56-4E6C-9DDF-6E5D8CEA7AE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AA82-2EA6-4291-958A-08FB5F59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76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D68D-4E56-4E6C-9DDF-6E5D8CEA7AE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AA82-2EA6-4291-958A-08FB5F59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76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D68D-4E56-4E6C-9DDF-6E5D8CEA7AE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AA82-2EA6-4291-958A-08FB5F59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46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D68D-4E56-4E6C-9DDF-6E5D8CEA7AE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AA82-2EA6-4291-958A-08FB5F59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46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D68D-4E56-4E6C-9DDF-6E5D8CEA7AE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AA82-2EA6-4291-958A-08FB5F59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8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D68D-4E56-4E6C-9DDF-6E5D8CEA7AE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AA82-2EA6-4291-958A-08FB5F59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D68D-4E56-4E6C-9DDF-6E5D8CEA7AE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AA82-2EA6-4291-958A-08FB5F59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82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D68D-4E56-4E6C-9DDF-6E5D8CEA7AE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AA82-2EA6-4291-958A-08FB5F59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63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D68D-4E56-4E6C-9DDF-6E5D8CEA7AE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AA82-2EA6-4291-958A-08FB5F59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40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D68D-4E56-4E6C-9DDF-6E5D8CEA7AE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AA82-2EA6-4291-958A-08FB5F59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18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D68D-4E56-4E6C-9DDF-6E5D8CEA7AE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AA82-2EA6-4291-958A-08FB5F59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25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D68D-4E56-4E6C-9DDF-6E5D8CEA7AE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AA82-2EA6-4291-958A-08FB5F59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13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83" y="260648"/>
            <a:ext cx="8703575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5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2656"/>
            <a:ext cx="7054461" cy="511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3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33375"/>
            <a:ext cx="6477000" cy="619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9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356231" cy="4057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83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93" y="404665"/>
            <a:ext cx="6797732" cy="555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99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28600"/>
            <a:ext cx="6048375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640"/>
            <a:ext cx="8074213" cy="350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87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-21637"/>
            <a:ext cx="6912767" cy="266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49466"/>
            <a:ext cx="5791547" cy="410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33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2"/>
            <a:ext cx="7112095" cy="492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7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490538"/>
            <a:ext cx="6667500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8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2022-01-15T15:12:29Z</dcterms:created>
  <dcterms:modified xsi:type="dcterms:W3CDTF">2022-01-15T15:29:57Z</dcterms:modified>
</cp:coreProperties>
</file>