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6" r:id="rId2"/>
    <p:sldId id="257" r:id="rId3"/>
    <p:sldId id="259" r:id="rId4"/>
    <p:sldId id="261" r:id="rId5"/>
    <p:sldId id="260" r:id="rId6"/>
    <p:sldId id="263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72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87DC7F-4F5B-4D6F-8FF7-13377FF0E4D5}" v="2885" dt="2024-06-21T00:43:45.0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Nogueira" userId="3ffbdc37af4c2ab0" providerId="LiveId" clId="{0187DC7F-4F5B-4D6F-8FF7-13377FF0E4D5}"/>
    <pc:docChg chg="undo custSel addSld delSld modSld sldOrd">
      <pc:chgData name="Matheus Nogueira" userId="3ffbdc37af4c2ab0" providerId="LiveId" clId="{0187DC7F-4F5B-4D6F-8FF7-13377FF0E4D5}" dt="2024-06-21T00:43:45.038" v="7654"/>
      <pc:docMkLst>
        <pc:docMk/>
      </pc:docMkLst>
      <pc:sldChg chg="addSp delSp modSp mod">
        <pc:chgData name="Matheus Nogueira" userId="3ffbdc37af4c2ab0" providerId="LiveId" clId="{0187DC7F-4F5B-4D6F-8FF7-13377FF0E4D5}" dt="2024-06-15T19:21:18.990" v="5421" actId="14100"/>
        <pc:sldMkLst>
          <pc:docMk/>
          <pc:sldMk cId="2412217537" sldId="256"/>
        </pc:sldMkLst>
        <pc:spChg chg="mod">
          <ac:chgData name="Matheus Nogueira" userId="3ffbdc37af4c2ab0" providerId="LiveId" clId="{0187DC7F-4F5B-4D6F-8FF7-13377FF0E4D5}" dt="2024-06-15T18:12:37.431" v="29" actId="123"/>
          <ac:spMkLst>
            <pc:docMk/>
            <pc:sldMk cId="2412217537" sldId="256"/>
            <ac:spMk id="2" creationId="{EE8480EC-BC71-0587-A24F-F77B4888D82A}"/>
          </ac:spMkLst>
        </pc:spChg>
        <pc:spChg chg="mod">
          <ac:chgData name="Matheus Nogueira" userId="3ffbdc37af4c2ab0" providerId="LiveId" clId="{0187DC7F-4F5B-4D6F-8FF7-13377FF0E4D5}" dt="2024-06-15T18:12:42.021" v="30" actId="20577"/>
          <ac:spMkLst>
            <pc:docMk/>
            <pc:sldMk cId="2412217537" sldId="256"/>
            <ac:spMk id="3" creationId="{A1B5DD70-4414-6F2F-9445-EB2CA1EDC690}"/>
          </ac:spMkLst>
        </pc:spChg>
        <pc:spChg chg="mod">
          <ac:chgData name="Matheus Nogueira" userId="3ffbdc37af4c2ab0" providerId="LiveId" clId="{0187DC7F-4F5B-4D6F-8FF7-13377FF0E4D5}" dt="2024-06-15T18:12:48.206" v="32"/>
          <ac:spMkLst>
            <pc:docMk/>
            <pc:sldMk cId="2412217537" sldId="256"/>
            <ac:spMk id="6" creationId="{64ABB5AC-A888-8AB3-A459-B6E3F3AF3B20}"/>
          </ac:spMkLst>
        </pc:spChg>
        <pc:picChg chg="del">
          <ac:chgData name="Matheus Nogueira" userId="3ffbdc37af4c2ab0" providerId="LiveId" clId="{0187DC7F-4F5B-4D6F-8FF7-13377FF0E4D5}" dt="2024-06-15T18:11:48.377" v="1" actId="478"/>
          <ac:picMkLst>
            <pc:docMk/>
            <pc:sldMk cId="2412217537" sldId="256"/>
            <ac:picMk id="5" creationId="{C8347CB6-CD01-E97B-A952-B915D8CEEFF6}"/>
          </ac:picMkLst>
        </pc:picChg>
        <pc:picChg chg="add mod">
          <ac:chgData name="Matheus Nogueira" userId="3ffbdc37af4c2ab0" providerId="LiveId" clId="{0187DC7F-4F5B-4D6F-8FF7-13377FF0E4D5}" dt="2024-06-15T19:21:18.990" v="5421" actId="14100"/>
          <ac:picMkLst>
            <pc:docMk/>
            <pc:sldMk cId="2412217537" sldId="256"/>
            <ac:picMk id="9" creationId="{D4F01A01-73FA-A185-E965-99A63FE09BF0}"/>
          </ac:picMkLst>
        </pc:picChg>
        <pc:picChg chg="del">
          <ac:chgData name="Matheus Nogueira" userId="3ffbdc37af4c2ab0" providerId="LiveId" clId="{0187DC7F-4F5B-4D6F-8FF7-13377FF0E4D5}" dt="2024-06-15T18:11:47.970" v="0" actId="478"/>
          <ac:picMkLst>
            <pc:docMk/>
            <pc:sldMk cId="2412217537" sldId="256"/>
            <ac:picMk id="1026" creationId="{56A5579A-15BE-ADF8-2A9B-25E8AC4767B3}"/>
          </ac:picMkLst>
        </pc:picChg>
      </pc:sldChg>
      <pc:sldChg chg="modSp mod modAnim">
        <pc:chgData name="Matheus Nogueira" userId="3ffbdc37af4c2ab0" providerId="LiveId" clId="{0187DC7F-4F5B-4D6F-8FF7-13377FF0E4D5}" dt="2024-06-15T22:15:50.939" v="7622" actId="5793"/>
        <pc:sldMkLst>
          <pc:docMk/>
          <pc:sldMk cId="4251240262" sldId="257"/>
        </pc:sldMkLst>
        <pc:spChg chg="mod">
          <ac:chgData name="Matheus Nogueira" userId="3ffbdc37af4c2ab0" providerId="LiveId" clId="{0187DC7F-4F5B-4D6F-8FF7-13377FF0E4D5}" dt="2024-06-15T22:15:50.939" v="7622" actId="5793"/>
          <ac:spMkLst>
            <pc:docMk/>
            <pc:sldMk cId="4251240262" sldId="257"/>
            <ac:spMk id="4" creationId="{526B77FB-ECF1-ABFC-C516-D8144C46723E}"/>
          </ac:spMkLst>
        </pc:spChg>
      </pc:sldChg>
      <pc:sldChg chg="addSp delSp modSp new del mod">
        <pc:chgData name="Matheus Nogueira" userId="3ffbdc37af4c2ab0" providerId="LiveId" clId="{0187DC7F-4F5B-4D6F-8FF7-13377FF0E4D5}" dt="2024-06-15T18:20:45.940" v="525" actId="47"/>
        <pc:sldMkLst>
          <pc:docMk/>
          <pc:sldMk cId="141759690" sldId="258"/>
        </pc:sldMkLst>
        <pc:spChg chg="del">
          <ac:chgData name="Matheus Nogueira" userId="3ffbdc37af4c2ab0" providerId="LiveId" clId="{0187DC7F-4F5B-4D6F-8FF7-13377FF0E4D5}" dt="2024-06-15T18:18:00.067" v="284" actId="478"/>
          <ac:spMkLst>
            <pc:docMk/>
            <pc:sldMk cId="141759690" sldId="258"/>
            <ac:spMk id="2" creationId="{7DA7CA4A-B735-B4CD-4F9D-895FBC5AC147}"/>
          </ac:spMkLst>
        </pc:spChg>
        <pc:spChg chg="del">
          <ac:chgData name="Matheus Nogueira" userId="3ffbdc37af4c2ab0" providerId="LiveId" clId="{0187DC7F-4F5B-4D6F-8FF7-13377FF0E4D5}" dt="2024-06-15T18:18:00.067" v="284" actId="478"/>
          <ac:spMkLst>
            <pc:docMk/>
            <pc:sldMk cId="141759690" sldId="258"/>
            <ac:spMk id="3" creationId="{2292D5E9-1CE2-E6EB-C4BE-2ADFCBB8EA93}"/>
          </ac:spMkLst>
        </pc:spChg>
        <pc:spChg chg="add del mod">
          <ac:chgData name="Matheus Nogueira" userId="3ffbdc37af4c2ab0" providerId="LiveId" clId="{0187DC7F-4F5B-4D6F-8FF7-13377FF0E4D5}" dt="2024-06-15T18:18:41.480" v="298" actId="22"/>
          <ac:spMkLst>
            <pc:docMk/>
            <pc:sldMk cId="141759690" sldId="258"/>
            <ac:spMk id="10" creationId="{F421B7F2-E827-5444-3E47-663904FC1EF7}"/>
          </ac:spMkLst>
        </pc:spChg>
        <pc:picChg chg="add del">
          <ac:chgData name="Matheus Nogueira" userId="3ffbdc37af4c2ab0" providerId="LiveId" clId="{0187DC7F-4F5B-4D6F-8FF7-13377FF0E4D5}" dt="2024-06-15T18:20:33.468" v="480" actId="21"/>
          <ac:picMkLst>
            <pc:docMk/>
            <pc:sldMk cId="141759690" sldId="258"/>
            <ac:picMk id="8" creationId="{DF248150-FFE1-1E86-5DA9-A9E1EA738D95}"/>
          </ac:picMkLst>
        </pc:picChg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1138488553" sldId="258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403279338" sldId="259"/>
        </pc:sldMkLst>
      </pc:sldChg>
      <pc:sldChg chg="addSp delSp add del mod">
        <pc:chgData name="Matheus Nogueira" userId="3ffbdc37af4c2ab0" providerId="LiveId" clId="{0187DC7F-4F5B-4D6F-8FF7-13377FF0E4D5}" dt="2024-06-15T18:18:38.999" v="294"/>
        <pc:sldMkLst>
          <pc:docMk/>
          <pc:sldMk cId="494210232" sldId="259"/>
        </pc:sldMkLst>
        <pc:picChg chg="add del">
          <ac:chgData name="Matheus Nogueira" userId="3ffbdc37af4c2ab0" providerId="LiveId" clId="{0187DC7F-4F5B-4D6F-8FF7-13377FF0E4D5}" dt="2024-06-15T18:18:37.568" v="293" actId="478"/>
          <ac:picMkLst>
            <pc:docMk/>
            <pc:sldMk cId="494210232" sldId="259"/>
            <ac:picMk id="8" creationId="{DF248150-FFE1-1E86-5DA9-A9E1EA738D95}"/>
          </ac:picMkLst>
        </pc:picChg>
      </pc:sldChg>
      <pc:sldChg chg="addSp modSp add mod">
        <pc:chgData name="Matheus Nogueira" userId="3ffbdc37af4c2ab0" providerId="LiveId" clId="{0187DC7F-4F5B-4D6F-8FF7-13377FF0E4D5}" dt="2024-06-15T18:20:40.393" v="523" actId="1035"/>
        <pc:sldMkLst>
          <pc:docMk/>
          <pc:sldMk cId="2090063902" sldId="259"/>
        </pc:sldMkLst>
        <pc:spChg chg="mod">
          <ac:chgData name="Matheus Nogueira" userId="3ffbdc37af4c2ab0" providerId="LiveId" clId="{0187DC7F-4F5B-4D6F-8FF7-13377FF0E4D5}" dt="2024-06-15T18:20:30.087" v="479" actId="20577"/>
          <ac:spMkLst>
            <pc:docMk/>
            <pc:sldMk cId="2090063902" sldId="259"/>
            <ac:spMk id="4" creationId="{526B77FB-ECF1-ABFC-C516-D8144C46723E}"/>
          </ac:spMkLst>
        </pc:spChg>
        <pc:picChg chg="add mod">
          <ac:chgData name="Matheus Nogueira" userId="3ffbdc37af4c2ab0" providerId="LiveId" clId="{0187DC7F-4F5B-4D6F-8FF7-13377FF0E4D5}" dt="2024-06-15T18:20:40.393" v="523" actId="1035"/>
          <ac:picMkLst>
            <pc:docMk/>
            <pc:sldMk cId="2090063902" sldId="259"/>
            <ac:picMk id="8" creationId="{DF248150-FFE1-1E86-5DA9-A9E1EA738D95}"/>
          </ac:picMkLst>
        </pc:picChg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386479471" sldId="260"/>
        </pc:sldMkLst>
      </pc:sldChg>
      <pc:sldChg chg="addSp delSp modSp add mod">
        <pc:chgData name="Matheus Nogueira" userId="3ffbdc37af4c2ab0" providerId="LiveId" clId="{0187DC7F-4F5B-4D6F-8FF7-13377FF0E4D5}" dt="2024-06-15T18:26:13.444" v="730" actId="22"/>
        <pc:sldMkLst>
          <pc:docMk/>
          <pc:sldMk cId="1489655049" sldId="260"/>
        </pc:sldMkLst>
        <pc:spChg chg="mod">
          <ac:chgData name="Matheus Nogueira" userId="3ffbdc37af4c2ab0" providerId="LiveId" clId="{0187DC7F-4F5B-4D6F-8FF7-13377FF0E4D5}" dt="2024-06-15T18:24:26.811" v="712" actId="20577"/>
          <ac:spMkLst>
            <pc:docMk/>
            <pc:sldMk cId="1489655049" sldId="260"/>
            <ac:spMk id="4" creationId="{526B77FB-ECF1-ABFC-C516-D8144C46723E}"/>
          </ac:spMkLst>
        </pc:spChg>
        <pc:spChg chg="add mod">
          <ac:chgData name="Matheus Nogueira" userId="3ffbdc37af4c2ab0" providerId="LiveId" clId="{0187DC7F-4F5B-4D6F-8FF7-13377FF0E4D5}" dt="2024-06-15T18:25:33.911" v="726" actId="207"/>
          <ac:spMkLst>
            <pc:docMk/>
            <pc:sldMk cId="1489655049" sldId="260"/>
            <ac:spMk id="9" creationId="{F629B01D-0C25-549F-487B-770EA8AFC11E}"/>
          </ac:spMkLst>
        </pc:spChg>
        <pc:spChg chg="add del">
          <ac:chgData name="Matheus Nogueira" userId="3ffbdc37af4c2ab0" providerId="LiveId" clId="{0187DC7F-4F5B-4D6F-8FF7-13377FF0E4D5}" dt="2024-06-15T18:26:13.444" v="730" actId="22"/>
          <ac:spMkLst>
            <pc:docMk/>
            <pc:sldMk cId="1489655049" sldId="260"/>
            <ac:spMk id="11" creationId="{876112FF-1130-B573-155D-356E2EC4D060}"/>
          </ac:spMkLst>
        </pc:spChg>
        <pc:picChg chg="add mod">
          <ac:chgData name="Matheus Nogueira" userId="3ffbdc37af4c2ab0" providerId="LiveId" clId="{0187DC7F-4F5B-4D6F-8FF7-13377FF0E4D5}" dt="2024-06-15T18:24:36.895" v="717" actId="1076"/>
          <ac:picMkLst>
            <pc:docMk/>
            <pc:sldMk cId="1489655049" sldId="260"/>
            <ac:picMk id="7" creationId="{B6656889-84E9-92E1-ECCD-5D21705FA13D}"/>
          </ac:picMkLst>
        </pc:picChg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73854645" sldId="261"/>
        </pc:sldMkLst>
      </pc:sldChg>
      <pc:sldChg chg="addSp delSp modSp add mod">
        <pc:chgData name="Matheus Nogueira" userId="3ffbdc37af4c2ab0" providerId="LiveId" clId="{0187DC7F-4F5B-4D6F-8FF7-13377FF0E4D5}" dt="2024-06-15T18:23:48.426" v="709" actId="20577"/>
        <pc:sldMkLst>
          <pc:docMk/>
          <pc:sldMk cId="2631237556" sldId="261"/>
        </pc:sldMkLst>
        <pc:spChg chg="mod">
          <ac:chgData name="Matheus Nogueira" userId="3ffbdc37af4c2ab0" providerId="LiveId" clId="{0187DC7F-4F5B-4D6F-8FF7-13377FF0E4D5}" dt="2024-06-15T18:23:48.426" v="709" actId="20577"/>
          <ac:spMkLst>
            <pc:docMk/>
            <pc:sldMk cId="2631237556" sldId="261"/>
            <ac:spMk id="4" creationId="{526B77FB-ECF1-ABFC-C516-D8144C46723E}"/>
          </ac:spMkLst>
        </pc:spChg>
        <pc:picChg chg="add mod">
          <ac:chgData name="Matheus Nogueira" userId="3ffbdc37af4c2ab0" providerId="LiveId" clId="{0187DC7F-4F5B-4D6F-8FF7-13377FF0E4D5}" dt="2024-06-15T18:22:40.541" v="552" actId="1035"/>
          <ac:picMkLst>
            <pc:docMk/>
            <pc:sldMk cId="2631237556" sldId="261"/>
            <ac:picMk id="7" creationId="{494AD019-8092-70B1-EBDC-C77438FD4021}"/>
          </ac:picMkLst>
        </pc:picChg>
        <pc:picChg chg="del">
          <ac:chgData name="Matheus Nogueira" userId="3ffbdc37af4c2ab0" providerId="LiveId" clId="{0187DC7F-4F5B-4D6F-8FF7-13377FF0E4D5}" dt="2024-06-15T18:21:21.050" v="526" actId="478"/>
          <ac:picMkLst>
            <pc:docMk/>
            <pc:sldMk cId="2631237556" sldId="261"/>
            <ac:picMk id="8" creationId="{DF248150-FFE1-1E86-5DA9-A9E1EA738D95}"/>
          </ac:picMkLst>
        </pc:picChg>
        <pc:picChg chg="add mod">
          <ac:chgData name="Matheus Nogueira" userId="3ffbdc37af4c2ab0" providerId="LiveId" clId="{0187DC7F-4F5B-4D6F-8FF7-13377FF0E4D5}" dt="2024-06-15T18:22:22.766" v="539" actId="1076"/>
          <ac:picMkLst>
            <pc:docMk/>
            <pc:sldMk cId="2631237556" sldId="261"/>
            <ac:picMk id="10" creationId="{F6BF53D3-0C29-8D13-5519-A438178FA1DE}"/>
          </ac:picMkLst>
        </pc:picChg>
        <pc:picChg chg="add mod">
          <ac:chgData name="Matheus Nogueira" userId="3ffbdc37af4c2ab0" providerId="LiveId" clId="{0187DC7F-4F5B-4D6F-8FF7-13377FF0E4D5}" dt="2024-06-15T18:22:34.314" v="542" actId="14100"/>
          <ac:picMkLst>
            <pc:docMk/>
            <pc:sldMk cId="2631237556" sldId="261"/>
            <ac:picMk id="12" creationId="{32646FBB-4BA5-AAAC-5832-EDC0E35FA915}"/>
          </ac:picMkLst>
        </pc:picChg>
      </pc:sldChg>
      <pc:sldChg chg="modSp add mod ord modAnim">
        <pc:chgData name="Matheus Nogueira" userId="3ffbdc37af4c2ab0" providerId="LiveId" clId="{0187DC7F-4F5B-4D6F-8FF7-13377FF0E4D5}" dt="2024-06-15T18:55:27.096" v="3613"/>
        <pc:sldMkLst>
          <pc:docMk/>
          <pc:sldMk cId="1763215586" sldId="262"/>
        </pc:sldMkLst>
        <pc:spChg chg="mod">
          <ac:chgData name="Matheus Nogueira" userId="3ffbdc37af4c2ab0" providerId="LiveId" clId="{0187DC7F-4F5B-4D6F-8FF7-13377FF0E4D5}" dt="2024-06-15T18:42:52.768" v="2898" actId="5793"/>
          <ac:spMkLst>
            <pc:docMk/>
            <pc:sldMk cId="1763215586" sldId="262"/>
            <ac:spMk id="4" creationId="{526B77FB-ECF1-ABFC-C516-D8144C46723E}"/>
          </ac:spMkLst>
        </pc:spChg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637376963" sldId="263"/>
        </pc:sldMkLst>
      </pc:sldChg>
      <pc:sldChg chg="modSp add mod ord modAnim">
        <pc:chgData name="Matheus Nogueira" userId="3ffbdc37af4c2ab0" providerId="LiveId" clId="{0187DC7F-4F5B-4D6F-8FF7-13377FF0E4D5}" dt="2024-06-16T00:25:42.015" v="7626" actId="20577"/>
        <pc:sldMkLst>
          <pc:docMk/>
          <pc:sldMk cId="1184157505" sldId="263"/>
        </pc:sldMkLst>
        <pc:spChg chg="mod">
          <ac:chgData name="Matheus Nogueira" userId="3ffbdc37af4c2ab0" providerId="LiveId" clId="{0187DC7F-4F5B-4D6F-8FF7-13377FF0E4D5}" dt="2024-06-16T00:25:42.015" v="7626" actId="20577"/>
          <ac:spMkLst>
            <pc:docMk/>
            <pc:sldMk cId="1184157505" sldId="263"/>
            <ac:spMk id="4" creationId="{526B77FB-ECF1-ABFC-C516-D8144C46723E}"/>
          </ac:spMkLst>
        </pc:spChg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217267225" sldId="264"/>
        </pc:sldMkLst>
      </pc:sldChg>
      <pc:sldChg chg="modSp add mod modAnim">
        <pc:chgData name="Matheus Nogueira" userId="3ffbdc37af4c2ab0" providerId="LiveId" clId="{0187DC7F-4F5B-4D6F-8FF7-13377FF0E4D5}" dt="2024-06-15T18:55:40.686" v="3615"/>
        <pc:sldMkLst>
          <pc:docMk/>
          <pc:sldMk cId="477258447" sldId="264"/>
        </pc:sldMkLst>
        <pc:spChg chg="mod">
          <ac:chgData name="Matheus Nogueira" userId="3ffbdc37af4c2ab0" providerId="LiveId" clId="{0187DC7F-4F5B-4D6F-8FF7-13377FF0E4D5}" dt="2024-06-15T18:46:50.076" v="3340" actId="20577"/>
          <ac:spMkLst>
            <pc:docMk/>
            <pc:sldMk cId="477258447" sldId="264"/>
            <ac:spMk id="4" creationId="{526B77FB-ECF1-ABFC-C516-D8144C46723E}"/>
          </ac:spMkLst>
        </pc:spChg>
      </pc:sldChg>
      <pc:sldChg chg="addSp delSp modSp add mod modAnim">
        <pc:chgData name="Matheus Nogueira" userId="3ffbdc37af4c2ab0" providerId="LiveId" clId="{0187DC7F-4F5B-4D6F-8FF7-13377FF0E4D5}" dt="2024-06-20T23:43:23.463" v="7653" actId="1036"/>
        <pc:sldMkLst>
          <pc:docMk/>
          <pc:sldMk cId="383454117" sldId="265"/>
        </pc:sldMkLst>
        <pc:spChg chg="mod">
          <ac:chgData name="Matheus Nogueira" userId="3ffbdc37af4c2ab0" providerId="LiveId" clId="{0187DC7F-4F5B-4D6F-8FF7-13377FF0E4D5}" dt="2024-06-15T18:48:42.667" v="3398" actId="1035"/>
          <ac:spMkLst>
            <pc:docMk/>
            <pc:sldMk cId="383454117" sldId="265"/>
            <ac:spMk id="4" creationId="{526B77FB-ECF1-ABFC-C516-D8144C46723E}"/>
          </ac:spMkLst>
        </pc:spChg>
        <pc:spChg chg="add mod">
          <ac:chgData name="Matheus Nogueira" userId="3ffbdc37af4c2ab0" providerId="LiveId" clId="{0187DC7F-4F5B-4D6F-8FF7-13377FF0E4D5}" dt="2024-06-20T23:43:23.463" v="7653" actId="1036"/>
          <ac:spMkLst>
            <pc:docMk/>
            <pc:sldMk cId="383454117" sldId="265"/>
            <ac:spMk id="13" creationId="{1297D292-8DCB-9FBC-5164-FCC4247D50B8}"/>
          </ac:spMkLst>
        </pc:spChg>
        <pc:grpChg chg="add del mod">
          <ac:chgData name="Matheus Nogueira" userId="3ffbdc37af4c2ab0" providerId="LiveId" clId="{0187DC7F-4F5B-4D6F-8FF7-13377FF0E4D5}" dt="2024-06-20T23:43:17.752" v="7627" actId="478"/>
          <ac:grpSpMkLst>
            <pc:docMk/>
            <pc:sldMk cId="383454117" sldId="265"/>
            <ac:grpSpMk id="12" creationId="{658379CC-3E6F-5B03-DFDC-7B74C046C8F5}"/>
          </ac:grpSpMkLst>
        </pc:grpChg>
        <pc:picChg chg="add mod topLvl">
          <ac:chgData name="Matheus Nogueira" userId="3ffbdc37af4c2ab0" providerId="LiveId" clId="{0187DC7F-4F5B-4D6F-8FF7-13377FF0E4D5}" dt="2024-06-20T23:43:23.463" v="7653" actId="1036"/>
          <ac:picMkLst>
            <pc:docMk/>
            <pc:sldMk cId="383454117" sldId="265"/>
            <ac:picMk id="7" creationId="{BEE7FDA6-303E-E86F-7F63-20BB9F7D5E76}"/>
          </ac:picMkLst>
        </pc:picChg>
        <pc:picChg chg="add del mod topLvl">
          <ac:chgData name="Matheus Nogueira" userId="3ffbdc37af4c2ab0" providerId="LiveId" clId="{0187DC7F-4F5B-4D6F-8FF7-13377FF0E4D5}" dt="2024-06-20T23:43:17.752" v="7627" actId="478"/>
          <ac:picMkLst>
            <pc:docMk/>
            <pc:sldMk cId="383454117" sldId="265"/>
            <ac:picMk id="9" creationId="{F8538788-8748-9ACA-5ED3-ED4486925C82}"/>
          </ac:picMkLst>
        </pc:picChg>
        <pc:picChg chg="add del mod">
          <ac:chgData name="Matheus Nogueira" userId="3ffbdc37af4c2ab0" providerId="LiveId" clId="{0187DC7F-4F5B-4D6F-8FF7-13377FF0E4D5}" dt="2024-06-20T23:43:17.752" v="7627" actId="478"/>
          <ac:picMkLst>
            <pc:docMk/>
            <pc:sldMk cId="383454117" sldId="265"/>
            <ac:picMk id="11" creationId="{7651A5A9-6F5B-9DB7-5ED4-290BA4E97C82}"/>
          </ac:picMkLst>
        </pc:picChg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2577105308" sldId="265"/>
        </pc:sldMkLst>
      </pc:sldChg>
      <pc:sldChg chg="delSp add del mod">
        <pc:chgData name="Matheus Nogueira" userId="3ffbdc37af4c2ab0" providerId="LiveId" clId="{0187DC7F-4F5B-4D6F-8FF7-13377FF0E4D5}" dt="2024-06-15T18:50:11.295" v="3429" actId="47"/>
        <pc:sldMkLst>
          <pc:docMk/>
          <pc:sldMk cId="181845470" sldId="266"/>
        </pc:sldMkLst>
        <pc:grpChg chg="del">
          <ac:chgData name="Matheus Nogueira" userId="3ffbdc37af4c2ab0" providerId="LiveId" clId="{0187DC7F-4F5B-4D6F-8FF7-13377FF0E4D5}" dt="2024-06-15T18:50:09.340" v="3428" actId="478"/>
          <ac:grpSpMkLst>
            <pc:docMk/>
            <pc:sldMk cId="181845470" sldId="266"/>
            <ac:grpSpMk id="12" creationId="{658379CC-3E6F-5B03-DFDC-7B74C046C8F5}"/>
          </ac:grpSpMkLst>
        </pc:grpChg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2493747781" sldId="266"/>
        </pc:sldMkLst>
      </pc:sldChg>
      <pc:sldChg chg="addSp delSp modSp add mod ord">
        <pc:chgData name="Matheus Nogueira" userId="3ffbdc37af4c2ab0" providerId="LiveId" clId="{0187DC7F-4F5B-4D6F-8FF7-13377FF0E4D5}" dt="2024-06-15T18:55:50.350" v="3622" actId="20577"/>
        <pc:sldMkLst>
          <pc:docMk/>
          <pc:sldMk cId="3307103772" sldId="266"/>
        </pc:sldMkLst>
        <pc:spChg chg="mod">
          <ac:chgData name="Matheus Nogueira" userId="3ffbdc37af4c2ab0" providerId="LiveId" clId="{0187DC7F-4F5B-4D6F-8FF7-13377FF0E4D5}" dt="2024-06-15T18:55:50.350" v="3622" actId="20577"/>
          <ac:spMkLst>
            <pc:docMk/>
            <pc:sldMk cId="3307103772" sldId="266"/>
            <ac:spMk id="4" creationId="{526B77FB-ECF1-ABFC-C516-D8144C46723E}"/>
          </ac:spMkLst>
        </pc:spChg>
        <pc:picChg chg="add mod">
          <ac:chgData name="Matheus Nogueira" userId="3ffbdc37af4c2ab0" providerId="LiveId" clId="{0187DC7F-4F5B-4D6F-8FF7-13377FF0E4D5}" dt="2024-06-15T18:53:45.316" v="3600" actId="1076"/>
          <ac:picMkLst>
            <pc:docMk/>
            <pc:sldMk cId="3307103772" sldId="266"/>
            <ac:picMk id="7" creationId="{BF5C3B53-E81D-F290-209A-B86724BB4BD4}"/>
          </ac:picMkLst>
        </pc:picChg>
        <pc:picChg chg="add del mod">
          <ac:chgData name="Matheus Nogueira" userId="3ffbdc37af4c2ab0" providerId="LiveId" clId="{0187DC7F-4F5B-4D6F-8FF7-13377FF0E4D5}" dt="2024-06-15T18:52:50.392" v="3521" actId="478"/>
          <ac:picMkLst>
            <pc:docMk/>
            <pc:sldMk cId="3307103772" sldId="266"/>
            <ac:picMk id="9" creationId="{7CD78762-84EA-6A83-04BE-716B3E8527BD}"/>
          </ac:picMkLst>
        </pc:picChg>
        <pc:picChg chg="add mod">
          <ac:chgData name="Matheus Nogueira" userId="3ffbdc37af4c2ab0" providerId="LiveId" clId="{0187DC7F-4F5B-4D6F-8FF7-13377FF0E4D5}" dt="2024-06-15T18:53:31.361" v="3595" actId="1035"/>
          <ac:picMkLst>
            <pc:docMk/>
            <pc:sldMk cId="3307103772" sldId="266"/>
            <ac:picMk id="11" creationId="{CCA62135-3B5D-5630-2DB3-E052E1D09F26}"/>
          </ac:picMkLst>
        </pc:picChg>
        <pc:picChg chg="add mod">
          <ac:chgData name="Matheus Nogueira" userId="3ffbdc37af4c2ab0" providerId="LiveId" clId="{0187DC7F-4F5B-4D6F-8FF7-13377FF0E4D5}" dt="2024-06-15T18:53:31.361" v="3595" actId="1035"/>
          <ac:picMkLst>
            <pc:docMk/>
            <pc:sldMk cId="3307103772" sldId="266"/>
            <ac:picMk id="13" creationId="{2CE54E08-E1AD-601A-D95C-655FE86ACEE6}"/>
          </ac:picMkLst>
        </pc:picChg>
      </pc:sldChg>
      <pc:sldChg chg="addSp modSp add mod ord modAnim">
        <pc:chgData name="Matheus Nogueira" userId="3ffbdc37af4c2ab0" providerId="LiveId" clId="{0187DC7F-4F5B-4D6F-8FF7-13377FF0E4D5}" dt="2024-06-15T19:00:42.338" v="3952"/>
        <pc:sldMkLst>
          <pc:docMk/>
          <pc:sldMk cId="148713614" sldId="267"/>
        </pc:sldMkLst>
        <pc:spChg chg="mod">
          <ac:chgData name="Matheus Nogueira" userId="3ffbdc37af4c2ab0" providerId="LiveId" clId="{0187DC7F-4F5B-4D6F-8FF7-13377FF0E4D5}" dt="2024-06-15T18:57:48.428" v="3836" actId="20577"/>
          <ac:spMkLst>
            <pc:docMk/>
            <pc:sldMk cId="148713614" sldId="267"/>
            <ac:spMk id="4" creationId="{526B77FB-ECF1-ABFC-C516-D8144C46723E}"/>
          </ac:spMkLst>
        </pc:spChg>
        <pc:spChg chg="add mod">
          <ac:chgData name="Matheus Nogueira" userId="3ffbdc37af4c2ab0" providerId="LiveId" clId="{0187DC7F-4F5B-4D6F-8FF7-13377FF0E4D5}" dt="2024-06-15T19:00:34.995" v="3951" actId="207"/>
          <ac:spMkLst>
            <pc:docMk/>
            <pc:sldMk cId="148713614" sldId="267"/>
            <ac:spMk id="8" creationId="{3B791722-0081-256F-323F-7E96C254B071}"/>
          </ac:spMkLst>
        </pc:spChg>
        <pc:picChg chg="add mod">
          <ac:chgData name="Matheus Nogueira" userId="3ffbdc37af4c2ab0" providerId="LiveId" clId="{0187DC7F-4F5B-4D6F-8FF7-13377FF0E4D5}" dt="2024-06-15T18:57:56.001" v="3838" actId="1076"/>
          <ac:picMkLst>
            <pc:docMk/>
            <pc:sldMk cId="148713614" sldId="267"/>
            <ac:picMk id="7" creationId="{D4B133A1-995A-59E3-972E-8F91D931482C}"/>
          </ac:picMkLst>
        </pc:picChg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307875179" sldId="267"/>
        </pc:sldMkLst>
      </pc:sldChg>
      <pc:sldChg chg="addSp delSp modSp add mod delAnim modAnim">
        <pc:chgData name="Matheus Nogueira" userId="3ffbdc37af4c2ab0" providerId="LiveId" clId="{0187DC7F-4F5B-4D6F-8FF7-13377FF0E4D5}" dt="2024-06-15T18:59:38.499" v="3881"/>
        <pc:sldMkLst>
          <pc:docMk/>
          <pc:sldMk cId="3525357329" sldId="268"/>
        </pc:sldMkLst>
        <pc:grpChg chg="add mod">
          <ac:chgData name="Matheus Nogueira" userId="3ffbdc37af4c2ab0" providerId="LiveId" clId="{0187DC7F-4F5B-4D6F-8FF7-13377FF0E4D5}" dt="2024-06-15T18:59:15.840" v="3880" actId="1035"/>
          <ac:grpSpMkLst>
            <pc:docMk/>
            <pc:sldMk cId="3525357329" sldId="268"/>
            <ac:grpSpMk id="10" creationId="{4A1FD2B8-52C4-D610-F2CF-9BAC70B8454E}"/>
          </ac:grpSpMkLst>
        </pc:grpChg>
        <pc:picChg chg="del">
          <ac:chgData name="Matheus Nogueira" userId="3ffbdc37af4c2ab0" providerId="LiveId" clId="{0187DC7F-4F5B-4D6F-8FF7-13377FF0E4D5}" dt="2024-06-15T18:58:12.200" v="3840" actId="478"/>
          <ac:picMkLst>
            <pc:docMk/>
            <pc:sldMk cId="3525357329" sldId="268"/>
            <ac:picMk id="7" creationId="{D4B133A1-995A-59E3-972E-8F91D931482C}"/>
          </ac:picMkLst>
        </pc:picChg>
        <pc:picChg chg="add mod modCrop">
          <ac:chgData name="Matheus Nogueira" userId="3ffbdc37af4c2ab0" providerId="LiveId" clId="{0187DC7F-4F5B-4D6F-8FF7-13377FF0E4D5}" dt="2024-06-15T18:59:06.125" v="3857" actId="164"/>
          <ac:picMkLst>
            <pc:docMk/>
            <pc:sldMk cId="3525357329" sldId="268"/>
            <ac:picMk id="8" creationId="{5F3D0C75-5065-84AD-0100-9D2936DB9563}"/>
          </ac:picMkLst>
        </pc:picChg>
        <pc:picChg chg="add mod modCrop">
          <ac:chgData name="Matheus Nogueira" userId="3ffbdc37af4c2ab0" providerId="LiveId" clId="{0187DC7F-4F5B-4D6F-8FF7-13377FF0E4D5}" dt="2024-06-15T18:59:06.125" v="3857" actId="164"/>
          <ac:picMkLst>
            <pc:docMk/>
            <pc:sldMk cId="3525357329" sldId="268"/>
            <ac:picMk id="9" creationId="{36673743-593B-5201-8750-6E012901F6C6}"/>
          </ac:picMkLst>
        </pc:picChg>
      </pc:sldChg>
      <pc:sldChg chg="modSp add ord modAnim">
        <pc:chgData name="Matheus Nogueira" userId="3ffbdc37af4c2ab0" providerId="LiveId" clId="{0187DC7F-4F5B-4D6F-8FF7-13377FF0E4D5}" dt="2024-06-15T20:59:09.216" v="7618" actId="20577"/>
        <pc:sldMkLst>
          <pc:docMk/>
          <pc:sldMk cId="526164286" sldId="269"/>
        </pc:sldMkLst>
        <pc:spChg chg="mod">
          <ac:chgData name="Matheus Nogueira" userId="3ffbdc37af4c2ab0" providerId="LiveId" clId="{0187DC7F-4F5B-4D6F-8FF7-13377FF0E4D5}" dt="2024-06-15T20:59:09.216" v="7618" actId="20577"/>
          <ac:spMkLst>
            <pc:docMk/>
            <pc:sldMk cId="526164286" sldId="269"/>
            <ac:spMk id="4" creationId="{526B77FB-ECF1-ABFC-C516-D8144C46723E}"/>
          </ac:spMkLst>
        </pc:spChg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3357798129" sldId="269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571303611" sldId="270"/>
        </pc:sldMkLst>
      </pc:sldChg>
      <pc:sldChg chg="modSp add mod modAnim">
        <pc:chgData name="Matheus Nogueira" userId="3ffbdc37af4c2ab0" providerId="LiveId" clId="{0187DC7F-4F5B-4D6F-8FF7-13377FF0E4D5}" dt="2024-06-15T19:19:24.384" v="5411"/>
        <pc:sldMkLst>
          <pc:docMk/>
          <pc:sldMk cId="2152279930" sldId="270"/>
        </pc:sldMkLst>
        <pc:spChg chg="mod">
          <ac:chgData name="Matheus Nogueira" userId="3ffbdc37af4c2ab0" providerId="LiveId" clId="{0187DC7F-4F5B-4D6F-8FF7-13377FF0E4D5}" dt="2024-06-15T19:15:26.926" v="5290" actId="20577"/>
          <ac:spMkLst>
            <pc:docMk/>
            <pc:sldMk cId="2152279930" sldId="270"/>
            <ac:spMk id="4" creationId="{526B77FB-ECF1-ABFC-C516-D8144C46723E}"/>
          </ac:spMkLst>
        </pc:spChg>
      </pc:sldChg>
      <pc:sldChg chg="addSp modSp add mod modAnim">
        <pc:chgData name="Matheus Nogueira" userId="3ffbdc37af4c2ab0" providerId="LiveId" clId="{0187DC7F-4F5B-4D6F-8FF7-13377FF0E4D5}" dt="2024-06-15T19:19:07.689" v="5408"/>
        <pc:sldMkLst>
          <pc:docMk/>
          <pc:sldMk cId="897841173" sldId="271"/>
        </pc:sldMkLst>
        <pc:spChg chg="mod">
          <ac:chgData name="Matheus Nogueira" userId="3ffbdc37af4c2ab0" providerId="LiveId" clId="{0187DC7F-4F5B-4D6F-8FF7-13377FF0E4D5}" dt="2024-06-15T19:17:27.097" v="5362" actId="962"/>
          <ac:spMkLst>
            <pc:docMk/>
            <pc:sldMk cId="897841173" sldId="271"/>
            <ac:spMk id="4" creationId="{526B77FB-ECF1-ABFC-C516-D8144C46723E}"/>
          </ac:spMkLst>
        </pc:spChg>
        <pc:grpChg chg="add mod">
          <ac:chgData name="Matheus Nogueira" userId="3ffbdc37af4c2ab0" providerId="LiveId" clId="{0187DC7F-4F5B-4D6F-8FF7-13377FF0E4D5}" dt="2024-06-15T19:18:44.586" v="5404" actId="1076"/>
          <ac:grpSpMkLst>
            <pc:docMk/>
            <pc:sldMk cId="897841173" sldId="271"/>
            <ac:grpSpMk id="13" creationId="{07915E77-AB29-3445-8DFF-5B2AC89FC5C1}"/>
          </ac:grpSpMkLst>
        </pc:grpChg>
        <pc:graphicFrameChg chg="add mod modGraphic">
          <ac:chgData name="Matheus Nogueira" userId="3ffbdc37af4c2ab0" providerId="LiveId" clId="{0187DC7F-4F5B-4D6F-8FF7-13377FF0E4D5}" dt="2024-06-15T19:18:37.590" v="5402" actId="1035"/>
          <ac:graphicFrameMkLst>
            <pc:docMk/>
            <pc:sldMk cId="897841173" sldId="271"/>
            <ac:graphicFrameMk id="6" creationId="{28F7D1DF-F71B-7939-2449-EA36A1E2441C}"/>
          </ac:graphicFrameMkLst>
        </pc:graphicFrameChg>
        <pc:picChg chg="add mod">
          <ac:chgData name="Matheus Nogueira" userId="3ffbdc37af4c2ab0" providerId="LiveId" clId="{0187DC7F-4F5B-4D6F-8FF7-13377FF0E4D5}" dt="2024-06-15T19:19:02.759" v="5407" actId="1076"/>
          <ac:picMkLst>
            <pc:docMk/>
            <pc:sldMk cId="897841173" sldId="271"/>
            <ac:picMk id="8" creationId="{9F30E45B-858D-1403-4988-7AE9C3833C0D}"/>
          </ac:picMkLst>
        </pc:picChg>
        <pc:picChg chg="add mod">
          <ac:chgData name="Matheus Nogueira" userId="3ffbdc37af4c2ab0" providerId="LiveId" clId="{0187DC7F-4F5B-4D6F-8FF7-13377FF0E4D5}" dt="2024-06-15T19:18:25.880" v="5377" actId="164"/>
          <ac:picMkLst>
            <pc:docMk/>
            <pc:sldMk cId="897841173" sldId="271"/>
            <ac:picMk id="10" creationId="{2CDB82A7-ABB2-04B6-9148-62FB2790E532}"/>
          </ac:picMkLst>
        </pc:picChg>
        <pc:picChg chg="add mod">
          <ac:chgData name="Matheus Nogueira" userId="3ffbdc37af4c2ab0" providerId="LiveId" clId="{0187DC7F-4F5B-4D6F-8FF7-13377FF0E4D5}" dt="2024-06-15T19:18:25.880" v="5377" actId="164"/>
          <ac:picMkLst>
            <pc:docMk/>
            <pc:sldMk cId="897841173" sldId="271"/>
            <ac:picMk id="12" creationId="{65F177F5-6E82-81C0-02EE-7AB5324168BE}"/>
          </ac:picMkLst>
        </pc:picChg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1509378480" sldId="271"/>
        </pc:sldMkLst>
      </pc:sldChg>
      <pc:sldChg chg="addSp delSp modSp add mod delAnim">
        <pc:chgData name="Matheus Nogueira" userId="3ffbdc37af4c2ab0" providerId="LiveId" clId="{0187DC7F-4F5B-4D6F-8FF7-13377FF0E4D5}" dt="2024-06-21T00:43:45.038" v="7654"/>
        <pc:sldMkLst>
          <pc:docMk/>
          <pc:sldMk cId="498601678" sldId="272"/>
        </pc:sldMkLst>
        <pc:spChg chg="mod">
          <ac:chgData name="Matheus Nogueira" userId="3ffbdc37af4c2ab0" providerId="LiveId" clId="{0187DC7F-4F5B-4D6F-8FF7-13377FF0E4D5}" dt="2024-06-15T19:25:58.899" v="5475" actId="21"/>
          <ac:spMkLst>
            <pc:docMk/>
            <pc:sldMk cId="498601678" sldId="272"/>
            <ac:spMk id="4" creationId="{526B77FB-ECF1-ABFC-C516-D8144C46723E}"/>
          </ac:spMkLst>
        </pc:spChg>
        <pc:spChg chg="add mod">
          <ac:chgData name="Matheus Nogueira" userId="3ffbdc37af4c2ab0" providerId="LiveId" clId="{0187DC7F-4F5B-4D6F-8FF7-13377FF0E4D5}" dt="2024-06-21T00:43:45.038" v="7654"/>
          <ac:spMkLst>
            <pc:docMk/>
            <pc:sldMk cId="498601678" sldId="272"/>
            <ac:spMk id="6" creationId="{113067ED-7497-0021-DEB9-F032465FE6D7}"/>
          </ac:spMkLst>
        </pc:spChg>
        <pc:spChg chg="add del mod">
          <ac:chgData name="Matheus Nogueira" userId="3ffbdc37af4c2ab0" providerId="LiveId" clId="{0187DC7F-4F5B-4D6F-8FF7-13377FF0E4D5}" dt="2024-06-15T19:26:39.702" v="5483" actId="478"/>
          <ac:spMkLst>
            <pc:docMk/>
            <pc:sldMk cId="498601678" sldId="272"/>
            <ac:spMk id="13" creationId="{DCF4912E-7FB1-54F9-B8E3-7920E8A9FBB4}"/>
          </ac:spMkLst>
        </pc:spChg>
        <pc:spChg chg="add del mod">
          <ac:chgData name="Matheus Nogueira" userId="3ffbdc37af4c2ab0" providerId="LiveId" clId="{0187DC7F-4F5B-4D6F-8FF7-13377FF0E4D5}" dt="2024-06-15T19:26:39.702" v="5483" actId="478"/>
          <ac:spMkLst>
            <pc:docMk/>
            <pc:sldMk cId="498601678" sldId="272"/>
            <ac:spMk id="14" creationId="{23119DA6-AEEA-A064-604A-4199454491B5}"/>
          </ac:spMkLst>
        </pc:spChg>
        <pc:grpChg chg="del">
          <ac:chgData name="Matheus Nogueira" userId="3ffbdc37af4c2ab0" providerId="LiveId" clId="{0187DC7F-4F5B-4D6F-8FF7-13377FF0E4D5}" dt="2024-06-15T19:21:39.219" v="5424" actId="478"/>
          <ac:grpSpMkLst>
            <pc:docMk/>
            <pc:sldMk cId="498601678" sldId="272"/>
            <ac:grpSpMk id="13" creationId="{07915E77-AB29-3445-8DFF-5B2AC89FC5C1}"/>
          </ac:grpSpMkLst>
        </pc:grpChg>
        <pc:graphicFrameChg chg="del">
          <ac:chgData name="Matheus Nogueira" userId="3ffbdc37af4c2ab0" providerId="LiveId" clId="{0187DC7F-4F5B-4D6F-8FF7-13377FF0E4D5}" dt="2024-06-15T19:21:37.227" v="5423" actId="478"/>
          <ac:graphicFrameMkLst>
            <pc:docMk/>
            <pc:sldMk cId="498601678" sldId="272"/>
            <ac:graphicFrameMk id="6" creationId="{28F7D1DF-F71B-7939-2449-EA36A1E2441C}"/>
          </ac:graphicFrameMkLst>
        </pc:graphicFrameChg>
        <pc:graphicFrameChg chg="add del mod">
          <ac:chgData name="Matheus Nogueira" userId="3ffbdc37af4c2ab0" providerId="LiveId" clId="{0187DC7F-4F5B-4D6F-8FF7-13377FF0E4D5}" dt="2024-06-15T19:23:39.989" v="5428" actId="478"/>
          <ac:graphicFrameMkLst>
            <pc:docMk/>
            <pc:sldMk cId="498601678" sldId="272"/>
            <ac:graphicFrameMk id="6" creationId="{A3B86407-9837-D909-A2E4-36C24DBC4BA1}"/>
          </ac:graphicFrameMkLst>
        </pc:graphicFrameChg>
        <pc:graphicFrameChg chg="add del mod">
          <ac:chgData name="Matheus Nogueira" userId="3ffbdc37af4c2ab0" providerId="LiveId" clId="{0187DC7F-4F5B-4D6F-8FF7-13377FF0E4D5}" dt="2024-06-15T19:22:36.758" v="5426" actId="478"/>
          <ac:graphicFrameMkLst>
            <pc:docMk/>
            <pc:sldMk cId="498601678" sldId="272"/>
            <ac:graphicFrameMk id="7" creationId="{B524D0D7-EF13-8A8C-6BCA-0E1CAAAAE951}"/>
          </ac:graphicFrameMkLst>
        </pc:graphicFrameChg>
        <pc:picChg chg="del">
          <ac:chgData name="Matheus Nogueira" userId="3ffbdc37af4c2ab0" providerId="LiveId" clId="{0187DC7F-4F5B-4D6F-8FF7-13377FF0E4D5}" dt="2024-06-15T19:21:39.219" v="5424" actId="478"/>
          <ac:picMkLst>
            <pc:docMk/>
            <pc:sldMk cId="498601678" sldId="272"/>
            <ac:picMk id="8" creationId="{9F30E45B-858D-1403-4988-7AE9C3833C0D}"/>
          </ac:picMkLst>
        </pc:picChg>
        <pc:picChg chg="add del mod">
          <ac:chgData name="Matheus Nogueira" userId="3ffbdc37af4c2ab0" providerId="LiveId" clId="{0187DC7F-4F5B-4D6F-8FF7-13377FF0E4D5}" dt="2024-06-15T19:24:29.358" v="5433" actId="478"/>
          <ac:picMkLst>
            <pc:docMk/>
            <pc:sldMk cId="498601678" sldId="272"/>
            <ac:picMk id="9" creationId="{49098F06-F52D-375A-6FDC-68CD14B6B8F3}"/>
          </ac:picMkLst>
        </pc:picChg>
        <pc:picChg chg="add mod">
          <ac:chgData name="Matheus Nogueira" userId="3ffbdc37af4c2ab0" providerId="LiveId" clId="{0187DC7F-4F5B-4D6F-8FF7-13377FF0E4D5}" dt="2024-06-15T19:25:06.189" v="5438" actId="1076"/>
          <ac:picMkLst>
            <pc:docMk/>
            <pc:sldMk cId="498601678" sldId="272"/>
            <ac:picMk id="11" creationId="{5BB92B6E-C24B-005A-8537-664AA1DF4BC1}"/>
          </ac:picMkLst>
        </pc:picChg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3992355070" sldId="272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501161405" sldId="273"/>
        </pc:sldMkLst>
      </pc:sldChg>
      <pc:sldChg chg="addSp modSp add mod modAnim">
        <pc:chgData name="Matheus Nogueira" userId="3ffbdc37af4c2ab0" providerId="LiveId" clId="{0187DC7F-4F5B-4D6F-8FF7-13377FF0E4D5}" dt="2024-06-15T19:31:48.531" v="5539"/>
        <pc:sldMkLst>
          <pc:docMk/>
          <pc:sldMk cId="3104076203" sldId="273"/>
        </pc:sldMkLst>
        <pc:spChg chg="add mod">
          <ac:chgData name="Matheus Nogueira" userId="3ffbdc37af4c2ab0" providerId="LiveId" clId="{0187DC7F-4F5B-4D6F-8FF7-13377FF0E4D5}" dt="2024-06-15T19:27:16.417" v="5490" actId="208"/>
          <ac:spMkLst>
            <pc:docMk/>
            <pc:sldMk cId="3104076203" sldId="273"/>
            <ac:spMk id="6" creationId="{919D96A4-F017-4964-84D0-BAE275E3E72D}"/>
          </ac:spMkLst>
        </pc:spChg>
        <pc:spChg chg="add mod">
          <ac:chgData name="Matheus Nogueira" userId="3ffbdc37af4c2ab0" providerId="LiveId" clId="{0187DC7F-4F5B-4D6F-8FF7-13377FF0E4D5}" dt="2024-06-15T19:27:48.693" v="5494" actId="14100"/>
          <ac:spMkLst>
            <pc:docMk/>
            <pc:sldMk cId="3104076203" sldId="273"/>
            <ac:spMk id="7" creationId="{3E0867D5-BAF8-1156-899D-6D6E90D00782}"/>
          </ac:spMkLst>
        </pc:spChg>
        <pc:spChg chg="add mod">
          <ac:chgData name="Matheus Nogueira" userId="3ffbdc37af4c2ab0" providerId="LiveId" clId="{0187DC7F-4F5B-4D6F-8FF7-13377FF0E4D5}" dt="2024-06-15T19:31:48.531" v="5539"/>
          <ac:spMkLst>
            <pc:docMk/>
            <pc:sldMk cId="3104076203" sldId="273"/>
            <ac:spMk id="8" creationId="{7064061B-F95C-5147-B768-71664F26C27E}"/>
          </ac:spMkLst>
        </pc:spChg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261295799" sldId="274"/>
        </pc:sldMkLst>
      </pc:sldChg>
      <pc:sldChg chg="addSp modSp add mod ord modAnim">
        <pc:chgData name="Matheus Nogueira" userId="3ffbdc37af4c2ab0" providerId="LiveId" clId="{0187DC7F-4F5B-4D6F-8FF7-13377FF0E4D5}" dt="2024-06-15T19:31:16.933" v="5538"/>
        <pc:sldMkLst>
          <pc:docMk/>
          <pc:sldMk cId="4195442995" sldId="274"/>
        </pc:sldMkLst>
        <pc:spChg chg="mod">
          <ac:chgData name="Matheus Nogueira" userId="3ffbdc37af4c2ab0" providerId="LiveId" clId="{0187DC7F-4F5B-4D6F-8FF7-13377FF0E4D5}" dt="2024-06-15T19:29:19.254" v="5502" actId="1076"/>
          <ac:spMkLst>
            <pc:docMk/>
            <pc:sldMk cId="4195442995" sldId="274"/>
            <ac:spMk id="4" creationId="{526B77FB-ECF1-ABFC-C516-D8144C46723E}"/>
          </ac:spMkLst>
        </pc:spChg>
        <pc:spChg chg="add mod">
          <ac:chgData name="Matheus Nogueira" userId="3ffbdc37af4c2ab0" providerId="LiveId" clId="{0187DC7F-4F5B-4D6F-8FF7-13377FF0E4D5}" dt="2024-06-15T19:30:13.978" v="5530" actId="1076"/>
          <ac:spMkLst>
            <pc:docMk/>
            <pc:sldMk cId="4195442995" sldId="274"/>
            <ac:spMk id="6" creationId="{888C7DBC-FE8D-15EC-69FA-3EFD1AD973ED}"/>
          </ac:spMkLst>
        </pc:spChg>
        <pc:spChg chg="add mod">
          <ac:chgData name="Matheus Nogueira" userId="3ffbdc37af4c2ab0" providerId="LiveId" clId="{0187DC7F-4F5B-4D6F-8FF7-13377FF0E4D5}" dt="2024-06-15T19:29:31.684" v="5506" actId="14100"/>
          <ac:spMkLst>
            <pc:docMk/>
            <pc:sldMk cId="4195442995" sldId="274"/>
            <ac:spMk id="7" creationId="{53704C2B-3DE6-2197-5A42-F2BDA4138A49}"/>
          </ac:spMkLst>
        </pc:spChg>
        <pc:spChg chg="add mod">
          <ac:chgData name="Matheus Nogueira" userId="3ffbdc37af4c2ab0" providerId="LiveId" clId="{0187DC7F-4F5B-4D6F-8FF7-13377FF0E4D5}" dt="2024-06-15T19:30:41.926" v="5533" actId="2085"/>
          <ac:spMkLst>
            <pc:docMk/>
            <pc:sldMk cId="4195442995" sldId="274"/>
            <ac:spMk id="8" creationId="{EA65EFB2-B89D-B781-41E0-099FAB68C5F1}"/>
          </ac:spMkLst>
        </pc:spChg>
        <pc:spChg chg="add mod">
          <ac:chgData name="Matheus Nogueira" userId="3ffbdc37af4c2ab0" providerId="LiveId" clId="{0187DC7F-4F5B-4D6F-8FF7-13377FF0E4D5}" dt="2024-06-15T19:31:03.200" v="5536" actId="14100"/>
          <ac:spMkLst>
            <pc:docMk/>
            <pc:sldMk cId="4195442995" sldId="274"/>
            <ac:spMk id="9" creationId="{7DF620FE-0D32-16E2-AC2D-DC7064BDE501}"/>
          </ac:spMkLst>
        </pc:spChg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26585601" sldId="275"/>
        </pc:sldMkLst>
      </pc:sldChg>
      <pc:sldChg chg="addSp delSp modSp add mod ord modAnim">
        <pc:chgData name="Matheus Nogueira" userId="3ffbdc37af4c2ab0" providerId="LiveId" clId="{0187DC7F-4F5B-4D6F-8FF7-13377FF0E4D5}" dt="2024-06-15T20:59:37.429" v="7619" actId="20577"/>
        <pc:sldMkLst>
          <pc:docMk/>
          <pc:sldMk cId="2878925656" sldId="275"/>
        </pc:sldMkLst>
        <pc:spChg chg="mod">
          <ac:chgData name="Matheus Nogueira" userId="3ffbdc37af4c2ab0" providerId="LiveId" clId="{0187DC7F-4F5B-4D6F-8FF7-13377FF0E4D5}" dt="2024-06-15T20:59:37.429" v="7619" actId="20577"/>
          <ac:spMkLst>
            <pc:docMk/>
            <pc:sldMk cId="2878925656" sldId="275"/>
            <ac:spMk id="4" creationId="{526B77FB-ECF1-ABFC-C516-D8144C46723E}"/>
          </ac:spMkLst>
        </pc:spChg>
        <pc:picChg chg="add mod">
          <ac:chgData name="Matheus Nogueira" userId="3ffbdc37af4c2ab0" providerId="LiveId" clId="{0187DC7F-4F5B-4D6F-8FF7-13377FF0E4D5}" dt="2024-06-15T19:36:53.611" v="5973" actId="1076"/>
          <ac:picMkLst>
            <pc:docMk/>
            <pc:sldMk cId="2878925656" sldId="275"/>
            <ac:picMk id="7" creationId="{25E76916-7CCA-86D4-E7FB-BEB7F7D773CE}"/>
          </ac:picMkLst>
        </pc:picChg>
        <pc:picChg chg="del">
          <ac:chgData name="Matheus Nogueira" userId="3ffbdc37af4c2ab0" providerId="LiveId" clId="{0187DC7F-4F5B-4D6F-8FF7-13377FF0E4D5}" dt="2024-06-15T19:32:07.237" v="5543" actId="478"/>
          <ac:picMkLst>
            <pc:docMk/>
            <pc:sldMk cId="2878925656" sldId="275"/>
            <ac:picMk id="11" creationId="{5BB92B6E-C24B-005A-8537-664AA1DF4BC1}"/>
          </ac:picMkLst>
        </pc:picChg>
      </pc:sldChg>
      <pc:sldChg chg="addSp delSp modSp add mod delAnim modAnim">
        <pc:chgData name="Matheus Nogueira" userId="3ffbdc37af4c2ab0" providerId="LiveId" clId="{0187DC7F-4F5B-4D6F-8FF7-13377FF0E4D5}" dt="2024-06-15T19:49:49.479" v="7209" actId="403"/>
        <pc:sldMkLst>
          <pc:docMk/>
          <pc:sldMk cId="1712803367" sldId="276"/>
        </pc:sldMkLst>
        <pc:spChg chg="mod">
          <ac:chgData name="Matheus Nogueira" userId="3ffbdc37af4c2ab0" providerId="LiveId" clId="{0187DC7F-4F5B-4D6F-8FF7-13377FF0E4D5}" dt="2024-06-15T19:49:49.479" v="7209" actId="403"/>
          <ac:spMkLst>
            <pc:docMk/>
            <pc:sldMk cId="1712803367" sldId="276"/>
            <ac:spMk id="4" creationId="{526B77FB-ECF1-ABFC-C516-D8144C46723E}"/>
          </ac:spMkLst>
        </pc:spChg>
        <pc:spChg chg="add mod">
          <ac:chgData name="Matheus Nogueira" userId="3ffbdc37af4c2ab0" providerId="LiveId" clId="{0187DC7F-4F5B-4D6F-8FF7-13377FF0E4D5}" dt="2024-06-15T19:38:31.453" v="5979" actId="571"/>
          <ac:spMkLst>
            <pc:docMk/>
            <pc:sldMk cId="1712803367" sldId="276"/>
            <ac:spMk id="6" creationId="{2CE80424-981A-095B-1CAE-050382766271}"/>
          </ac:spMkLst>
        </pc:spChg>
        <pc:picChg chg="del">
          <ac:chgData name="Matheus Nogueira" userId="3ffbdc37af4c2ab0" providerId="LiveId" clId="{0187DC7F-4F5B-4D6F-8FF7-13377FF0E4D5}" dt="2024-06-15T19:38:34.039" v="5980" actId="478"/>
          <ac:picMkLst>
            <pc:docMk/>
            <pc:sldMk cId="1712803367" sldId="276"/>
            <ac:picMk id="7" creationId="{25E76916-7CCA-86D4-E7FB-BEB7F7D773CE}"/>
          </ac:picMkLst>
        </pc:picChg>
        <pc:picChg chg="add mod">
          <ac:chgData name="Matheus Nogueira" userId="3ffbdc37af4c2ab0" providerId="LiveId" clId="{0187DC7F-4F5B-4D6F-8FF7-13377FF0E4D5}" dt="2024-06-15T19:38:31.453" v="5979" actId="571"/>
          <ac:picMkLst>
            <pc:docMk/>
            <pc:sldMk cId="1712803367" sldId="276"/>
            <ac:picMk id="8" creationId="{C9575960-C78D-8201-7033-E5E2FE46A72A}"/>
          </ac:picMkLst>
        </pc:picChg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2826915941" sldId="276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69765401" sldId="277"/>
        </pc:sldMkLst>
      </pc:sldChg>
      <pc:sldChg chg="modSp add mod">
        <pc:chgData name="Matheus Nogueira" userId="3ffbdc37af4c2ab0" providerId="LiveId" clId="{0187DC7F-4F5B-4D6F-8FF7-13377FF0E4D5}" dt="2024-06-15T19:41:34.537" v="6025" actId="20577"/>
        <pc:sldMkLst>
          <pc:docMk/>
          <pc:sldMk cId="2184949858" sldId="277"/>
        </pc:sldMkLst>
        <pc:spChg chg="mod">
          <ac:chgData name="Matheus Nogueira" userId="3ffbdc37af4c2ab0" providerId="LiveId" clId="{0187DC7F-4F5B-4D6F-8FF7-13377FF0E4D5}" dt="2024-06-15T19:41:34.537" v="6025" actId="20577"/>
          <ac:spMkLst>
            <pc:docMk/>
            <pc:sldMk cId="2184949858" sldId="277"/>
            <ac:spMk id="4" creationId="{526B77FB-ECF1-ABFC-C516-D8144C46723E}"/>
          </ac:spMkLst>
        </pc:spChg>
      </pc:sldChg>
      <pc:sldChg chg="modSp add modAnim">
        <pc:chgData name="Matheus Nogueira" userId="3ffbdc37af4c2ab0" providerId="LiveId" clId="{0187DC7F-4F5B-4D6F-8FF7-13377FF0E4D5}" dt="2024-06-15T19:51:54.280" v="7611" actId="20577"/>
        <pc:sldMkLst>
          <pc:docMk/>
          <pc:sldMk cId="756762506" sldId="278"/>
        </pc:sldMkLst>
        <pc:spChg chg="mod">
          <ac:chgData name="Matheus Nogueira" userId="3ffbdc37af4c2ab0" providerId="LiveId" clId="{0187DC7F-4F5B-4D6F-8FF7-13377FF0E4D5}" dt="2024-06-15T19:51:54.280" v="7611" actId="20577"/>
          <ac:spMkLst>
            <pc:docMk/>
            <pc:sldMk cId="756762506" sldId="278"/>
            <ac:spMk id="4" creationId="{526B77FB-ECF1-ABFC-C516-D8144C46723E}"/>
          </ac:spMkLst>
        </pc:spChg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2338983746" sldId="278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1584270182" sldId="280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950954613" sldId="281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1180663312" sldId="282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568445977" sldId="283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1660137934" sldId="285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2976529704" sldId="286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388052341" sldId="288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3218457849" sldId="289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3741754127" sldId="290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2407278783" sldId="291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1697920677" sldId="292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1483858982" sldId="293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739097678" sldId="294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1026086225" sldId="295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3312322763" sldId="296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3175393655" sldId="297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2366395666" sldId="298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467093637" sldId="299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526116596" sldId="300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2958389549" sldId="301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4010520126" sldId="302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1426595695" sldId="303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3083526020" sldId="304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48337067" sldId="305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3649204343" sldId="306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2530467778" sldId="307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1198027163" sldId="308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2303018358" sldId="309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189873306" sldId="310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2948272561" sldId="311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446740095" sldId="312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3343546823" sldId="313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2879155005" sldId="314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1890356671" sldId="315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1164403684" sldId="316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816141582" sldId="317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3544301748" sldId="318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2213854024" sldId="319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1636904166" sldId="320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1999626315" sldId="321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1049616174" sldId="322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3904792363" sldId="323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2505341943" sldId="324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2502923851" sldId="325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2604961605" sldId="326"/>
        </pc:sldMkLst>
      </pc:sldChg>
      <pc:sldChg chg="del">
        <pc:chgData name="Matheus Nogueira" userId="3ffbdc37af4c2ab0" providerId="LiveId" clId="{0187DC7F-4F5B-4D6F-8FF7-13377FF0E4D5}" dt="2024-06-15T18:13:05.383" v="33" actId="47"/>
        <pc:sldMkLst>
          <pc:docMk/>
          <pc:sldMk cId="497816338" sldId="327"/>
        </pc:sldMkLst>
      </pc:sldChg>
    </pc:docChg>
  </pc:docChgLst>
  <pc:docChgLst>
    <pc:chgData name="Matheus Nogueira" userId="3ffbdc37af4c2ab0" providerId="LiveId" clId="{349DD4D9-155F-4E8D-9C3A-BF56CE28B0E3}"/>
    <pc:docChg chg="undo redo custSel addSld delSld modSld sldOrd">
      <pc:chgData name="Matheus Nogueira" userId="3ffbdc37af4c2ab0" providerId="LiveId" clId="{349DD4D9-155F-4E8D-9C3A-BF56CE28B0E3}" dt="2024-02-04T19:40:34.048" v="23000" actId="20577"/>
      <pc:docMkLst>
        <pc:docMk/>
      </pc:docMkLst>
      <pc:sldChg chg="addSp delSp modSp mod">
        <pc:chgData name="Matheus Nogueira" userId="3ffbdc37af4c2ab0" providerId="LiveId" clId="{349DD4D9-155F-4E8D-9C3A-BF56CE28B0E3}" dt="2024-02-01T18:21:52.389" v="22877"/>
        <pc:sldMkLst>
          <pc:docMk/>
          <pc:sldMk cId="2412217537" sldId="256"/>
        </pc:sldMkLst>
        <pc:spChg chg="mod">
          <ac:chgData name="Matheus Nogueira" userId="3ffbdc37af4c2ab0" providerId="LiveId" clId="{349DD4D9-155F-4E8D-9C3A-BF56CE28B0E3}" dt="2024-02-01T18:21:52.389" v="22877"/>
          <ac:spMkLst>
            <pc:docMk/>
            <pc:sldMk cId="2412217537" sldId="256"/>
            <ac:spMk id="2" creationId="{EE8480EC-BC71-0587-A24F-F77B4888D82A}"/>
          </ac:spMkLst>
        </pc:spChg>
        <pc:spChg chg="mod">
          <ac:chgData name="Matheus Nogueira" userId="3ffbdc37af4c2ab0" providerId="LiveId" clId="{349DD4D9-155F-4E8D-9C3A-BF56CE28B0E3}" dt="2024-01-30T10:57:28.280" v="17713" actId="404"/>
          <ac:spMkLst>
            <pc:docMk/>
            <pc:sldMk cId="2412217537" sldId="256"/>
            <ac:spMk id="3" creationId="{A1B5DD70-4414-6F2F-9445-EB2CA1EDC690}"/>
          </ac:spMkLst>
        </pc:spChg>
        <pc:spChg chg="mod">
          <ac:chgData name="Matheus Nogueira" userId="3ffbdc37af4c2ab0" providerId="LiveId" clId="{349DD4D9-155F-4E8D-9C3A-BF56CE28B0E3}" dt="2024-01-30T11:00:15.780" v="17773" actId="1038"/>
          <ac:spMkLst>
            <pc:docMk/>
            <pc:sldMk cId="2412217537" sldId="256"/>
            <ac:spMk id="4" creationId="{6D5F82B1-1C70-7EDF-A721-2596187CA0E1}"/>
          </ac:spMkLst>
        </pc:spChg>
        <pc:spChg chg="mod">
          <ac:chgData name="Matheus Nogueira" userId="3ffbdc37af4c2ab0" providerId="LiveId" clId="{349DD4D9-155F-4E8D-9C3A-BF56CE28B0E3}" dt="2024-01-30T10:58:55.324" v="17716" actId="20577"/>
          <ac:spMkLst>
            <pc:docMk/>
            <pc:sldMk cId="2412217537" sldId="256"/>
            <ac:spMk id="6" creationId="{64ABB5AC-A888-8AB3-A459-B6E3F3AF3B20}"/>
          </ac:spMkLst>
        </pc:spChg>
        <pc:spChg chg="mod">
          <ac:chgData name="Matheus Nogueira" userId="3ffbdc37af4c2ab0" providerId="LiveId" clId="{349DD4D9-155F-4E8D-9C3A-BF56CE28B0E3}" dt="2024-01-26T15:41:05.606" v="40" actId="1076"/>
          <ac:spMkLst>
            <pc:docMk/>
            <pc:sldMk cId="2412217537" sldId="256"/>
            <ac:spMk id="7" creationId="{B87A26D3-E2D3-FDFF-49D4-54B0BB1CEED5}"/>
          </ac:spMkLst>
        </pc:spChg>
        <pc:picChg chg="add mod">
          <ac:chgData name="Matheus Nogueira" userId="3ffbdc37af4c2ab0" providerId="LiveId" clId="{349DD4D9-155F-4E8D-9C3A-BF56CE28B0E3}" dt="2024-01-30T11:17:47.993" v="18391" actId="1076"/>
          <ac:picMkLst>
            <pc:docMk/>
            <pc:sldMk cId="2412217537" sldId="256"/>
            <ac:picMk id="5" creationId="{C8347CB6-CD01-E97B-A952-B915D8CEEFF6}"/>
          </ac:picMkLst>
        </pc:picChg>
        <pc:picChg chg="add mod">
          <ac:chgData name="Matheus Nogueira" userId="3ffbdc37af4c2ab0" providerId="LiveId" clId="{349DD4D9-155F-4E8D-9C3A-BF56CE28B0E3}" dt="2024-01-30T11:17:47.993" v="18391" actId="1076"/>
          <ac:picMkLst>
            <pc:docMk/>
            <pc:sldMk cId="2412217537" sldId="256"/>
            <ac:picMk id="1026" creationId="{56A5579A-15BE-ADF8-2A9B-25E8AC4767B3}"/>
          </ac:picMkLst>
        </pc:picChg>
        <pc:picChg chg="add del mod">
          <ac:chgData name="Matheus Nogueira" userId="3ffbdc37af4c2ab0" providerId="LiveId" clId="{349DD4D9-155F-4E8D-9C3A-BF56CE28B0E3}" dt="2024-01-26T15:37:32.082" v="21" actId="478"/>
          <ac:picMkLst>
            <pc:docMk/>
            <pc:sldMk cId="2412217537" sldId="256"/>
            <ac:picMk id="1028" creationId="{63DEB425-59B2-C0DF-1A53-9BB7321515AF}"/>
          </ac:picMkLst>
        </pc:picChg>
        <pc:picChg chg="add mod">
          <ac:chgData name="Matheus Nogueira" userId="3ffbdc37af4c2ab0" providerId="LiveId" clId="{349DD4D9-155F-4E8D-9C3A-BF56CE28B0E3}" dt="2024-01-26T16:22:06.156" v="3323" actId="14100"/>
          <ac:picMkLst>
            <pc:docMk/>
            <pc:sldMk cId="2412217537" sldId="256"/>
            <ac:picMk id="1030" creationId="{321DEE23-87C5-49B3-7E35-888C532144CF}"/>
          </ac:picMkLst>
        </pc:picChg>
      </pc:sldChg>
      <pc:sldChg chg="addSp delSp modSp new mod">
        <pc:chgData name="Matheus Nogueira" userId="3ffbdc37af4c2ab0" providerId="LiveId" clId="{349DD4D9-155F-4E8D-9C3A-BF56CE28B0E3}" dt="2024-02-01T18:21:52.389" v="22877"/>
        <pc:sldMkLst>
          <pc:docMk/>
          <pc:sldMk cId="4251240262" sldId="257"/>
        </pc:sldMkLst>
        <pc:spChg chg="add mod">
          <ac:chgData name="Matheus Nogueira" userId="3ffbdc37af4c2ab0" providerId="LiveId" clId="{349DD4D9-155F-4E8D-9C3A-BF56CE28B0E3}" dt="2024-02-01T18:21:52.389" v="22877"/>
          <ac:spMkLst>
            <pc:docMk/>
            <pc:sldMk cId="4251240262" sldId="257"/>
            <ac:spMk id="4" creationId="{526B77FB-ECF1-ABFC-C516-D8144C46723E}"/>
          </ac:spMkLst>
        </pc:spChg>
        <pc:picChg chg="add del">
          <ac:chgData name="Matheus Nogueira" userId="3ffbdc37af4c2ab0" providerId="LiveId" clId="{349DD4D9-155F-4E8D-9C3A-BF56CE28B0E3}" dt="2024-01-26T15:45:18.085" v="388" actId="22"/>
          <ac:picMkLst>
            <pc:docMk/>
            <pc:sldMk cId="4251240262" sldId="257"/>
            <ac:picMk id="6" creationId="{F739C6A1-4339-814F-382A-7E321C367975}"/>
          </ac:picMkLst>
        </pc:picChg>
      </pc:sldChg>
      <pc:sldChg chg="addSp modSp add mod modAnim">
        <pc:chgData name="Matheus Nogueira" userId="3ffbdc37af4c2ab0" providerId="LiveId" clId="{349DD4D9-155F-4E8D-9C3A-BF56CE28B0E3}" dt="2024-02-04T15:33:15.073" v="22973" actId="1038"/>
        <pc:sldMkLst>
          <pc:docMk/>
          <pc:sldMk cId="1138488553" sldId="258"/>
        </pc:sldMkLst>
        <pc:spChg chg="mod">
          <ac:chgData name="Matheus Nogueira" userId="3ffbdc37af4c2ab0" providerId="LiveId" clId="{349DD4D9-155F-4E8D-9C3A-BF56CE28B0E3}" dt="2024-01-30T11:39:02.954" v="18423" actId="20577"/>
          <ac:spMkLst>
            <pc:docMk/>
            <pc:sldMk cId="1138488553" sldId="258"/>
            <ac:spMk id="4" creationId="{526B77FB-ECF1-ABFC-C516-D8144C46723E}"/>
          </ac:spMkLst>
        </pc:spChg>
        <pc:spChg chg="add mod">
          <ac:chgData name="Matheus Nogueira" userId="3ffbdc37af4c2ab0" providerId="LiveId" clId="{349DD4D9-155F-4E8D-9C3A-BF56CE28B0E3}" dt="2024-01-30T11:02:48.502" v="17807" actId="123"/>
          <ac:spMkLst>
            <pc:docMk/>
            <pc:sldMk cId="1138488553" sldId="258"/>
            <ac:spMk id="5" creationId="{7FB703AF-B3A0-56C6-31A7-F225CB8410A0}"/>
          </ac:spMkLst>
        </pc:spChg>
        <pc:spChg chg="add mod">
          <ac:chgData name="Matheus Nogueira" userId="3ffbdc37af4c2ab0" providerId="LiveId" clId="{349DD4D9-155F-4E8D-9C3A-BF56CE28B0E3}" dt="2024-02-04T15:33:15.073" v="22973" actId="1038"/>
          <ac:spMkLst>
            <pc:docMk/>
            <pc:sldMk cId="1138488553" sldId="258"/>
            <ac:spMk id="6" creationId="{F9A21F45-99E1-BAB3-F9BD-BCE5B0E6E9E1}"/>
          </ac:spMkLst>
        </pc:spChg>
      </pc:sldChg>
      <pc:sldChg chg="modSp add mod">
        <pc:chgData name="Matheus Nogueira" userId="3ffbdc37af4c2ab0" providerId="LiveId" clId="{349DD4D9-155F-4E8D-9C3A-BF56CE28B0E3}" dt="2024-02-04T15:35:56.538" v="22998" actId="255"/>
        <pc:sldMkLst>
          <pc:docMk/>
          <pc:sldMk cId="403279338" sldId="259"/>
        </pc:sldMkLst>
        <pc:spChg chg="mod">
          <ac:chgData name="Matheus Nogueira" userId="3ffbdc37af4c2ab0" providerId="LiveId" clId="{349DD4D9-155F-4E8D-9C3A-BF56CE28B0E3}" dt="2024-01-29T16:23:23.346" v="8882" actId="790"/>
          <ac:spMkLst>
            <pc:docMk/>
            <pc:sldMk cId="403279338" sldId="259"/>
            <ac:spMk id="2" creationId="{9890601F-4879-9ADB-CCF8-B8D9BF01102F}"/>
          </ac:spMkLst>
        </pc:spChg>
        <pc:spChg chg="mod">
          <ac:chgData name="Matheus Nogueira" userId="3ffbdc37af4c2ab0" providerId="LiveId" clId="{349DD4D9-155F-4E8D-9C3A-BF56CE28B0E3}" dt="2024-02-04T15:35:56.538" v="22998" actId="255"/>
          <ac:spMkLst>
            <pc:docMk/>
            <pc:sldMk cId="403279338" sldId="259"/>
            <ac:spMk id="4" creationId="{526B77FB-ECF1-ABFC-C516-D8144C46723E}"/>
          </ac:spMkLst>
        </pc:spChg>
      </pc:sldChg>
      <pc:sldChg chg="addSp modSp add mod modAnim">
        <pc:chgData name="Matheus Nogueira" userId="3ffbdc37af4c2ab0" providerId="LiveId" clId="{349DD4D9-155F-4E8D-9C3A-BF56CE28B0E3}" dt="2024-02-04T14:04:01.278" v="22918"/>
        <pc:sldMkLst>
          <pc:docMk/>
          <pc:sldMk cId="386479471" sldId="260"/>
        </pc:sldMkLst>
        <pc:spChg chg="mod">
          <ac:chgData name="Matheus Nogueira" userId="3ffbdc37af4c2ab0" providerId="LiveId" clId="{349DD4D9-155F-4E8D-9C3A-BF56CE28B0E3}" dt="2024-02-01T18:21:52.389" v="22877"/>
          <ac:spMkLst>
            <pc:docMk/>
            <pc:sldMk cId="386479471" sldId="260"/>
            <ac:spMk id="4" creationId="{526B77FB-ECF1-ABFC-C516-D8144C46723E}"/>
          </ac:spMkLst>
        </pc:spChg>
        <pc:picChg chg="add mod">
          <ac:chgData name="Matheus Nogueira" userId="3ffbdc37af4c2ab0" providerId="LiveId" clId="{349DD4D9-155F-4E8D-9C3A-BF56CE28B0E3}" dt="2024-01-29T17:27:07.673" v="12025"/>
          <ac:picMkLst>
            <pc:docMk/>
            <pc:sldMk cId="386479471" sldId="260"/>
            <ac:picMk id="6" creationId="{71F57F11-0898-753C-79E0-E8EB50800146}"/>
          </ac:picMkLst>
        </pc:picChg>
      </pc:sldChg>
      <pc:sldChg chg="addSp modSp add mod">
        <pc:chgData name="Matheus Nogueira" userId="3ffbdc37af4c2ab0" providerId="LiveId" clId="{349DD4D9-155F-4E8D-9C3A-BF56CE28B0E3}" dt="2024-01-30T11:56:05.623" v="19199" actId="20577"/>
        <pc:sldMkLst>
          <pc:docMk/>
          <pc:sldMk cId="73854645" sldId="261"/>
        </pc:sldMkLst>
        <pc:spChg chg="mod">
          <ac:chgData name="Matheus Nogueira" userId="3ffbdc37af4c2ab0" providerId="LiveId" clId="{349DD4D9-155F-4E8D-9C3A-BF56CE28B0E3}" dt="2024-01-30T11:56:05.623" v="19199" actId="20577"/>
          <ac:spMkLst>
            <pc:docMk/>
            <pc:sldMk cId="73854645" sldId="261"/>
            <ac:spMk id="4" creationId="{526B77FB-ECF1-ABFC-C516-D8144C46723E}"/>
          </ac:spMkLst>
        </pc:spChg>
        <pc:graphicFrameChg chg="add mod modGraphic">
          <ac:chgData name="Matheus Nogueira" userId="3ffbdc37af4c2ab0" providerId="LiveId" clId="{349DD4D9-155F-4E8D-9C3A-BF56CE28B0E3}" dt="2024-01-27T12:10:41.202" v="6144" actId="20577"/>
          <ac:graphicFrameMkLst>
            <pc:docMk/>
            <pc:sldMk cId="73854645" sldId="261"/>
            <ac:graphicFrameMk id="5" creationId="{29CBB172-6868-195F-D5C9-DD787FC36395}"/>
          </ac:graphicFrameMkLst>
        </pc:graphicFrameChg>
      </pc:sldChg>
      <pc:sldChg chg="modSp add del mod">
        <pc:chgData name="Matheus Nogueira" userId="3ffbdc37af4c2ab0" providerId="LiveId" clId="{349DD4D9-155F-4E8D-9C3A-BF56CE28B0E3}" dt="2024-01-26T19:15:02.944" v="6140" actId="47"/>
        <pc:sldMkLst>
          <pc:docMk/>
          <pc:sldMk cId="3804390753" sldId="262"/>
        </pc:sldMkLst>
        <pc:spChg chg="mod">
          <ac:chgData name="Matheus Nogueira" userId="3ffbdc37af4c2ab0" providerId="LiveId" clId="{349DD4D9-155F-4E8D-9C3A-BF56CE28B0E3}" dt="2024-01-26T15:51:15.361" v="1535" actId="20577"/>
          <ac:spMkLst>
            <pc:docMk/>
            <pc:sldMk cId="3804390753" sldId="262"/>
            <ac:spMk id="4" creationId="{526B77FB-ECF1-ABFC-C516-D8144C46723E}"/>
          </ac:spMkLst>
        </pc:spChg>
      </pc:sldChg>
      <pc:sldChg chg="modSp add mod modAnim">
        <pc:chgData name="Matheus Nogueira" userId="3ffbdc37af4c2ab0" providerId="LiveId" clId="{349DD4D9-155F-4E8D-9C3A-BF56CE28B0E3}" dt="2024-02-04T14:05:50.988" v="22928"/>
        <pc:sldMkLst>
          <pc:docMk/>
          <pc:sldMk cId="637376963" sldId="263"/>
        </pc:sldMkLst>
        <pc:spChg chg="mod">
          <ac:chgData name="Matheus Nogueira" userId="3ffbdc37af4c2ab0" providerId="LiveId" clId="{349DD4D9-155F-4E8D-9C3A-BF56CE28B0E3}" dt="2024-01-30T11:14:57.121" v="18387"/>
          <ac:spMkLst>
            <pc:docMk/>
            <pc:sldMk cId="637376963" sldId="263"/>
            <ac:spMk id="4" creationId="{526B77FB-ECF1-ABFC-C516-D8144C46723E}"/>
          </ac:spMkLst>
        </pc:spChg>
      </pc:sldChg>
      <pc:sldChg chg="addSp delSp modSp add mod">
        <pc:chgData name="Matheus Nogueira" userId="3ffbdc37af4c2ab0" providerId="LiveId" clId="{349DD4D9-155F-4E8D-9C3A-BF56CE28B0E3}" dt="2024-01-26T17:00:47.860" v="3685" actId="1076"/>
        <pc:sldMkLst>
          <pc:docMk/>
          <pc:sldMk cId="217267225" sldId="264"/>
        </pc:sldMkLst>
        <pc:spChg chg="mod">
          <ac:chgData name="Matheus Nogueira" userId="3ffbdc37af4c2ab0" providerId="LiveId" clId="{349DD4D9-155F-4E8D-9C3A-BF56CE28B0E3}" dt="2024-01-26T16:46:03.872" v="3650" actId="20577"/>
          <ac:spMkLst>
            <pc:docMk/>
            <pc:sldMk cId="217267225" sldId="264"/>
            <ac:spMk id="4" creationId="{526B77FB-ECF1-ABFC-C516-D8144C46723E}"/>
          </ac:spMkLst>
        </pc:spChg>
        <pc:graphicFrameChg chg="del">
          <ac:chgData name="Matheus Nogueira" userId="3ffbdc37af4c2ab0" providerId="LiveId" clId="{349DD4D9-155F-4E8D-9C3A-BF56CE28B0E3}" dt="2024-01-26T16:01:50.037" v="2007" actId="478"/>
          <ac:graphicFrameMkLst>
            <pc:docMk/>
            <pc:sldMk cId="217267225" sldId="264"/>
            <ac:graphicFrameMk id="5" creationId="{29CBB172-6868-195F-D5C9-DD787FC36395}"/>
          </ac:graphicFrameMkLst>
        </pc:graphicFrameChg>
        <pc:picChg chg="add del mod">
          <ac:chgData name="Matheus Nogueira" userId="3ffbdc37af4c2ab0" providerId="LiveId" clId="{349DD4D9-155F-4E8D-9C3A-BF56CE28B0E3}" dt="2024-01-26T16:59:32.587" v="3664" actId="478"/>
          <ac:picMkLst>
            <pc:docMk/>
            <pc:sldMk cId="217267225" sldId="264"/>
            <ac:picMk id="6" creationId="{28FF7995-AB47-732E-9B73-0DAF387D196B}"/>
          </ac:picMkLst>
        </pc:picChg>
        <pc:picChg chg="add del mod">
          <ac:chgData name="Matheus Nogueira" userId="3ffbdc37af4c2ab0" providerId="LiveId" clId="{349DD4D9-155F-4E8D-9C3A-BF56CE28B0E3}" dt="2024-01-26T16:46:39.672" v="3660" actId="478"/>
          <ac:picMkLst>
            <pc:docMk/>
            <pc:sldMk cId="217267225" sldId="264"/>
            <ac:picMk id="7" creationId="{60EF6897-3A66-6908-FAD1-C589F9A3876F}"/>
          </ac:picMkLst>
        </pc:picChg>
        <pc:picChg chg="add mod">
          <ac:chgData name="Matheus Nogueira" userId="3ffbdc37af4c2ab0" providerId="LiveId" clId="{349DD4D9-155F-4E8D-9C3A-BF56CE28B0E3}" dt="2024-01-26T17:00:39.009" v="3683" actId="1076"/>
          <ac:picMkLst>
            <pc:docMk/>
            <pc:sldMk cId="217267225" sldId="264"/>
            <ac:picMk id="8" creationId="{4C731F98-CD96-2DE1-C408-1EC954E38001}"/>
          </ac:picMkLst>
        </pc:picChg>
        <pc:picChg chg="add del mod">
          <ac:chgData name="Matheus Nogueira" userId="3ffbdc37af4c2ab0" providerId="LiveId" clId="{349DD4D9-155F-4E8D-9C3A-BF56CE28B0E3}" dt="2024-01-26T16:46:38.231" v="3659" actId="478"/>
          <ac:picMkLst>
            <pc:docMk/>
            <pc:sldMk cId="217267225" sldId="264"/>
            <ac:picMk id="9" creationId="{0A1977F5-5FD3-EAB8-7A88-F6561193ECA2}"/>
          </ac:picMkLst>
        </pc:picChg>
        <pc:picChg chg="add del mod">
          <ac:chgData name="Matheus Nogueira" userId="3ffbdc37af4c2ab0" providerId="LiveId" clId="{349DD4D9-155F-4E8D-9C3A-BF56CE28B0E3}" dt="2024-01-26T17:00:26.972" v="3677" actId="478"/>
          <ac:picMkLst>
            <pc:docMk/>
            <pc:sldMk cId="217267225" sldId="264"/>
            <ac:picMk id="10" creationId="{D360B496-AA1E-0F84-128D-A956F24D0965}"/>
          </ac:picMkLst>
        </pc:picChg>
        <pc:picChg chg="add mod">
          <ac:chgData name="Matheus Nogueira" userId="3ffbdc37af4c2ab0" providerId="LiveId" clId="{349DD4D9-155F-4E8D-9C3A-BF56CE28B0E3}" dt="2024-01-26T17:00:47.860" v="3685" actId="1076"/>
          <ac:picMkLst>
            <pc:docMk/>
            <pc:sldMk cId="217267225" sldId="264"/>
            <ac:picMk id="12" creationId="{01205233-232F-8ACC-6E40-4A143E4790C1}"/>
          </ac:picMkLst>
        </pc:picChg>
      </pc:sldChg>
      <pc:sldChg chg="modSp add del mod">
        <pc:chgData name="Matheus Nogueira" userId="3ffbdc37af4c2ab0" providerId="LiveId" clId="{349DD4D9-155F-4E8D-9C3A-BF56CE28B0E3}" dt="2024-01-26T16:02:18.200" v="2026" actId="47"/>
        <pc:sldMkLst>
          <pc:docMk/>
          <pc:sldMk cId="1714127542" sldId="265"/>
        </pc:sldMkLst>
        <pc:spChg chg="mod">
          <ac:chgData name="Matheus Nogueira" userId="3ffbdc37af4c2ab0" providerId="LiveId" clId="{349DD4D9-155F-4E8D-9C3A-BF56CE28B0E3}" dt="2024-01-26T16:02:08.822" v="2025" actId="20577"/>
          <ac:spMkLst>
            <pc:docMk/>
            <pc:sldMk cId="1714127542" sldId="265"/>
            <ac:spMk id="4" creationId="{526B77FB-ECF1-ABFC-C516-D8144C46723E}"/>
          </ac:spMkLst>
        </pc:spChg>
      </pc:sldChg>
      <pc:sldChg chg="delSp modSp add mod modAnim">
        <pc:chgData name="Matheus Nogueira" userId="3ffbdc37af4c2ab0" providerId="LiveId" clId="{349DD4D9-155F-4E8D-9C3A-BF56CE28B0E3}" dt="2024-02-04T14:05:09.310" v="22927"/>
        <pc:sldMkLst>
          <pc:docMk/>
          <pc:sldMk cId="2577105308" sldId="265"/>
        </pc:sldMkLst>
        <pc:spChg chg="mod">
          <ac:chgData name="Matheus Nogueira" userId="3ffbdc37af4c2ab0" providerId="LiveId" clId="{349DD4D9-155F-4E8D-9C3A-BF56CE28B0E3}" dt="2024-01-30T11:11:15.072" v="18378"/>
          <ac:spMkLst>
            <pc:docMk/>
            <pc:sldMk cId="2577105308" sldId="265"/>
            <ac:spMk id="4" creationId="{526B77FB-ECF1-ABFC-C516-D8144C46723E}"/>
          </ac:spMkLst>
        </pc:spChg>
        <pc:graphicFrameChg chg="del">
          <ac:chgData name="Matheus Nogueira" userId="3ffbdc37af4c2ab0" providerId="LiveId" clId="{349DD4D9-155F-4E8D-9C3A-BF56CE28B0E3}" dt="2024-01-26T16:02:27.385" v="2049" actId="478"/>
          <ac:graphicFrameMkLst>
            <pc:docMk/>
            <pc:sldMk cId="2577105308" sldId="265"/>
            <ac:graphicFrameMk id="5" creationId="{29CBB172-6868-195F-D5C9-DD787FC36395}"/>
          </ac:graphicFrameMkLst>
        </pc:graphicFrameChg>
      </pc:sldChg>
      <pc:sldChg chg="addSp modSp add mod modAnim">
        <pc:chgData name="Matheus Nogueira" userId="3ffbdc37af4c2ab0" providerId="LiveId" clId="{349DD4D9-155F-4E8D-9C3A-BF56CE28B0E3}" dt="2024-01-30T11:14:57.121" v="18387"/>
        <pc:sldMkLst>
          <pc:docMk/>
          <pc:sldMk cId="2493747781" sldId="266"/>
        </pc:sldMkLst>
        <pc:spChg chg="mod">
          <ac:chgData name="Matheus Nogueira" userId="3ffbdc37af4c2ab0" providerId="LiveId" clId="{349DD4D9-155F-4E8D-9C3A-BF56CE28B0E3}" dt="2024-01-30T11:14:57.121" v="18387"/>
          <ac:spMkLst>
            <pc:docMk/>
            <pc:sldMk cId="2493747781" sldId="266"/>
            <ac:spMk id="4" creationId="{526B77FB-ECF1-ABFC-C516-D8144C46723E}"/>
          </ac:spMkLst>
        </pc:spChg>
        <pc:spChg chg="add mod">
          <ac:chgData name="Matheus Nogueira" userId="3ffbdc37af4c2ab0" providerId="LiveId" clId="{349DD4D9-155F-4E8D-9C3A-BF56CE28B0E3}" dt="2024-01-26T19:14:19.251" v="6129" actId="20577"/>
          <ac:spMkLst>
            <pc:docMk/>
            <pc:sldMk cId="2493747781" sldId="266"/>
            <ac:spMk id="5" creationId="{DFC014CC-ADC3-6EC0-2E77-C30951D72ADE}"/>
          </ac:spMkLst>
        </pc:spChg>
        <pc:spChg chg="add mod">
          <ac:chgData name="Matheus Nogueira" userId="3ffbdc37af4c2ab0" providerId="LiveId" clId="{349DD4D9-155F-4E8D-9C3A-BF56CE28B0E3}" dt="2024-01-26T19:13:30.630" v="6101" actId="20577"/>
          <ac:spMkLst>
            <pc:docMk/>
            <pc:sldMk cId="2493747781" sldId="266"/>
            <ac:spMk id="6" creationId="{0F32F420-4B02-3102-40C5-B62A8D906F89}"/>
          </ac:spMkLst>
        </pc:spChg>
        <pc:spChg chg="add mod">
          <ac:chgData name="Matheus Nogueira" userId="3ffbdc37af4c2ab0" providerId="LiveId" clId="{349DD4D9-155F-4E8D-9C3A-BF56CE28B0E3}" dt="2024-01-26T16:16:48.897" v="3007"/>
          <ac:spMkLst>
            <pc:docMk/>
            <pc:sldMk cId="2493747781" sldId="266"/>
            <ac:spMk id="7" creationId="{189BC95D-7982-D1B9-AD1C-AE99E2DE5D64}"/>
          </ac:spMkLst>
        </pc:spChg>
      </pc:sldChg>
      <pc:sldChg chg="addSp modSp add mod modAnim">
        <pc:chgData name="Matheus Nogueira" userId="3ffbdc37af4c2ab0" providerId="LiveId" clId="{349DD4D9-155F-4E8D-9C3A-BF56CE28B0E3}" dt="2024-01-31T22:27:23.672" v="22864"/>
        <pc:sldMkLst>
          <pc:docMk/>
          <pc:sldMk cId="307875179" sldId="267"/>
        </pc:sldMkLst>
        <pc:spChg chg="mod">
          <ac:chgData name="Matheus Nogueira" userId="3ffbdc37af4c2ab0" providerId="LiveId" clId="{349DD4D9-155F-4E8D-9C3A-BF56CE28B0E3}" dt="2024-01-31T22:25:28.764" v="22842" actId="14100"/>
          <ac:spMkLst>
            <pc:docMk/>
            <pc:sldMk cId="307875179" sldId="267"/>
            <ac:spMk id="4" creationId="{526B77FB-ECF1-ABFC-C516-D8144C46723E}"/>
          </ac:spMkLst>
        </pc:spChg>
        <pc:spChg chg="mod">
          <ac:chgData name="Matheus Nogueira" userId="3ffbdc37af4c2ab0" providerId="LiveId" clId="{349DD4D9-155F-4E8D-9C3A-BF56CE28B0E3}" dt="2024-01-26T16:20:55.739" v="3320" actId="20577"/>
          <ac:spMkLst>
            <pc:docMk/>
            <pc:sldMk cId="307875179" sldId="267"/>
            <ac:spMk id="5" creationId="{DFC014CC-ADC3-6EC0-2E77-C30951D72ADE}"/>
          </ac:spMkLst>
        </pc:spChg>
        <pc:spChg chg="mod">
          <ac:chgData name="Matheus Nogueira" userId="3ffbdc37af4c2ab0" providerId="LiveId" clId="{349DD4D9-155F-4E8D-9C3A-BF56CE28B0E3}" dt="2024-01-26T16:21:01.861" v="3321"/>
          <ac:spMkLst>
            <pc:docMk/>
            <pc:sldMk cId="307875179" sldId="267"/>
            <ac:spMk id="6" creationId="{0F32F420-4B02-3102-40C5-B62A8D906F89}"/>
          </ac:spMkLst>
        </pc:spChg>
        <pc:spChg chg="add mod">
          <ac:chgData name="Matheus Nogueira" userId="3ffbdc37af4c2ab0" providerId="LiveId" clId="{349DD4D9-155F-4E8D-9C3A-BF56CE28B0E3}" dt="2024-01-31T22:26:12.093" v="22856" actId="20577"/>
          <ac:spMkLst>
            <pc:docMk/>
            <pc:sldMk cId="307875179" sldId="267"/>
            <ac:spMk id="9" creationId="{493DD241-65D1-186F-46A6-3544A672C621}"/>
          </ac:spMkLst>
        </pc:spChg>
        <pc:spChg chg="add mod">
          <ac:chgData name="Matheus Nogueira" userId="3ffbdc37af4c2ab0" providerId="LiveId" clId="{349DD4D9-155F-4E8D-9C3A-BF56CE28B0E3}" dt="2024-01-31T22:26:16.875" v="22857" actId="1076"/>
          <ac:spMkLst>
            <pc:docMk/>
            <pc:sldMk cId="307875179" sldId="267"/>
            <ac:spMk id="10" creationId="{F28999DA-1135-7608-7A43-7F630345CF08}"/>
          </ac:spMkLst>
        </pc:spChg>
        <pc:spChg chg="add mod">
          <ac:chgData name="Matheus Nogueira" userId="3ffbdc37af4c2ab0" providerId="LiveId" clId="{349DD4D9-155F-4E8D-9C3A-BF56CE28B0E3}" dt="2024-01-31T22:26:27.597" v="22859" actId="1076"/>
          <ac:spMkLst>
            <pc:docMk/>
            <pc:sldMk cId="307875179" sldId="267"/>
            <ac:spMk id="11" creationId="{E2A66FBF-FC75-F69E-77AC-D0F46EEDF933}"/>
          </ac:spMkLst>
        </pc:spChg>
      </pc:sldChg>
      <pc:sldChg chg="modSp add del mod modAnim">
        <pc:chgData name="Matheus Nogueira" userId="3ffbdc37af4c2ab0" providerId="LiveId" clId="{349DD4D9-155F-4E8D-9C3A-BF56CE28B0E3}" dt="2024-01-31T22:26:32.561" v="22860" actId="47"/>
        <pc:sldMkLst>
          <pc:docMk/>
          <pc:sldMk cId="245941583" sldId="268"/>
        </pc:sldMkLst>
        <pc:spChg chg="mod">
          <ac:chgData name="Matheus Nogueira" userId="3ffbdc37af4c2ab0" providerId="LiveId" clId="{349DD4D9-155F-4E8D-9C3A-BF56CE28B0E3}" dt="2024-01-30T11:14:57.121" v="18387"/>
          <ac:spMkLst>
            <pc:docMk/>
            <pc:sldMk cId="245941583" sldId="268"/>
            <ac:spMk id="4" creationId="{526B77FB-ECF1-ABFC-C516-D8144C46723E}"/>
          </ac:spMkLst>
        </pc:spChg>
        <pc:spChg chg="mod">
          <ac:chgData name="Matheus Nogueira" userId="3ffbdc37af4c2ab0" providerId="LiveId" clId="{349DD4D9-155F-4E8D-9C3A-BF56CE28B0E3}" dt="2024-01-26T16:43:29.845" v="3348" actId="20577"/>
          <ac:spMkLst>
            <pc:docMk/>
            <pc:sldMk cId="245941583" sldId="268"/>
            <ac:spMk id="5" creationId="{DFC014CC-ADC3-6EC0-2E77-C30951D72ADE}"/>
          </ac:spMkLst>
        </pc:spChg>
        <pc:spChg chg="mod">
          <ac:chgData name="Matheus Nogueira" userId="3ffbdc37af4c2ab0" providerId="LiveId" clId="{349DD4D9-155F-4E8D-9C3A-BF56CE28B0E3}" dt="2024-01-26T16:43:37.458" v="3349"/>
          <ac:spMkLst>
            <pc:docMk/>
            <pc:sldMk cId="245941583" sldId="268"/>
            <ac:spMk id="6" creationId="{0F32F420-4B02-3102-40C5-B62A8D906F89}"/>
          </ac:spMkLst>
        </pc:spChg>
      </pc:sldChg>
      <pc:sldChg chg="modSp add mod modAnim">
        <pc:chgData name="Matheus Nogueira" userId="3ffbdc37af4c2ab0" providerId="LiveId" clId="{349DD4D9-155F-4E8D-9C3A-BF56CE28B0E3}" dt="2024-01-30T17:39:07.818" v="21963" actId="20577"/>
        <pc:sldMkLst>
          <pc:docMk/>
          <pc:sldMk cId="3357798129" sldId="269"/>
        </pc:sldMkLst>
        <pc:spChg chg="mod">
          <ac:chgData name="Matheus Nogueira" userId="3ffbdc37af4c2ab0" providerId="LiveId" clId="{349DD4D9-155F-4E8D-9C3A-BF56CE28B0E3}" dt="2024-01-30T17:39:07.818" v="21963" actId="20577"/>
          <ac:spMkLst>
            <pc:docMk/>
            <pc:sldMk cId="3357798129" sldId="269"/>
            <ac:spMk id="4" creationId="{526B77FB-ECF1-ABFC-C516-D8144C46723E}"/>
          </ac:spMkLst>
        </pc:spChg>
      </pc:sldChg>
      <pc:sldChg chg="addSp modSp add mod">
        <pc:chgData name="Matheus Nogueira" userId="3ffbdc37af4c2ab0" providerId="LiveId" clId="{349DD4D9-155F-4E8D-9C3A-BF56CE28B0E3}" dt="2024-01-26T18:53:35.616" v="5428" actId="1076"/>
        <pc:sldMkLst>
          <pc:docMk/>
          <pc:sldMk cId="571303611" sldId="270"/>
        </pc:sldMkLst>
        <pc:spChg chg="mod">
          <ac:chgData name="Matheus Nogueira" userId="3ffbdc37af4c2ab0" providerId="LiveId" clId="{349DD4D9-155F-4E8D-9C3A-BF56CE28B0E3}" dt="2024-01-26T16:45:28.910" v="3620" actId="20577"/>
          <ac:spMkLst>
            <pc:docMk/>
            <pc:sldMk cId="571303611" sldId="270"/>
            <ac:spMk id="4" creationId="{526B77FB-ECF1-ABFC-C516-D8144C46723E}"/>
          </ac:spMkLst>
        </pc:spChg>
        <pc:picChg chg="add mod">
          <ac:chgData name="Matheus Nogueira" userId="3ffbdc37af4c2ab0" providerId="LiveId" clId="{349DD4D9-155F-4E8D-9C3A-BF56CE28B0E3}" dt="2024-01-26T18:53:35.616" v="5428" actId="1076"/>
          <ac:picMkLst>
            <pc:docMk/>
            <pc:sldMk cId="571303611" sldId="270"/>
            <ac:picMk id="6" creationId="{4A8FC7F6-2AA8-4BAA-6BCD-26BFDB9885D0}"/>
          </ac:picMkLst>
        </pc:picChg>
      </pc:sldChg>
      <pc:sldChg chg="addSp delSp modSp add mod">
        <pc:chgData name="Matheus Nogueira" userId="3ffbdc37af4c2ab0" providerId="LiveId" clId="{349DD4D9-155F-4E8D-9C3A-BF56CE28B0E3}" dt="2024-01-26T18:56:13.719" v="5478" actId="21"/>
        <pc:sldMkLst>
          <pc:docMk/>
          <pc:sldMk cId="1509378480" sldId="271"/>
        </pc:sldMkLst>
        <pc:spChg chg="mod">
          <ac:chgData name="Matheus Nogueira" userId="3ffbdc37af4c2ab0" providerId="LiveId" clId="{349DD4D9-155F-4E8D-9C3A-BF56CE28B0E3}" dt="2024-01-26T16:45:37.614" v="3628" actId="20577"/>
          <ac:spMkLst>
            <pc:docMk/>
            <pc:sldMk cId="1509378480" sldId="271"/>
            <ac:spMk id="4" creationId="{526B77FB-ECF1-ABFC-C516-D8144C46723E}"/>
          </ac:spMkLst>
        </pc:spChg>
        <pc:picChg chg="add del mod">
          <ac:chgData name="Matheus Nogueira" userId="3ffbdc37af4c2ab0" providerId="LiveId" clId="{349DD4D9-155F-4E8D-9C3A-BF56CE28B0E3}" dt="2024-01-26T18:56:13.719" v="5478" actId="21"/>
          <ac:picMkLst>
            <pc:docMk/>
            <pc:sldMk cId="1509378480" sldId="271"/>
            <ac:picMk id="6" creationId="{96B35DDC-4F6E-343A-8B35-5656ED1CAA23}"/>
          </ac:picMkLst>
        </pc:picChg>
        <pc:picChg chg="add mod ord">
          <ac:chgData name="Matheus Nogueira" userId="3ffbdc37af4c2ab0" providerId="LiveId" clId="{349DD4D9-155F-4E8D-9C3A-BF56CE28B0E3}" dt="2024-01-26T18:56:11.987" v="5477" actId="171"/>
          <ac:picMkLst>
            <pc:docMk/>
            <pc:sldMk cId="1509378480" sldId="271"/>
            <ac:picMk id="8" creationId="{320462F8-22EE-C77B-D810-52A1DBEAC2E4}"/>
          </ac:picMkLst>
        </pc:picChg>
        <pc:picChg chg="add del mod">
          <ac:chgData name="Matheus Nogueira" userId="3ffbdc37af4c2ab0" providerId="LiveId" clId="{349DD4D9-155F-4E8D-9C3A-BF56CE28B0E3}" dt="2024-01-26T18:56:06.542" v="5474" actId="21"/>
          <ac:picMkLst>
            <pc:docMk/>
            <pc:sldMk cId="1509378480" sldId="271"/>
            <ac:picMk id="10" creationId="{EB994DCA-EC9D-E279-85D9-AE51AB80DE09}"/>
          </ac:picMkLst>
        </pc:picChg>
        <pc:picChg chg="add del mod">
          <ac:chgData name="Matheus Nogueira" userId="3ffbdc37af4c2ab0" providerId="LiveId" clId="{349DD4D9-155F-4E8D-9C3A-BF56CE28B0E3}" dt="2024-01-26T18:56:03.953" v="5472" actId="21"/>
          <ac:picMkLst>
            <pc:docMk/>
            <pc:sldMk cId="1509378480" sldId="271"/>
            <ac:picMk id="12" creationId="{1E6F4E03-66CA-EAD3-3A18-4ED33B406FBA}"/>
          </ac:picMkLst>
        </pc:picChg>
      </pc:sldChg>
      <pc:sldChg chg="addSp delSp modSp add mod">
        <pc:chgData name="Matheus Nogueira" userId="3ffbdc37af4c2ab0" providerId="LiveId" clId="{349DD4D9-155F-4E8D-9C3A-BF56CE28B0E3}" dt="2024-01-26T18:57:04.211" v="5500" actId="21"/>
        <pc:sldMkLst>
          <pc:docMk/>
          <pc:sldMk cId="3992355070" sldId="272"/>
        </pc:sldMkLst>
        <pc:spChg chg="mod">
          <ac:chgData name="Matheus Nogueira" userId="3ffbdc37af4c2ab0" providerId="LiveId" clId="{349DD4D9-155F-4E8D-9C3A-BF56CE28B0E3}" dt="2024-01-26T16:45:40.966" v="3633" actId="20577"/>
          <ac:spMkLst>
            <pc:docMk/>
            <pc:sldMk cId="3992355070" sldId="272"/>
            <ac:spMk id="4" creationId="{526B77FB-ECF1-ABFC-C516-D8144C46723E}"/>
          </ac:spMkLst>
        </pc:spChg>
        <pc:picChg chg="add mod">
          <ac:chgData name="Matheus Nogueira" userId="3ffbdc37af4c2ab0" providerId="LiveId" clId="{349DD4D9-155F-4E8D-9C3A-BF56CE28B0E3}" dt="2024-01-26T18:56:57.620" v="5495" actId="12789"/>
          <ac:picMkLst>
            <pc:docMk/>
            <pc:sldMk cId="3992355070" sldId="272"/>
            <ac:picMk id="6" creationId="{457A7C48-BDDE-3BC7-240F-651F4CCBB787}"/>
          </ac:picMkLst>
        </pc:picChg>
        <pc:picChg chg="add del mod">
          <ac:chgData name="Matheus Nogueira" userId="3ffbdc37af4c2ab0" providerId="LiveId" clId="{349DD4D9-155F-4E8D-9C3A-BF56CE28B0E3}" dt="2024-01-26T18:57:04.211" v="5500" actId="21"/>
          <ac:picMkLst>
            <pc:docMk/>
            <pc:sldMk cId="3992355070" sldId="272"/>
            <ac:picMk id="8" creationId="{365F361B-CB3C-0631-B886-31AECA9DA1C0}"/>
          </ac:picMkLst>
        </pc:picChg>
        <pc:picChg chg="add del mod">
          <ac:chgData name="Matheus Nogueira" userId="3ffbdc37af4c2ab0" providerId="LiveId" clId="{349DD4D9-155F-4E8D-9C3A-BF56CE28B0E3}" dt="2024-01-26T18:57:02.051" v="5498" actId="21"/>
          <ac:picMkLst>
            <pc:docMk/>
            <pc:sldMk cId="3992355070" sldId="272"/>
            <ac:picMk id="10" creationId="{FB3E604D-B9EC-C48B-FDA3-860A9E30FBCB}"/>
          </ac:picMkLst>
        </pc:picChg>
        <pc:picChg chg="add del mod">
          <ac:chgData name="Matheus Nogueira" userId="3ffbdc37af4c2ab0" providerId="LiveId" clId="{349DD4D9-155F-4E8D-9C3A-BF56CE28B0E3}" dt="2024-01-26T18:56:59.710" v="5496" actId="21"/>
          <ac:picMkLst>
            <pc:docMk/>
            <pc:sldMk cId="3992355070" sldId="272"/>
            <ac:picMk id="12" creationId="{81D72A05-B2B8-F4BF-5603-BC54DE291DE8}"/>
          </ac:picMkLst>
        </pc:picChg>
      </pc:sldChg>
      <pc:sldChg chg="addSp delSp modSp add mod">
        <pc:chgData name="Matheus Nogueira" userId="3ffbdc37af4c2ab0" providerId="LiveId" clId="{349DD4D9-155F-4E8D-9C3A-BF56CE28B0E3}" dt="2024-01-26T18:59:38.538" v="5535" actId="21"/>
        <pc:sldMkLst>
          <pc:docMk/>
          <pc:sldMk cId="501161405" sldId="273"/>
        </pc:sldMkLst>
        <pc:spChg chg="mod">
          <ac:chgData name="Matheus Nogueira" userId="3ffbdc37af4c2ab0" providerId="LiveId" clId="{349DD4D9-155F-4E8D-9C3A-BF56CE28B0E3}" dt="2024-01-26T16:45:44.589" v="3640" actId="20577"/>
          <ac:spMkLst>
            <pc:docMk/>
            <pc:sldMk cId="501161405" sldId="273"/>
            <ac:spMk id="4" creationId="{526B77FB-ECF1-ABFC-C516-D8144C46723E}"/>
          </ac:spMkLst>
        </pc:spChg>
        <pc:picChg chg="add mod">
          <ac:chgData name="Matheus Nogueira" userId="3ffbdc37af4c2ab0" providerId="LiveId" clId="{349DD4D9-155F-4E8D-9C3A-BF56CE28B0E3}" dt="2024-01-26T18:57:53.301" v="5517"/>
          <ac:picMkLst>
            <pc:docMk/>
            <pc:sldMk cId="501161405" sldId="273"/>
            <ac:picMk id="6" creationId="{26338A3E-C28E-87A1-1852-74ECFA39A555}"/>
          </ac:picMkLst>
        </pc:picChg>
        <pc:picChg chg="add mod">
          <ac:chgData name="Matheus Nogueira" userId="3ffbdc37af4c2ab0" providerId="LiveId" clId="{349DD4D9-155F-4E8D-9C3A-BF56CE28B0E3}" dt="2024-01-26T18:57:53.301" v="5517"/>
          <ac:picMkLst>
            <pc:docMk/>
            <pc:sldMk cId="501161405" sldId="273"/>
            <ac:picMk id="8" creationId="{56659C47-4821-6D8D-0BDE-F5BCFAC7B1D4}"/>
          </ac:picMkLst>
        </pc:picChg>
        <pc:picChg chg="add mod">
          <ac:chgData name="Matheus Nogueira" userId="3ffbdc37af4c2ab0" providerId="LiveId" clId="{349DD4D9-155F-4E8D-9C3A-BF56CE28B0E3}" dt="2024-01-26T18:57:53.301" v="5517"/>
          <ac:picMkLst>
            <pc:docMk/>
            <pc:sldMk cId="501161405" sldId="273"/>
            <ac:picMk id="10" creationId="{F1023C99-B9B5-33A1-E3CB-43D7510CACB7}"/>
          </ac:picMkLst>
        </pc:picChg>
        <pc:picChg chg="add mod">
          <ac:chgData name="Matheus Nogueira" userId="3ffbdc37af4c2ab0" providerId="LiveId" clId="{349DD4D9-155F-4E8D-9C3A-BF56CE28B0E3}" dt="2024-01-26T18:57:53.301" v="5517"/>
          <ac:picMkLst>
            <pc:docMk/>
            <pc:sldMk cId="501161405" sldId="273"/>
            <ac:picMk id="12" creationId="{454834B6-8693-50F3-248D-78607E327A5D}"/>
          </ac:picMkLst>
        </pc:picChg>
        <pc:picChg chg="add del mod">
          <ac:chgData name="Matheus Nogueira" userId="3ffbdc37af4c2ab0" providerId="LiveId" clId="{349DD4D9-155F-4E8D-9C3A-BF56CE28B0E3}" dt="2024-01-26T18:59:38.538" v="5535" actId="21"/>
          <ac:picMkLst>
            <pc:docMk/>
            <pc:sldMk cId="501161405" sldId="273"/>
            <ac:picMk id="14" creationId="{71A978C1-44E2-A2F4-9763-3DDF27C980F7}"/>
          </ac:picMkLst>
        </pc:picChg>
        <pc:picChg chg="add mod ord">
          <ac:chgData name="Matheus Nogueira" userId="3ffbdc37af4c2ab0" providerId="LiveId" clId="{349DD4D9-155F-4E8D-9C3A-BF56CE28B0E3}" dt="2024-01-26T18:59:37.175" v="5534" actId="171"/>
          <ac:picMkLst>
            <pc:docMk/>
            <pc:sldMk cId="501161405" sldId="273"/>
            <ac:picMk id="16" creationId="{54CE1DB5-037F-13D4-A501-BD2CE7D27323}"/>
          </ac:picMkLst>
        </pc:picChg>
        <pc:picChg chg="add del mod">
          <ac:chgData name="Matheus Nogueira" userId="3ffbdc37af4c2ab0" providerId="LiveId" clId="{349DD4D9-155F-4E8D-9C3A-BF56CE28B0E3}" dt="2024-01-26T18:59:30.012" v="5532" actId="21"/>
          <ac:picMkLst>
            <pc:docMk/>
            <pc:sldMk cId="501161405" sldId="273"/>
            <ac:picMk id="18" creationId="{082880E0-708A-3AF4-4A7E-1D74B4524A57}"/>
          </ac:picMkLst>
        </pc:picChg>
        <pc:picChg chg="add del mod">
          <ac:chgData name="Matheus Nogueira" userId="3ffbdc37af4c2ab0" providerId="LiveId" clId="{349DD4D9-155F-4E8D-9C3A-BF56CE28B0E3}" dt="2024-01-26T18:59:22.518" v="5530" actId="21"/>
          <ac:picMkLst>
            <pc:docMk/>
            <pc:sldMk cId="501161405" sldId="273"/>
            <ac:picMk id="20" creationId="{2442247D-B857-3437-48CF-1214A1CCAE03}"/>
          </ac:picMkLst>
        </pc:picChg>
      </pc:sldChg>
      <pc:sldChg chg="addSp delSp modSp add mod">
        <pc:chgData name="Matheus Nogueira" userId="3ffbdc37af4c2ab0" providerId="LiveId" clId="{349DD4D9-155F-4E8D-9C3A-BF56CE28B0E3}" dt="2024-01-26T17:01:38.250" v="3702" actId="12788"/>
        <pc:sldMkLst>
          <pc:docMk/>
          <pc:sldMk cId="261295799" sldId="274"/>
        </pc:sldMkLst>
        <pc:picChg chg="add mod">
          <ac:chgData name="Matheus Nogueira" userId="3ffbdc37af4c2ab0" providerId="LiveId" clId="{349DD4D9-155F-4E8D-9C3A-BF56CE28B0E3}" dt="2024-01-26T17:01:38.250" v="3702" actId="12788"/>
          <ac:picMkLst>
            <pc:docMk/>
            <pc:sldMk cId="261295799" sldId="274"/>
            <ac:picMk id="6" creationId="{B6593A54-A68C-E4D1-1161-EEF256A5DE61}"/>
          </ac:picMkLst>
        </pc:picChg>
        <pc:picChg chg="del">
          <ac:chgData name="Matheus Nogueira" userId="3ffbdc37af4c2ab0" providerId="LiveId" clId="{349DD4D9-155F-4E8D-9C3A-BF56CE28B0E3}" dt="2024-01-26T17:00:55.194" v="3687" actId="478"/>
          <ac:picMkLst>
            <pc:docMk/>
            <pc:sldMk cId="261295799" sldId="274"/>
            <ac:picMk id="8" creationId="{4C731F98-CD96-2DE1-C408-1EC954E38001}"/>
          </ac:picMkLst>
        </pc:picChg>
        <pc:picChg chg="add mod">
          <ac:chgData name="Matheus Nogueira" userId="3ffbdc37af4c2ab0" providerId="LiveId" clId="{349DD4D9-155F-4E8D-9C3A-BF56CE28B0E3}" dt="2024-01-26T17:01:38.250" v="3702" actId="12788"/>
          <ac:picMkLst>
            <pc:docMk/>
            <pc:sldMk cId="261295799" sldId="274"/>
            <ac:picMk id="9" creationId="{DCB2C7ED-325F-BF7E-3BB8-F17575A2A7C0}"/>
          </ac:picMkLst>
        </pc:picChg>
        <pc:picChg chg="del">
          <ac:chgData name="Matheus Nogueira" userId="3ffbdc37af4c2ab0" providerId="LiveId" clId="{349DD4D9-155F-4E8D-9C3A-BF56CE28B0E3}" dt="2024-01-26T17:00:55.194" v="3687" actId="478"/>
          <ac:picMkLst>
            <pc:docMk/>
            <pc:sldMk cId="261295799" sldId="274"/>
            <ac:picMk id="12" creationId="{01205233-232F-8ACC-6E40-4A143E4790C1}"/>
          </ac:picMkLst>
        </pc:picChg>
      </pc:sldChg>
      <pc:sldChg chg="addSp delSp modSp add mod modAnim">
        <pc:chgData name="Matheus Nogueira" userId="3ffbdc37af4c2ab0" providerId="LiveId" clId="{349DD4D9-155F-4E8D-9C3A-BF56CE28B0E3}" dt="2024-02-04T14:04:48.918" v="22924" actId="113"/>
        <pc:sldMkLst>
          <pc:docMk/>
          <pc:sldMk cId="26585601" sldId="275"/>
        </pc:sldMkLst>
        <pc:spChg chg="mod">
          <ac:chgData name="Matheus Nogueira" userId="3ffbdc37af4c2ab0" providerId="LiveId" clId="{349DD4D9-155F-4E8D-9C3A-BF56CE28B0E3}" dt="2024-01-26T17:27:10.777" v="4287" actId="20577"/>
          <ac:spMkLst>
            <pc:docMk/>
            <pc:sldMk cId="26585601" sldId="275"/>
            <ac:spMk id="4" creationId="{526B77FB-ECF1-ABFC-C516-D8144C46723E}"/>
          </ac:spMkLst>
        </pc:spChg>
        <pc:spChg chg="add mod">
          <ac:chgData name="Matheus Nogueira" userId="3ffbdc37af4c2ab0" providerId="LiveId" clId="{349DD4D9-155F-4E8D-9C3A-BF56CE28B0E3}" dt="2024-01-26T17:27:32.203" v="4301" actId="21"/>
          <ac:spMkLst>
            <pc:docMk/>
            <pc:sldMk cId="26585601" sldId="275"/>
            <ac:spMk id="5" creationId="{D2853CBB-A51C-5728-0AED-851867E90597}"/>
          </ac:spMkLst>
        </pc:spChg>
        <pc:spChg chg="add del mod">
          <ac:chgData name="Matheus Nogueira" userId="3ffbdc37af4c2ab0" providerId="LiveId" clId="{349DD4D9-155F-4E8D-9C3A-BF56CE28B0E3}" dt="2024-01-26T17:27:40.499" v="4307" actId="478"/>
          <ac:spMkLst>
            <pc:docMk/>
            <pc:sldMk cId="26585601" sldId="275"/>
            <ac:spMk id="6" creationId="{FA7C6D19-5410-4CBD-0695-9F62136B894E}"/>
          </ac:spMkLst>
        </pc:spChg>
        <pc:spChg chg="add mod">
          <ac:chgData name="Matheus Nogueira" userId="3ffbdc37af4c2ab0" providerId="LiveId" clId="{349DD4D9-155F-4E8D-9C3A-BF56CE28B0E3}" dt="2024-02-04T14:04:43.845" v="22922" actId="113"/>
          <ac:spMkLst>
            <pc:docMk/>
            <pc:sldMk cId="26585601" sldId="275"/>
            <ac:spMk id="8" creationId="{E1913880-804B-3FDA-DE84-C2A0FEEEA73D}"/>
          </ac:spMkLst>
        </pc:spChg>
        <pc:spChg chg="add del mod">
          <ac:chgData name="Matheus Nogueira" userId="3ffbdc37af4c2ab0" providerId="LiveId" clId="{349DD4D9-155F-4E8D-9C3A-BF56CE28B0E3}" dt="2024-01-26T17:35:45.058" v="4328" actId="478"/>
          <ac:spMkLst>
            <pc:docMk/>
            <pc:sldMk cId="26585601" sldId="275"/>
            <ac:spMk id="9" creationId="{657F96A1-1429-8412-A8F5-90691A61F827}"/>
          </ac:spMkLst>
        </pc:spChg>
        <pc:spChg chg="add mod">
          <ac:chgData name="Matheus Nogueira" userId="3ffbdc37af4c2ab0" providerId="LiveId" clId="{349DD4D9-155F-4E8D-9C3A-BF56CE28B0E3}" dt="2024-02-04T14:04:48.918" v="22924" actId="113"/>
          <ac:spMkLst>
            <pc:docMk/>
            <pc:sldMk cId="26585601" sldId="275"/>
            <ac:spMk id="10" creationId="{9ACE6080-D8DE-99BD-B46A-3A0FE6A5662A}"/>
          </ac:spMkLst>
        </pc:spChg>
      </pc:sldChg>
      <pc:sldChg chg="addSp delSp modSp add mod modAnim">
        <pc:chgData name="Matheus Nogueira" userId="3ffbdc37af4c2ab0" providerId="LiveId" clId="{349DD4D9-155F-4E8D-9C3A-BF56CE28B0E3}" dt="2024-02-04T14:04:39.024" v="22921" actId="113"/>
        <pc:sldMkLst>
          <pc:docMk/>
          <pc:sldMk cId="2826915941" sldId="276"/>
        </pc:sldMkLst>
        <pc:spChg chg="add mod">
          <ac:chgData name="Matheus Nogueira" userId="3ffbdc37af4c2ab0" providerId="LiveId" clId="{349DD4D9-155F-4E8D-9C3A-BF56CE28B0E3}" dt="2024-02-04T14:04:39.024" v="22921" actId="113"/>
          <ac:spMkLst>
            <pc:docMk/>
            <pc:sldMk cId="2826915941" sldId="276"/>
            <ac:spMk id="6" creationId="{B12BE0C6-11B5-CAAA-7B2D-705EBED1B04E}"/>
          </ac:spMkLst>
        </pc:spChg>
        <pc:spChg chg="del">
          <ac:chgData name="Matheus Nogueira" userId="3ffbdc37af4c2ab0" providerId="LiveId" clId="{349DD4D9-155F-4E8D-9C3A-BF56CE28B0E3}" dt="2024-01-26T17:36:28.532" v="4329" actId="478"/>
          <ac:spMkLst>
            <pc:docMk/>
            <pc:sldMk cId="2826915941" sldId="276"/>
            <ac:spMk id="8" creationId="{E1913880-804B-3FDA-DE84-C2A0FEEEA73D}"/>
          </ac:spMkLst>
        </pc:spChg>
        <pc:spChg chg="mod">
          <ac:chgData name="Matheus Nogueira" userId="3ffbdc37af4c2ab0" providerId="LiveId" clId="{349DD4D9-155F-4E8D-9C3A-BF56CE28B0E3}" dt="2024-02-04T14:04:31.658" v="22919" actId="113"/>
          <ac:spMkLst>
            <pc:docMk/>
            <pc:sldMk cId="2826915941" sldId="276"/>
            <ac:spMk id="9" creationId="{657F96A1-1429-8412-A8F5-90691A61F827}"/>
          </ac:spMkLst>
        </pc:spChg>
      </pc:sldChg>
      <pc:sldChg chg="addSp delSp modSp add mod">
        <pc:chgData name="Matheus Nogueira" userId="3ffbdc37af4c2ab0" providerId="LiveId" clId="{349DD4D9-155F-4E8D-9C3A-BF56CE28B0E3}" dt="2024-01-26T18:54:58.568" v="5446" actId="21"/>
        <pc:sldMkLst>
          <pc:docMk/>
          <pc:sldMk cId="69765401" sldId="277"/>
        </pc:sldMkLst>
        <pc:picChg chg="del">
          <ac:chgData name="Matheus Nogueira" userId="3ffbdc37af4c2ab0" providerId="LiveId" clId="{349DD4D9-155F-4E8D-9C3A-BF56CE28B0E3}" dt="2024-01-26T18:54:05.266" v="5430" actId="478"/>
          <ac:picMkLst>
            <pc:docMk/>
            <pc:sldMk cId="69765401" sldId="277"/>
            <ac:picMk id="6" creationId="{4A8FC7F6-2AA8-4BAA-6BCD-26BFDB9885D0}"/>
          </ac:picMkLst>
        </pc:picChg>
        <pc:picChg chg="add mod">
          <ac:chgData name="Matheus Nogueira" userId="3ffbdc37af4c2ab0" providerId="LiveId" clId="{349DD4D9-155F-4E8D-9C3A-BF56CE28B0E3}" dt="2024-01-26T18:54:51.141" v="5443" actId="12788"/>
          <ac:picMkLst>
            <pc:docMk/>
            <pc:sldMk cId="69765401" sldId="277"/>
            <ac:picMk id="7" creationId="{058942CA-9137-7DA1-7250-35C43D0A98F7}"/>
          </ac:picMkLst>
        </pc:picChg>
        <pc:picChg chg="add del mod">
          <ac:chgData name="Matheus Nogueira" userId="3ffbdc37af4c2ab0" providerId="LiveId" clId="{349DD4D9-155F-4E8D-9C3A-BF56CE28B0E3}" dt="2024-01-26T18:54:58.568" v="5446" actId="21"/>
          <ac:picMkLst>
            <pc:docMk/>
            <pc:sldMk cId="69765401" sldId="277"/>
            <ac:picMk id="9" creationId="{041234D4-123A-3DB0-A6B6-A59994D364B5}"/>
          </ac:picMkLst>
        </pc:picChg>
        <pc:picChg chg="add del mod">
          <ac:chgData name="Matheus Nogueira" userId="3ffbdc37af4c2ab0" providerId="LiveId" clId="{349DD4D9-155F-4E8D-9C3A-BF56CE28B0E3}" dt="2024-01-26T18:54:53.817" v="5444" actId="21"/>
          <ac:picMkLst>
            <pc:docMk/>
            <pc:sldMk cId="69765401" sldId="277"/>
            <ac:picMk id="11" creationId="{23F39346-2646-65FE-D7B9-15F04883745B}"/>
          </ac:picMkLst>
        </pc:picChg>
      </pc:sldChg>
      <pc:sldChg chg="addSp modSp add">
        <pc:chgData name="Matheus Nogueira" userId="3ffbdc37af4c2ab0" providerId="LiveId" clId="{349DD4D9-155F-4E8D-9C3A-BF56CE28B0E3}" dt="2024-01-26T18:54:59.220" v="5447"/>
        <pc:sldMkLst>
          <pc:docMk/>
          <pc:sldMk cId="2338983746" sldId="278"/>
        </pc:sldMkLst>
        <pc:picChg chg="add mod">
          <ac:chgData name="Matheus Nogueira" userId="3ffbdc37af4c2ab0" providerId="LiveId" clId="{349DD4D9-155F-4E8D-9C3A-BF56CE28B0E3}" dt="2024-01-26T18:54:59.220" v="5447"/>
          <ac:picMkLst>
            <pc:docMk/>
            <pc:sldMk cId="2338983746" sldId="278"/>
            <ac:picMk id="9" creationId="{041234D4-123A-3DB0-A6B6-A59994D364B5}"/>
          </ac:picMkLst>
        </pc:picChg>
      </pc:sldChg>
      <pc:sldChg chg="add del">
        <pc:chgData name="Matheus Nogueira" userId="3ffbdc37af4c2ab0" providerId="LiveId" clId="{349DD4D9-155F-4E8D-9C3A-BF56CE28B0E3}" dt="2024-01-26T19:07:36.401" v="5784" actId="47"/>
        <pc:sldMkLst>
          <pc:docMk/>
          <pc:sldMk cId="2654596935" sldId="279"/>
        </pc:sldMkLst>
      </pc:sldChg>
      <pc:sldChg chg="addSp modSp add">
        <pc:chgData name="Matheus Nogueira" userId="3ffbdc37af4c2ab0" providerId="LiveId" clId="{349DD4D9-155F-4E8D-9C3A-BF56CE28B0E3}" dt="2024-01-26T18:54:55.422" v="5445"/>
        <pc:sldMkLst>
          <pc:docMk/>
          <pc:sldMk cId="1584270182" sldId="280"/>
        </pc:sldMkLst>
        <pc:picChg chg="add mod">
          <ac:chgData name="Matheus Nogueira" userId="3ffbdc37af4c2ab0" providerId="LiveId" clId="{349DD4D9-155F-4E8D-9C3A-BF56CE28B0E3}" dt="2024-01-26T18:54:55.422" v="5445"/>
          <ac:picMkLst>
            <pc:docMk/>
            <pc:sldMk cId="1584270182" sldId="280"/>
            <ac:picMk id="11" creationId="{23F39346-2646-65FE-D7B9-15F04883745B}"/>
          </ac:picMkLst>
        </pc:picChg>
      </pc:sldChg>
      <pc:sldChg chg="addSp modSp add">
        <pc:chgData name="Matheus Nogueira" userId="3ffbdc37af4c2ab0" providerId="LiveId" clId="{349DD4D9-155F-4E8D-9C3A-BF56CE28B0E3}" dt="2024-01-26T18:56:05.033" v="5473"/>
        <pc:sldMkLst>
          <pc:docMk/>
          <pc:sldMk cId="950954613" sldId="281"/>
        </pc:sldMkLst>
        <pc:picChg chg="add mod">
          <ac:chgData name="Matheus Nogueira" userId="3ffbdc37af4c2ab0" providerId="LiveId" clId="{349DD4D9-155F-4E8D-9C3A-BF56CE28B0E3}" dt="2024-01-26T18:56:05.033" v="5473"/>
          <ac:picMkLst>
            <pc:docMk/>
            <pc:sldMk cId="950954613" sldId="281"/>
            <ac:picMk id="12" creationId="{1E6F4E03-66CA-EAD3-3A18-4ED33B406FBA}"/>
          </ac:picMkLst>
        </pc:picChg>
      </pc:sldChg>
      <pc:sldChg chg="addSp modSp add">
        <pc:chgData name="Matheus Nogueira" userId="3ffbdc37af4c2ab0" providerId="LiveId" clId="{349DD4D9-155F-4E8D-9C3A-BF56CE28B0E3}" dt="2024-01-26T18:56:08.297" v="5475"/>
        <pc:sldMkLst>
          <pc:docMk/>
          <pc:sldMk cId="1180663312" sldId="282"/>
        </pc:sldMkLst>
        <pc:picChg chg="add mod">
          <ac:chgData name="Matheus Nogueira" userId="3ffbdc37af4c2ab0" providerId="LiveId" clId="{349DD4D9-155F-4E8D-9C3A-BF56CE28B0E3}" dt="2024-01-26T18:56:08.297" v="5475"/>
          <ac:picMkLst>
            <pc:docMk/>
            <pc:sldMk cId="1180663312" sldId="282"/>
            <ac:picMk id="10" creationId="{EB994DCA-EC9D-E279-85D9-AE51AB80DE09}"/>
          </ac:picMkLst>
        </pc:picChg>
      </pc:sldChg>
      <pc:sldChg chg="addSp modSp add ord">
        <pc:chgData name="Matheus Nogueira" userId="3ffbdc37af4c2ab0" providerId="LiveId" clId="{349DD4D9-155F-4E8D-9C3A-BF56CE28B0E3}" dt="2024-01-26T18:56:16.480" v="5481"/>
        <pc:sldMkLst>
          <pc:docMk/>
          <pc:sldMk cId="568445977" sldId="283"/>
        </pc:sldMkLst>
        <pc:picChg chg="add mod">
          <ac:chgData name="Matheus Nogueira" userId="3ffbdc37af4c2ab0" providerId="LiveId" clId="{349DD4D9-155F-4E8D-9C3A-BF56CE28B0E3}" dt="2024-01-26T18:56:15.135" v="5479"/>
          <ac:picMkLst>
            <pc:docMk/>
            <pc:sldMk cId="568445977" sldId="283"/>
            <ac:picMk id="6" creationId="{96B35DDC-4F6E-343A-8B35-5656ED1CAA23}"/>
          </ac:picMkLst>
        </pc:picChg>
      </pc:sldChg>
      <pc:sldChg chg="add del ord">
        <pc:chgData name="Matheus Nogueira" userId="3ffbdc37af4c2ab0" providerId="LiveId" clId="{349DD4D9-155F-4E8D-9C3A-BF56CE28B0E3}" dt="2024-01-26T19:07:12.603" v="5766" actId="47"/>
        <pc:sldMkLst>
          <pc:docMk/>
          <pc:sldMk cId="366165518" sldId="284"/>
        </pc:sldMkLst>
      </pc:sldChg>
      <pc:sldChg chg="addSp modSp add">
        <pc:chgData name="Matheus Nogueira" userId="3ffbdc37af4c2ab0" providerId="LiveId" clId="{349DD4D9-155F-4E8D-9C3A-BF56CE28B0E3}" dt="2024-01-26T18:57:02.814" v="5499"/>
        <pc:sldMkLst>
          <pc:docMk/>
          <pc:sldMk cId="1660137934" sldId="285"/>
        </pc:sldMkLst>
        <pc:picChg chg="add mod">
          <ac:chgData name="Matheus Nogueira" userId="3ffbdc37af4c2ab0" providerId="LiveId" clId="{349DD4D9-155F-4E8D-9C3A-BF56CE28B0E3}" dt="2024-01-26T18:57:02.814" v="5499"/>
          <ac:picMkLst>
            <pc:docMk/>
            <pc:sldMk cId="1660137934" sldId="285"/>
            <ac:picMk id="10" creationId="{FB3E604D-B9EC-C48B-FDA3-860A9E30FBCB}"/>
          </ac:picMkLst>
        </pc:picChg>
      </pc:sldChg>
      <pc:sldChg chg="addSp modSp add">
        <pc:chgData name="Matheus Nogueira" userId="3ffbdc37af4c2ab0" providerId="LiveId" clId="{349DD4D9-155F-4E8D-9C3A-BF56CE28B0E3}" dt="2024-01-26T18:57:00.722" v="5497"/>
        <pc:sldMkLst>
          <pc:docMk/>
          <pc:sldMk cId="2976529704" sldId="286"/>
        </pc:sldMkLst>
        <pc:picChg chg="add mod">
          <ac:chgData name="Matheus Nogueira" userId="3ffbdc37af4c2ab0" providerId="LiveId" clId="{349DD4D9-155F-4E8D-9C3A-BF56CE28B0E3}" dt="2024-01-26T18:57:00.722" v="5497"/>
          <ac:picMkLst>
            <pc:docMk/>
            <pc:sldMk cId="2976529704" sldId="286"/>
            <ac:picMk id="12" creationId="{81D72A05-B2B8-F4BF-5603-BC54DE291DE8}"/>
          </ac:picMkLst>
        </pc:picChg>
      </pc:sldChg>
      <pc:sldChg chg="add del">
        <pc:chgData name="Matheus Nogueira" userId="3ffbdc37af4c2ab0" providerId="LiveId" clId="{349DD4D9-155F-4E8D-9C3A-BF56CE28B0E3}" dt="2024-01-26T19:07:04.675" v="5759" actId="47"/>
        <pc:sldMkLst>
          <pc:docMk/>
          <pc:sldMk cId="530275095" sldId="287"/>
        </pc:sldMkLst>
      </pc:sldChg>
      <pc:sldChg chg="addSp modSp add">
        <pc:chgData name="Matheus Nogueira" userId="3ffbdc37af4c2ab0" providerId="LiveId" clId="{349DD4D9-155F-4E8D-9C3A-BF56CE28B0E3}" dt="2024-01-26T18:57:06.662" v="5501"/>
        <pc:sldMkLst>
          <pc:docMk/>
          <pc:sldMk cId="388052341" sldId="288"/>
        </pc:sldMkLst>
        <pc:picChg chg="add mod">
          <ac:chgData name="Matheus Nogueira" userId="3ffbdc37af4c2ab0" providerId="LiveId" clId="{349DD4D9-155F-4E8D-9C3A-BF56CE28B0E3}" dt="2024-01-26T18:57:06.662" v="5501"/>
          <ac:picMkLst>
            <pc:docMk/>
            <pc:sldMk cId="388052341" sldId="288"/>
            <ac:picMk id="8" creationId="{365F361B-CB3C-0631-B886-31AECA9DA1C0}"/>
          </ac:picMkLst>
        </pc:picChg>
      </pc:sldChg>
      <pc:sldChg chg="addSp modSp add">
        <pc:chgData name="Matheus Nogueira" userId="3ffbdc37af4c2ab0" providerId="LiveId" clId="{349DD4D9-155F-4E8D-9C3A-BF56CE28B0E3}" dt="2024-01-26T18:59:25.136" v="5531"/>
        <pc:sldMkLst>
          <pc:docMk/>
          <pc:sldMk cId="3218457849" sldId="289"/>
        </pc:sldMkLst>
        <pc:picChg chg="add mod">
          <ac:chgData name="Matheus Nogueira" userId="3ffbdc37af4c2ab0" providerId="LiveId" clId="{349DD4D9-155F-4E8D-9C3A-BF56CE28B0E3}" dt="2024-01-26T18:59:25.136" v="5531"/>
          <ac:picMkLst>
            <pc:docMk/>
            <pc:sldMk cId="3218457849" sldId="289"/>
            <ac:picMk id="20" creationId="{2442247D-B857-3437-48CF-1214A1CCAE03}"/>
          </ac:picMkLst>
        </pc:picChg>
      </pc:sldChg>
      <pc:sldChg chg="addSp modSp add">
        <pc:chgData name="Matheus Nogueira" userId="3ffbdc37af4c2ab0" providerId="LiveId" clId="{349DD4D9-155F-4E8D-9C3A-BF56CE28B0E3}" dt="2024-01-26T18:59:39.482" v="5536"/>
        <pc:sldMkLst>
          <pc:docMk/>
          <pc:sldMk cId="3741754127" sldId="290"/>
        </pc:sldMkLst>
        <pc:picChg chg="add mod">
          <ac:chgData name="Matheus Nogueira" userId="3ffbdc37af4c2ab0" providerId="LiveId" clId="{349DD4D9-155F-4E8D-9C3A-BF56CE28B0E3}" dt="2024-01-26T18:59:39.482" v="5536"/>
          <ac:picMkLst>
            <pc:docMk/>
            <pc:sldMk cId="3741754127" sldId="290"/>
            <ac:picMk id="14" creationId="{71A978C1-44E2-A2F4-9763-3DDF27C980F7}"/>
          </ac:picMkLst>
        </pc:picChg>
      </pc:sldChg>
      <pc:sldChg chg="addSp modSp add">
        <pc:chgData name="Matheus Nogueira" userId="3ffbdc37af4c2ab0" providerId="LiveId" clId="{349DD4D9-155F-4E8D-9C3A-BF56CE28B0E3}" dt="2024-01-26T18:59:31.922" v="5533"/>
        <pc:sldMkLst>
          <pc:docMk/>
          <pc:sldMk cId="2407278783" sldId="291"/>
        </pc:sldMkLst>
        <pc:picChg chg="add mod">
          <ac:chgData name="Matheus Nogueira" userId="3ffbdc37af4c2ab0" providerId="LiveId" clId="{349DD4D9-155F-4E8D-9C3A-BF56CE28B0E3}" dt="2024-01-26T18:59:31.922" v="5533"/>
          <ac:picMkLst>
            <pc:docMk/>
            <pc:sldMk cId="2407278783" sldId="291"/>
            <ac:picMk id="18" creationId="{082880E0-708A-3AF4-4A7E-1D74B4524A57}"/>
          </ac:picMkLst>
        </pc:picChg>
      </pc:sldChg>
      <pc:sldChg chg="addSp delSp modSp add mod ord">
        <pc:chgData name="Matheus Nogueira" userId="3ffbdc37af4c2ab0" providerId="LiveId" clId="{349DD4D9-155F-4E8D-9C3A-BF56CE28B0E3}" dt="2024-01-27T12:50:32.486" v="6385" actId="207"/>
        <pc:sldMkLst>
          <pc:docMk/>
          <pc:sldMk cId="1697920677" sldId="292"/>
        </pc:sldMkLst>
        <pc:graphicFrameChg chg="add mod modGraphic">
          <ac:chgData name="Matheus Nogueira" userId="3ffbdc37af4c2ab0" providerId="LiveId" clId="{349DD4D9-155F-4E8D-9C3A-BF56CE28B0E3}" dt="2024-01-27T12:50:10.898" v="6382" actId="207"/>
          <ac:graphicFrameMkLst>
            <pc:docMk/>
            <pc:sldMk cId="1697920677" sldId="292"/>
            <ac:graphicFrameMk id="5" creationId="{45B6360E-AF78-2C54-A00D-A80BBE5CD804}"/>
          </ac:graphicFrameMkLst>
        </pc:graphicFrameChg>
        <pc:graphicFrameChg chg="add del mod modGraphic">
          <ac:chgData name="Matheus Nogueira" userId="3ffbdc37af4c2ab0" providerId="LiveId" clId="{349DD4D9-155F-4E8D-9C3A-BF56CE28B0E3}" dt="2024-01-26T19:04:38.890" v="5723" actId="478"/>
          <ac:graphicFrameMkLst>
            <pc:docMk/>
            <pc:sldMk cId="1697920677" sldId="292"/>
            <ac:graphicFrameMk id="6" creationId="{C11B4994-1A54-BDC6-ACB1-C343296EC4D0}"/>
          </ac:graphicFrameMkLst>
        </pc:graphicFrameChg>
        <pc:graphicFrameChg chg="add del mod">
          <ac:chgData name="Matheus Nogueira" userId="3ffbdc37af4c2ab0" providerId="LiveId" clId="{349DD4D9-155F-4E8D-9C3A-BF56CE28B0E3}" dt="2024-01-26T19:04:40.822" v="5724" actId="478"/>
          <ac:graphicFrameMkLst>
            <pc:docMk/>
            <pc:sldMk cId="1697920677" sldId="292"/>
            <ac:graphicFrameMk id="7" creationId="{7B66DF52-5213-1704-09E2-34C1EEFC6F48}"/>
          </ac:graphicFrameMkLst>
        </pc:graphicFrameChg>
        <pc:graphicFrameChg chg="add mod modGraphic">
          <ac:chgData name="Matheus Nogueira" userId="3ffbdc37af4c2ab0" providerId="LiveId" clId="{349DD4D9-155F-4E8D-9C3A-BF56CE28B0E3}" dt="2024-01-27T12:50:32.486" v="6385" actId="207"/>
          <ac:graphicFrameMkLst>
            <pc:docMk/>
            <pc:sldMk cId="1697920677" sldId="292"/>
            <ac:graphicFrameMk id="8" creationId="{A44CC37D-0D34-E56E-BBAF-3D0EFD35B1C9}"/>
          </ac:graphicFrameMkLst>
        </pc:graphicFrameChg>
        <pc:graphicFrameChg chg="add mod modGraphic">
          <ac:chgData name="Matheus Nogueira" userId="3ffbdc37af4c2ab0" providerId="LiveId" clId="{349DD4D9-155F-4E8D-9C3A-BF56CE28B0E3}" dt="2024-01-27T12:50:21.656" v="6384" actId="207"/>
          <ac:graphicFrameMkLst>
            <pc:docMk/>
            <pc:sldMk cId="1697920677" sldId="292"/>
            <ac:graphicFrameMk id="9" creationId="{DBD6B3E1-FD9E-128D-0138-AA2C1C63D6E2}"/>
          </ac:graphicFrameMkLst>
        </pc:graphicFrameChg>
        <pc:graphicFrameChg chg="add mod modGraphic">
          <ac:chgData name="Matheus Nogueira" userId="3ffbdc37af4c2ab0" providerId="LiveId" clId="{349DD4D9-155F-4E8D-9C3A-BF56CE28B0E3}" dt="2024-01-27T12:50:18.664" v="6383" actId="207"/>
          <ac:graphicFrameMkLst>
            <pc:docMk/>
            <pc:sldMk cId="1697920677" sldId="292"/>
            <ac:graphicFrameMk id="10" creationId="{25D89C20-8256-1354-942F-C15207390C21}"/>
          </ac:graphicFrameMkLst>
        </pc:graphicFrameChg>
        <pc:graphicFrameChg chg="add mod modGraphic">
          <ac:chgData name="Matheus Nogueira" userId="3ffbdc37af4c2ab0" providerId="LiveId" clId="{349DD4D9-155F-4E8D-9C3A-BF56CE28B0E3}" dt="2024-01-27T12:28:21.282" v="6280" actId="2062"/>
          <ac:graphicFrameMkLst>
            <pc:docMk/>
            <pc:sldMk cId="1697920677" sldId="292"/>
            <ac:graphicFrameMk id="11" creationId="{0DBE09D4-B8E4-091D-0933-B329C3AA4664}"/>
          </ac:graphicFrameMkLst>
        </pc:graphicFrameChg>
      </pc:sldChg>
      <pc:sldChg chg="addSp modSp add mod">
        <pc:chgData name="Matheus Nogueira" userId="3ffbdc37af4c2ab0" providerId="LiveId" clId="{349DD4D9-155F-4E8D-9C3A-BF56CE28B0E3}" dt="2024-01-27T12:51:21.582" v="6392" actId="207"/>
        <pc:sldMkLst>
          <pc:docMk/>
          <pc:sldMk cId="1483858982" sldId="293"/>
        </pc:sldMkLst>
        <pc:spChg chg="mod">
          <ac:chgData name="Matheus Nogueira" userId="3ffbdc37af4c2ab0" providerId="LiveId" clId="{349DD4D9-155F-4E8D-9C3A-BF56CE28B0E3}" dt="2024-01-26T19:07:07.576" v="5762" actId="20577"/>
          <ac:spMkLst>
            <pc:docMk/>
            <pc:sldMk cId="1483858982" sldId="293"/>
            <ac:spMk id="4" creationId="{526B77FB-ECF1-ABFC-C516-D8144C46723E}"/>
          </ac:spMkLst>
        </pc:spChg>
        <pc:graphicFrameChg chg="mod modGraphic">
          <ac:chgData name="Matheus Nogueira" userId="3ffbdc37af4c2ab0" providerId="LiveId" clId="{349DD4D9-155F-4E8D-9C3A-BF56CE28B0E3}" dt="2024-01-27T12:50:49.062" v="6387" actId="207"/>
          <ac:graphicFrameMkLst>
            <pc:docMk/>
            <pc:sldMk cId="1483858982" sldId="293"/>
            <ac:graphicFrameMk id="5" creationId="{45B6360E-AF78-2C54-A00D-A80BBE5CD804}"/>
          </ac:graphicFrameMkLst>
        </pc:graphicFrameChg>
        <pc:graphicFrameChg chg="add mod modGraphic">
          <ac:chgData name="Matheus Nogueira" userId="3ffbdc37af4c2ab0" providerId="LiveId" clId="{349DD4D9-155F-4E8D-9C3A-BF56CE28B0E3}" dt="2024-01-27T12:29:16.946" v="6286" actId="108"/>
          <ac:graphicFrameMkLst>
            <pc:docMk/>
            <pc:sldMk cId="1483858982" sldId="293"/>
            <ac:graphicFrameMk id="6" creationId="{8E03538C-8565-904C-41FC-830BB9C95788}"/>
          </ac:graphicFrameMkLst>
        </pc:graphicFrameChg>
        <pc:graphicFrameChg chg="mod modGraphic">
          <ac:chgData name="Matheus Nogueira" userId="3ffbdc37af4c2ab0" providerId="LiveId" clId="{349DD4D9-155F-4E8D-9C3A-BF56CE28B0E3}" dt="2024-01-27T12:51:21.582" v="6392" actId="207"/>
          <ac:graphicFrameMkLst>
            <pc:docMk/>
            <pc:sldMk cId="1483858982" sldId="293"/>
            <ac:graphicFrameMk id="8" creationId="{A44CC37D-0D34-E56E-BBAF-3D0EFD35B1C9}"/>
          </ac:graphicFrameMkLst>
        </pc:graphicFrameChg>
        <pc:graphicFrameChg chg="mod modGraphic">
          <ac:chgData name="Matheus Nogueira" userId="3ffbdc37af4c2ab0" providerId="LiveId" clId="{349DD4D9-155F-4E8D-9C3A-BF56CE28B0E3}" dt="2024-01-27T12:50:58.496" v="6388" actId="207"/>
          <ac:graphicFrameMkLst>
            <pc:docMk/>
            <pc:sldMk cId="1483858982" sldId="293"/>
            <ac:graphicFrameMk id="9" creationId="{DBD6B3E1-FD9E-128D-0138-AA2C1C63D6E2}"/>
          </ac:graphicFrameMkLst>
        </pc:graphicFrameChg>
        <pc:graphicFrameChg chg="mod modGraphic">
          <ac:chgData name="Matheus Nogueira" userId="3ffbdc37af4c2ab0" providerId="LiveId" clId="{349DD4D9-155F-4E8D-9C3A-BF56CE28B0E3}" dt="2024-01-27T12:44:17.619" v="6363" actId="2062"/>
          <ac:graphicFrameMkLst>
            <pc:docMk/>
            <pc:sldMk cId="1483858982" sldId="293"/>
            <ac:graphicFrameMk id="10" creationId="{25D89C20-8256-1354-942F-C15207390C21}"/>
          </ac:graphicFrameMkLst>
        </pc:graphicFrameChg>
      </pc:sldChg>
      <pc:sldChg chg="addSp modSp add mod ord">
        <pc:chgData name="Matheus Nogueira" userId="3ffbdc37af4c2ab0" providerId="LiveId" clId="{349DD4D9-155F-4E8D-9C3A-BF56CE28B0E3}" dt="2024-01-27T12:52:01.256" v="6399" actId="207"/>
        <pc:sldMkLst>
          <pc:docMk/>
          <pc:sldMk cId="739097678" sldId="294"/>
        </pc:sldMkLst>
        <pc:spChg chg="mod">
          <ac:chgData name="Matheus Nogueira" userId="3ffbdc37af4c2ab0" providerId="LiveId" clId="{349DD4D9-155F-4E8D-9C3A-BF56CE28B0E3}" dt="2024-01-26T19:07:18.932" v="5774" actId="20577"/>
          <ac:spMkLst>
            <pc:docMk/>
            <pc:sldMk cId="739097678" sldId="294"/>
            <ac:spMk id="4" creationId="{526B77FB-ECF1-ABFC-C516-D8144C46723E}"/>
          </ac:spMkLst>
        </pc:spChg>
        <pc:graphicFrameChg chg="mod modGraphic">
          <ac:chgData name="Matheus Nogueira" userId="3ffbdc37af4c2ab0" providerId="LiveId" clId="{349DD4D9-155F-4E8D-9C3A-BF56CE28B0E3}" dt="2024-01-27T12:51:34.909" v="6393" actId="207"/>
          <ac:graphicFrameMkLst>
            <pc:docMk/>
            <pc:sldMk cId="739097678" sldId="294"/>
            <ac:graphicFrameMk id="5" creationId="{45B6360E-AF78-2C54-A00D-A80BBE5CD804}"/>
          </ac:graphicFrameMkLst>
        </pc:graphicFrameChg>
        <pc:graphicFrameChg chg="add mod modGraphic">
          <ac:chgData name="Matheus Nogueira" userId="3ffbdc37af4c2ab0" providerId="LiveId" clId="{349DD4D9-155F-4E8D-9C3A-BF56CE28B0E3}" dt="2024-01-27T12:29:58.602" v="6296" actId="20577"/>
          <ac:graphicFrameMkLst>
            <pc:docMk/>
            <pc:sldMk cId="739097678" sldId="294"/>
            <ac:graphicFrameMk id="6" creationId="{1E566272-5605-DDE8-76DB-6160C0ED1701}"/>
          </ac:graphicFrameMkLst>
        </pc:graphicFrameChg>
        <pc:graphicFrameChg chg="mod modGraphic">
          <ac:chgData name="Matheus Nogueira" userId="3ffbdc37af4c2ab0" providerId="LiveId" clId="{349DD4D9-155F-4E8D-9C3A-BF56CE28B0E3}" dt="2024-01-27T12:52:01.256" v="6399" actId="207"/>
          <ac:graphicFrameMkLst>
            <pc:docMk/>
            <pc:sldMk cId="739097678" sldId="294"/>
            <ac:graphicFrameMk id="8" creationId="{A44CC37D-0D34-E56E-BBAF-3D0EFD35B1C9}"/>
          </ac:graphicFrameMkLst>
        </pc:graphicFrameChg>
        <pc:graphicFrameChg chg="mod modGraphic">
          <ac:chgData name="Matheus Nogueira" userId="3ffbdc37af4c2ab0" providerId="LiveId" clId="{349DD4D9-155F-4E8D-9C3A-BF56CE28B0E3}" dt="2024-01-27T12:51:44.044" v="6395" actId="207"/>
          <ac:graphicFrameMkLst>
            <pc:docMk/>
            <pc:sldMk cId="739097678" sldId="294"/>
            <ac:graphicFrameMk id="9" creationId="{DBD6B3E1-FD9E-128D-0138-AA2C1C63D6E2}"/>
          </ac:graphicFrameMkLst>
        </pc:graphicFrameChg>
        <pc:graphicFrameChg chg="mod modGraphic">
          <ac:chgData name="Matheus Nogueira" userId="3ffbdc37af4c2ab0" providerId="LiveId" clId="{349DD4D9-155F-4E8D-9C3A-BF56CE28B0E3}" dt="2024-01-27T12:51:40.977" v="6394" actId="207"/>
          <ac:graphicFrameMkLst>
            <pc:docMk/>
            <pc:sldMk cId="739097678" sldId="294"/>
            <ac:graphicFrameMk id="10" creationId="{25D89C20-8256-1354-942F-C15207390C21}"/>
          </ac:graphicFrameMkLst>
        </pc:graphicFrameChg>
      </pc:sldChg>
      <pc:sldChg chg="addSp modSp add mod">
        <pc:chgData name="Matheus Nogueira" userId="3ffbdc37af4c2ab0" providerId="LiveId" clId="{349DD4D9-155F-4E8D-9C3A-BF56CE28B0E3}" dt="2024-01-27T12:52:59.022" v="6406" actId="207"/>
        <pc:sldMkLst>
          <pc:docMk/>
          <pc:sldMk cId="1026086225" sldId="295"/>
        </pc:sldMkLst>
        <pc:spChg chg="mod">
          <ac:chgData name="Matheus Nogueira" userId="3ffbdc37af4c2ab0" providerId="LiveId" clId="{349DD4D9-155F-4E8D-9C3A-BF56CE28B0E3}" dt="2024-01-26T19:07:41.952" v="5797" actId="20577"/>
          <ac:spMkLst>
            <pc:docMk/>
            <pc:sldMk cId="1026086225" sldId="295"/>
            <ac:spMk id="4" creationId="{526B77FB-ECF1-ABFC-C516-D8144C46723E}"/>
          </ac:spMkLst>
        </pc:spChg>
        <pc:graphicFrameChg chg="mod modGraphic">
          <ac:chgData name="Matheus Nogueira" userId="3ffbdc37af4c2ab0" providerId="LiveId" clId="{349DD4D9-155F-4E8D-9C3A-BF56CE28B0E3}" dt="2024-01-27T12:52:06.649" v="6400" actId="207"/>
          <ac:graphicFrameMkLst>
            <pc:docMk/>
            <pc:sldMk cId="1026086225" sldId="295"/>
            <ac:graphicFrameMk id="5" creationId="{45B6360E-AF78-2C54-A00D-A80BBE5CD804}"/>
          </ac:graphicFrameMkLst>
        </pc:graphicFrameChg>
        <pc:graphicFrameChg chg="add mod modGraphic">
          <ac:chgData name="Matheus Nogueira" userId="3ffbdc37af4c2ab0" providerId="LiveId" clId="{349DD4D9-155F-4E8D-9C3A-BF56CE28B0E3}" dt="2024-01-27T12:30:35.283" v="6305" actId="108"/>
          <ac:graphicFrameMkLst>
            <pc:docMk/>
            <pc:sldMk cId="1026086225" sldId="295"/>
            <ac:graphicFrameMk id="6" creationId="{3E0F1E9C-77C7-D3DE-9CA7-14FC418C96B6}"/>
          </ac:graphicFrameMkLst>
        </pc:graphicFrameChg>
        <pc:graphicFrameChg chg="mod modGraphic">
          <ac:chgData name="Matheus Nogueira" userId="3ffbdc37af4c2ab0" providerId="LiveId" clId="{349DD4D9-155F-4E8D-9C3A-BF56CE28B0E3}" dt="2024-01-27T12:52:59.022" v="6406" actId="207"/>
          <ac:graphicFrameMkLst>
            <pc:docMk/>
            <pc:sldMk cId="1026086225" sldId="295"/>
            <ac:graphicFrameMk id="8" creationId="{A44CC37D-0D34-E56E-BBAF-3D0EFD35B1C9}"/>
          </ac:graphicFrameMkLst>
        </pc:graphicFrameChg>
        <pc:graphicFrameChg chg="mod modGraphic">
          <ac:chgData name="Matheus Nogueira" userId="3ffbdc37af4c2ab0" providerId="LiveId" clId="{349DD4D9-155F-4E8D-9C3A-BF56CE28B0E3}" dt="2024-01-27T12:52:16.070" v="6402" actId="207"/>
          <ac:graphicFrameMkLst>
            <pc:docMk/>
            <pc:sldMk cId="1026086225" sldId="295"/>
            <ac:graphicFrameMk id="9" creationId="{DBD6B3E1-FD9E-128D-0138-AA2C1C63D6E2}"/>
          </ac:graphicFrameMkLst>
        </pc:graphicFrameChg>
        <pc:graphicFrameChg chg="mod modGraphic">
          <ac:chgData name="Matheus Nogueira" userId="3ffbdc37af4c2ab0" providerId="LiveId" clId="{349DD4D9-155F-4E8D-9C3A-BF56CE28B0E3}" dt="2024-01-27T12:52:10.129" v="6401" actId="207"/>
          <ac:graphicFrameMkLst>
            <pc:docMk/>
            <pc:sldMk cId="1026086225" sldId="295"/>
            <ac:graphicFrameMk id="10" creationId="{25D89C20-8256-1354-942F-C15207390C21}"/>
          </ac:graphicFrameMkLst>
        </pc:graphicFrameChg>
      </pc:sldChg>
      <pc:sldChg chg="delSp modSp add mod modAnim">
        <pc:chgData name="Matheus Nogueira" userId="3ffbdc37af4c2ab0" providerId="LiveId" clId="{349DD4D9-155F-4E8D-9C3A-BF56CE28B0E3}" dt="2024-01-31T22:28:26.397" v="22872"/>
        <pc:sldMkLst>
          <pc:docMk/>
          <pc:sldMk cId="3312322763" sldId="296"/>
        </pc:sldMkLst>
        <pc:spChg chg="mod">
          <ac:chgData name="Matheus Nogueira" userId="3ffbdc37af4c2ab0" providerId="LiveId" clId="{349DD4D9-155F-4E8D-9C3A-BF56CE28B0E3}" dt="2024-01-31T22:28:07.275" v="22869" actId="20577"/>
          <ac:spMkLst>
            <pc:docMk/>
            <pc:sldMk cId="3312322763" sldId="296"/>
            <ac:spMk id="4" creationId="{526B77FB-ECF1-ABFC-C516-D8144C46723E}"/>
          </ac:spMkLst>
        </pc:spChg>
        <pc:graphicFrameChg chg="del">
          <ac:chgData name="Matheus Nogueira" userId="3ffbdc37af4c2ab0" providerId="LiveId" clId="{349DD4D9-155F-4E8D-9C3A-BF56CE28B0E3}" dt="2024-01-26T19:08:33.973" v="5827" actId="478"/>
          <ac:graphicFrameMkLst>
            <pc:docMk/>
            <pc:sldMk cId="3312322763" sldId="296"/>
            <ac:graphicFrameMk id="5" creationId="{29CBB172-6868-195F-D5C9-DD787FC36395}"/>
          </ac:graphicFrameMkLst>
        </pc:graphicFrameChg>
      </pc:sldChg>
      <pc:sldChg chg="modSp add mod">
        <pc:chgData name="Matheus Nogueira" userId="3ffbdc37af4c2ab0" providerId="LiveId" clId="{349DD4D9-155F-4E8D-9C3A-BF56CE28B0E3}" dt="2024-01-31T22:28:33.842" v="22876" actId="20577"/>
        <pc:sldMkLst>
          <pc:docMk/>
          <pc:sldMk cId="3175393655" sldId="297"/>
        </pc:sldMkLst>
        <pc:spChg chg="mod">
          <ac:chgData name="Matheus Nogueira" userId="3ffbdc37af4c2ab0" providerId="LiveId" clId="{349DD4D9-155F-4E8D-9C3A-BF56CE28B0E3}" dt="2024-01-31T22:28:33.842" v="22876" actId="20577"/>
          <ac:spMkLst>
            <pc:docMk/>
            <pc:sldMk cId="3175393655" sldId="297"/>
            <ac:spMk id="4" creationId="{526B77FB-ECF1-ABFC-C516-D8144C46723E}"/>
          </ac:spMkLst>
        </pc:spChg>
      </pc:sldChg>
      <pc:sldChg chg="delSp modSp add mod delAnim modAnim">
        <pc:chgData name="Matheus Nogueira" userId="3ffbdc37af4c2ab0" providerId="LiveId" clId="{349DD4D9-155F-4E8D-9C3A-BF56CE28B0E3}" dt="2024-02-04T14:01:37.347" v="22879"/>
        <pc:sldMkLst>
          <pc:docMk/>
          <pc:sldMk cId="2366395666" sldId="298"/>
        </pc:sldMkLst>
        <pc:spChg chg="mod">
          <ac:chgData name="Matheus Nogueira" userId="3ffbdc37af4c2ab0" providerId="LiveId" clId="{349DD4D9-155F-4E8D-9C3A-BF56CE28B0E3}" dt="2024-01-30T11:42:01.331" v="18586" actId="20577"/>
          <ac:spMkLst>
            <pc:docMk/>
            <pc:sldMk cId="2366395666" sldId="298"/>
            <ac:spMk id="4" creationId="{526B77FB-ECF1-ABFC-C516-D8144C46723E}"/>
          </ac:spMkLst>
        </pc:spChg>
        <pc:spChg chg="del">
          <ac:chgData name="Matheus Nogueira" userId="3ffbdc37af4c2ab0" providerId="LiveId" clId="{349DD4D9-155F-4E8D-9C3A-BF56CE28B0E3}" dt="2024-01-29T16:11:49.572" v="8490" actId="478"/>
          <ac:spMkLst>
            <pc:docMk/>
            <pc:sldMk cId="2366395666" sldId="298"/>
            <ac:spMk id="5" creationId="{7FB703AF-B3A0-56C6-31A7-F225CB8410A0}"/>
          </ac:spMkLst>
        </pc:spChg>
        <pc:spChg chg="del">
          <ac:chgData name="Matheus Nogueira" userId="3ffbdc37af4c2ab0" providerId="LiveId" clId="{349DD4D9-155F-4E8D-9C3A-BF56CE28B0E3}" dt="2024-01-29T16:11:47.520" v="8489" actId="478"/>
          <ac:spMkLst>
            <pc:docMk/>
            <pc:sldMk cId="2366395666" sldId="298"/>
            <ac:spMk id="6" creationId="{F9A21F45-99E1-BAB3-F9BD-BCE5B0E6E9E1}"/>
          </ac:spMkLst>
        </pc:spChg>
      </pc:sldChg>
      <pc:sldChg chg="modSp add mod modAnim">
        <pc:chgData name="Matheus Nogueira" userId="3ffbdc37af4c2ab0" providerId="LiveId" clId="{349DD4D9-155F-4E8D-9C3A-BF56CE28B0E3}" dt="2024-02-04T14:02:34.451" v="22887"/>
        <pc:sldMkLst>
          <pc:docMk/>
          <pc:sldMk cId="467093637" sldId="299"/>
        </pc:sldMkLst>
        <pc:spChg chg="mod">
          <ac:chgData name="Matheus Nogueira" userId="3ffbdc37af4c2ab0" providerId="LiveId" clId="{349DD4D9-155F-4E8D-9C3A-BF56CE28B0E3}" dt="2024-01-30T17:07:58.655" v="21876" actId="20577"/>
          <ac:spMkLst>
            <pc:docMk/>
            <pc:sldMk cId="467093637" sldId="299"/>
            <ac:spMk id="4" creationId="{526B77FB-ECF1-ABFC-C516-D8144C46723E}"/>
          </ac:spMkLst>
        </pc:spChg>
      </pc:sldChg>
      <pc:sldChg chg="addSp delSp modSp add mod delAnim modAnim">
        <pc:chgData name="Matheus Nogueira" userId="3ffbdc37af4c2ab0" providerId="LiveId" clId="{349DD4D9-155F-4E8D-9C3A-BF56CE28B0E3}" dt="2024-02-04T19:40:34.048" v="23000" actId="20577"/>
        <pc:sldMkLst>
          <pc:docMk/>
          <pc:sldMk cId="526116596" sldId="300"/>
        </pc:sldMkLst>
        <pc:spChg chg="mod">
          <ac:chgData name="Matheus Nogueira" userId="3ffbdc37af4c2ab0" providerId="LiveId" clId="{349DD4D9-155F-4E8D-9C3A-BF56CE28B0E3}" dt="2024-01-29T18:41:20.796" v="17618" actId="20577"/>
          <ac:spMkLst>
            <pc:docMk/>
            <pc:sldMk cId="526116596" sldId="300"/>
            <ac:spMk id="4" creationId="{526B77FB-ECF1-ABFC-C516-D8144C46723E}"/>
          </ac:spMkLst>
        </pc:spChg>
        <pc:spChg chg="add del mod">
          <ac:chgData name="Matheus Nogueira" userId="3ffbdc37af4c2ab0" providerId="LiveId" clId="{349DD4D9-155F-4E8D-9C3A-BF56CE28B0E3}" dt="2024-01-29T16:50:12.446" v="10202" actId="478"/>
          <ac:spMkLst>
            <pc:docMk/>
            <pc:sldMk cId="526116596" sldId="300"/>
            <ac:spMk id="5" creationId="{47A020C3-A23B-D3C7-4CA1-C006A9721476}"/>
          </ac:spMkLst>
        </pc:spChg>
        <pc:spChg chg="add del mod">
          <ac:chgData name="Matheus Nogueira" userId="3ffbdc37af4c2ab0" providerId="LiveId" clId="{349DD4D9-155F-4E8D-9C3A-BF56CE28B0E3}" dt="2024-01-29T16:50:14.197" v="10203" actId="478"/>
          <ac:spMkLst>
            <pc:docMk/>
            <pc:sldMk cId="526116596" sldId="300"/>
            <ac:spMk id="6" creationId="{CB2278F8-0105-51B0-B19A-006F2D0811FF}"/>
          </ac:spMkLst>
        </pc:spChg>
        <pc:spChg chg="add mod">
          <ac:chgData name="Matheus Nogueira" userId="3ffbdc37af4c2ab0" providerId="LiveId" clId="{349DD4D9-155F-4E8D-9C3A-BF56CE28B0E3}" dt="2024-01-30T11:04:51.971" v="17970" actId="20577"/>
          <ac:spMkLst>
            <pc:docMk/>
            <pc:sldMk cId="526116596" sldId="300"/>
            <ac:spMk id="7" creationId="{8BCB5E00-1C90-D0C7-90FA-73691B422AB6}"/>
          </ac:spMkLst>
        </pc:spChg>
        <pc:spChg chg="add mod">
          <ac:chgData name="Matheus Nogueira" userId="3ffbdc37af4c2ab0" providerId="LiveId" clId="{349DD4D9-155F-4E8D-9C3A-BF56CE28B0E3}" dt="2024-02-04T19:40:34.048" v="23000" actId="20577"/>
          <ac:spMkLst>
            <pc:docMk/>
            <pc:sldMk cId="526116596" sldId="300"/>
            <ac:spMk id="8" creationId="{08C8780C-FBFD-672F-4B21-43A90C946F5C}"/>
          </ac:spMkLst>
        </pc:spChg>
      </pc:sldChg>
      <pc:sldChg chg="add del">
        <pc:chgData name="Matheus Nogueira" userId="3ffbdc37af4c2ab0" providerId="LiveId" clId="{349DD4D9-155F-4E8D-9C3A-BF56CE28B0E3}" dt="2024-01-29T16:39:02.005" v="9624" actId="47"/>
        <pc:sldMkLst>
          <pc:docMk/>
          <pc:sldMk cId="2441689646" sldId="301"/>
        </pc:sldMkLst>
      </pc:sldChg>
      <pc:sldChg chg="addSp delSp modSp add mod delAnim">
        <pc:chgData name="Matheus Nogueira" userId="3ffbdc37af4c2ab0" providerId="LiveId" clId="{349DD4D9-155F-4E8D-9C3A-BF56CE28B0E3}" dt="2024-01-30T11:47:31.345" v="18787" actId="478"/>
        <pc:sldMkLst>
          <pc:docMk/>
          <pc:sldMk cId="2958389549" sldId="301"/>
        </pc:sldMkLst>
        <pc:spChg chg="mod">
          <ac:chgData name="Matheus Nogueira" userId="3ffbdc37af4c2ab0" providerId="LiveId" clId="{349DD4D9-155F-4E8D-9C3A-BF56CE28B0E3}" dt="2024-01-30T11:46:55.086" v="18779" actId="20577"/>
          <ac:spMkLst>
            <pc:docMk/>
            <pc:sldMk cId="2958389549" sldId="301"/>
            <ac:spMk id="4" creationId="{526B77FB-ECF1-ABFC-C516-D8144C46723E}"/>
          </ac:spMkLst>
        </pc:spChg>
        <pc:spChg chg="del">
          <ac:chgData name="Matheus Nogueira" userId="3ffbdc37af4c2ab0" providerId="LiveId" clId="{349DD4D9-155F-4E8D-9C3A-BF56CE28B0E3}" dt="2024-01-29T16:39:52.669" v="9761" actId="478"/>
          <ac:spMkLst>
            <pc:docMk/>
            <pc:sldMk cId="2958389549" sldId="301"/>
            <ac:spMk id="5" creationId="{47A020C3-A23B-D3C7-4CA1-C006A9721476}"/>
          </ac:spMkLst>
        </pc:spChg>
        <pc:spChg chg="add del mod">
          <ac:chgData name="Matheus Nogueira" userId="3ffbdc37af4c2ab0" providerId="LiveId" clId="{349DD4D9-155F-4E8D-9C3A-BF56CE28B0E3}" dt="2024-01-30T11:47:31.345" v="18787" actId="478"/>
          <ac:spMkLst>
            <pc:docMk/>
            <pc:sldMk cId="2958389549" sldId="301"/>
            <ac:spMk id="6" creationId="{278E965D-0AB2-B835-15B5-A9110ACAAE33}"/>
          </ac:spMkLst>
        </pc:spChg>
        <pc:spChg chg="del">
          <ac:chgData name="Matheus Nogueira" userId="3ffbdc37af4c2ab0" providerId="LiveId" clId="{349DD4D9-155F-4E8D-9C3A-BF56CE28B0E3}" dt="2024-01-29T16:39:54.964" v="9762" actId="478"/>
          <ac:spMkLst>
            <pc:docMk/>
            <pc:sldMk cId="2958389549" sldId="301"/>
            <ac:spMk id="6" creationId="{CB2278F8-0105-51B0-B19A-006F2D0811FF}"/>
          </ac:spMkLst>
        </pc:spChg>
        <pc:spChg chg="add del mod">
          <ac:chgData name="Matheus Nogueira" userId="3ffbdc37af4c2ab0" providerId="LiveId" clId="{349DD4D9-155F-4E8D-9C3A-BF56CE28B0E3}" dt="2024-01-29T18:42:26.120" v="17621" actId="478"/>
          <ac:spMkLst>
            <pc:docMk/>
            <pc:sldMk cId="2958389549" sldId="301"/>
            <ac:spMk id="7" creationId="{6FB2EE2D-26B3-CEF2-9C27-513319C03954}"/>
          </ac:spMkLst>
        </pc:spChg>
      </pc:sldChg>
      <pc:sldChg chg="addSp delSp modSp add mod">
        <pc:chgData name="Matheus Nogueira" userId="3ffbdc37af4c2ab0" providerId="LiveId" clId="{349DD4D9-155F-4E8D-9C3A-BF56CE28B0E3}" dt="2024-02-04T15:35:05.771" v="22996" actId="1035"/>
        <pc:sldMkLst>
          <pc:docMk/>
          <pc:sldMk cId="4010520126" sldId="302"/>
        </pc:sldMkLst>
        <pc:spChg chg="del">
          <ac:chgData name="Matheus Nogueira" userId="3ffbdc37af4c2ab0" providerId="LiveId" clId="{349DD4D9-155F-4E8D-9C3A-BF56CE28B0E3}" dt="2024-01-29T16:45:56.339" v="10192" actId="478"/>
          <ac:spMkLst>
            <pc:docMk/>
            <pc:sldMk cId="4010520126" sldId="302"/>
            <ac:spMk id="4" creationId="{526B77FB-ECF1-ABFC-C516-D8144C46723E}"/>
          </ac:spMkLst>
        </pc:spChg>
        <pc:spChg chg="del">
          <ac:chgData name="Matheus Nogueira" userId="3ffbdc37af4c2ab0" providerId="LiveId" clId="{349DD4D9-155F-4E8D-9C3A-BF56CE28B0E3}" dt="2024-01-29T16:45:54.923" v="10191" actId="478"/>
          <ac:spMkLst>
            <pc:docMk/>
            <pc:sldMk cId="4010520126" sldId="302"/>
            <ac:spMk id="7" creationId="{6FB2EE2D-26B3-CEF2-9C27-513319C03954}"/>
          </ac:spMkLst>
        </pc:spChg>
        <pc:spChg chg="add mod">
          <ac:chgData name="Matheus Nogueira" userId="3ffbdc37af4c2ab0" providerId="LiveId" clId="{349DD4D9-155F-4E8D-9C3A-BF56CE28B0E3}" dt="2024-01-30T11:13:57.226" v="18382"/>
          <ac:spMkLst>
            <pc:docMk/>
            <pc:sldMk cId="4010520126" sldId="302"/>
            <ac:spMk id="8" creationId="{0F9CED53-B3A2-3330-0C2C-4D7CD560248D}"/>
          </ac:spMkLst>
        </pc:spChg>
        <pc:picChg chg="add mod">
          <ac:chgData name="Matheus Nogueira" userId="3ffbdc37af4c2ab0" providerId="LiveId" clId="{349DD4D9-155F-4E8D-9C3A-BF56CE28B0E3}" dt="2024-02-04T15:35:05.771" v="22996" actId="1035"/>
          <ac:picMkLst>
            <pc:docMk/>
            <pc:sldMk cId="4010520126" sldId="302"/>
            <ac:picMk id="6" creationId="{F6FD4429-13D5-1F27-54EE-944C8C7B4838}"/>
          </ac:picMkLst>
        </pc:picChg>
      </pc:sldChg>
      <pc:sldChg chg="add">
        <pc:chgData name="Matheus Nogueira" userId="3ffbdc37af4c2ab0" providerId="LiveId" clId="{349DD4D9-155F-4E8D-9C3A-BF56CE28B0E3}" dt="2024-01-31T16:01:55.593" v="22759"/>
        <pc:sldMkLst>
          <pc:docMk/>
          <pc:sldMk cId="1426595695" sldId="303"/>
        </pc:sldMkLst>
      </pc:sldChg>
      <pc:sldChg chg="addSp modSp add del mod">
        <pc:chgData name="Matheus Nogueira" userId="3ffbdc37af4c2ab0" providerId="LiveId" clId="{349DD4D9-155F-4E8D-9C3A-BF56CE28B0E3}" dt="2024-01-31T16:01:52.907" v="22758" actId="2696"/>
        <pc:sldMkLst>
          <pc:docMk/>
          <pc:sldMk cId="1447991607" sldId="303"/>
        </pc:sldMkLst>
        <pc:spChg chg="mod">
          <ac:chgData name="Matheus Nogueira" userId="3ffbdc37af4c2ab0" providerId="LiveId" clId="{349DD4D9-155F-4E8D-9C3A-BF56CE28B0E3}" dt="2024-01-29T18:38:32.755" v="17534" actId="123"/>
          <ac:spMkLst>
            <pc:docMk/>
            <pc:sldMk cId="1447991607" sldId="303"/>
            <ac:spMk id="4" creationId="{526B77FB-ECF1-ABFC-C516-D8144C46723E}"/>
          </ac:spMkLst>
        </pc:spChg>
        <pc:picChg chg="add mod">
          <ac:chgData name="Matheus Nogueira" userId="3ffbdc37af4c2ab0" providerId="LiveId" clId="{349DD4D9-155F-4E8D-9C3A-BF56CE28B0E3}" dt="2024-01-29T18:38:39.502" v="17548" actId="1038"/>
          <ac:picMkLst>
            <pc:docMk/>
            <pc:sldMk cId="1447991607" sldId="303"/>
            <ac:picMk id="6" creationId="{04BCD179-A060-226F-1B44-80957EA01E50}"/>
          </ac:picMkLst>
        </pc:picChg>
      </pc:sldChg>
      <pc:sldChg chg="addSp delSp modSp add del mod">
        <pc:chgData name="Matheus Nogueira" userId="3ffbdc37af4c2ab0" providerId="LiveId" clId="{349DD4D9-155F-4E8D-9C3A-BF56CE28B0E3}" dt="2024-01-31T16:01:52.907" v="22758" actId="2696"/>
        <pc:sldMkLst>
          <pc:docMk/>
          <pc:sldMk cId="1964373162" sldId="304"/>
        </pc:sldMkLst>
        <pc:spChg chg="mod">
          <ac:chgData name="Matheus Nogueira" userId="3ffbdc37af4c2ab0" providerId="LiveId" clId="{349DD4D9-155F-4E8D-9C3A-BF56CE28B0E3}" dt="2024-01-29T17:26:01.302" v="12000" actId="1038"/>
          <ac:spMkLst>
            <pc:docMk/>
            <pc:sldMk cId="1964373162" sldId="304"/>
            <ac:spMk id="4" creationId="{526B77FB-ECF1-ABFC-C516-D8144C46723E}"/>
          </ac:spMkLst>
        </pc:spChg>
        <pc:picChg chg="del">
          <ac:chgData name="Matheus Nogueira" userId="3ffbdc37af4c2ab0" providerId="LiveId" clId="{349DD4D9-155F-4E8D-9C3A-BF56CE28B0E3}" dt="2024-01-29T17:25:27.880" v="11952" actId="478"/>
          <ac:picMkLst>
            <pc:docMk/>
            <pc:sldMk cId="1964373162" sldId="304"/>
            <ac:picMk id="6" creationId="{04BCD179-A060-226F-1B44-80957EA01E50}"/>
          </ac:picMkLst>
        </pc:picChg>
        <pc:picChg chg="add mod">
          <ac:chgData name="Matheus Nogueira" userId="3ffbdc37af4c2ab0" providerId="LiveId" clId="{349DD4D9-155F-4E8D-9C3A-BF56CE28B0E3}" dt="2024-01-29T17:26:32.101" v="12009" actId="1076"/>
          <ac:picMkLst>
            <pc:docMk/>
            <pc:sldMk cId="1964373162" sldId="304"/>
            <ac:picMk id="7" creationId="{85C2ACAD-4408-63D7-3AE3-61586FF05DDB}"/>
          </ac:picMkLst>
        </pc:picChg>
        <pc:picChg chg="add del mod">
          <ac:chgData name="Matheus Nogueira" userId="3ffbdc37af4c2ab0" providerId="LiveId" clId="{349DD4D9-155F-4E8D-9C3A-BF56CE28B0E3}" dt="2024-01-29T17:26:23.922" v="12006" actId="478"/>
          <ac:picMkLst>
            <pc:docMk/>
            <pc:sldMk cId="1964373162" sldId="304"/>
            <ac:picMk id="9" creationId="{CEC243EE-79F1-8B97-173F-39269CF61A81}"/>
          </ac:picMkLst>
        </pc:picChg>
      </pc:sldChg>
      <pc:sldChg chg="add">
        <pc:chgData name="Matheus Nogueira" userId="3ffbdc37af4c2ab0" providerId="LiveId" clId="{349DD4D9-155F-4E8D-9C3A-BF56CE28B0E3}" dt="2024-01-31T16:01:55.593" v="22759"/>
        <pc:sldMkLst>
          <pc:docMk/>
          <pc:sldMk cId="3083526020" sldId="304"/>
        </pc:sldMkLst>
      </pc:sldChg>
      <pc:sldChg chg="add">
        <pc:chgData name="Matheus Nogueira" userId="3ffbdc37af4c2ab0" providerId="LiveId" clId="{349DD4D9-155F-4E8D-9C3A-BF56CE28B0E3}" dt="2024-01-31T16:01:55.593" v="22759"/>
        <pc:sldMkLst>
          <pc:docMk/>
          <pc:sldMk cId="48337067" sldId="305"/>
        </pc:sldMkLst>
      </pc:sldChg>
      <pc:sldChg chg="addSp delSp modSp add del mod ord">
        <pc:chgData name="Matheus Nogueira" userId="3ffbdc37af4c2ab0" providerId="LiveId" clId="{349DD4D9-155F-4E8D-9C3A-BF56CE28B0E3}" dt="2024-01-31T16:01:52.907" v="22758" actId="2696"/>
        <pc:sldMkLst>
          <pc:docMk/>
          <pc:sldMk cId="699515052" sldId="305"/>
        </pc:sldMkLst>
        <pc:picChg chg="add mod">
          <ac:chgData name="Matheus Nogueira" userId="3ffbdc37af4c2ab0" providerId="LiveId" clId="{349DD4D9-155F-4E8D-9C3A-BF56CE28B0E3}" dt="2024-01-29T17:26:38.519" v="12014" actId="962"/>
          <ac:picMkLst>
            <pc:docMk/>
            <pc:sldMk cId="699515052" sldId="305"/>
            <ac:picMk id="6" creationId="{B2F9C756-EBC3-CFC6-454E-DDED881E1DE6}"/>
          </ac:picMkLst>
        </pc:picChg>
        <pc:picChg chg="del">
          <ac:chgData name="Matheus Nogueira" userId="3ffbdc37af4c2ab0" providerId="LiveId" clId="{349DD4D9-155F-4E8D-9C3A-BF56CE28B0E3}" dt="2024-01-29T17:26:35.509" v="12011" actId="478"/>
          <ac:picMkLst>
            <pc:docMk/>
            <pc:sldMk cId="699515052" sldId="305"/>
            <ac:picMk id="7" creationId="{85C2ACAD-4408-63D7-3AE3-61586FF05DDB}"/>
          </ac:picMkLst>
        </pc:picChg>
      </pc:sldChg>
      <pc:sldChg chg="addSp delSp modSp add del mod">
        <pc:chgData name="Matheus Nogueira" userId="3ffbdc37af4c2ab0" providerId="LiveId" clId="{349DD4D9-155F-4E8D-9C3A-BF56CE28B0E3}" dt="2024-01-31T16:01:52.907" v="22758" actId="2696"/>
        <pc:sldMkLst>
          <pc:docMk/>
          <pc:sldMk cId="496377768" sldId="306"/>
        </pc:sldMkLst>
        <pc:picChg chg="del">
          <ac:chgData name="Matheus Nogueira" userId="3ffbdc37af4c2ab0" providerId="LiveId" clId="{349DD4D9-155F-4E8D-9C3A-BF56CE28B0E3}" dt="2024-01-29T17:27:13.049" v="12027" actId="478"/>
          <ac:picMkLst>
            <pc:docMk/>
            <pc:sldMk cId="496377768" sldId="306"/>
            <ac:picMk id="6" creationId="{B2F9C756-EBC3-CFC6-454E-DDED881E1DE6}"/>
          </ac:picMkLst>
        </pc:picChg>
        <pc:picChg chg="add mod">
          <ac:chgData name="Matheus Nogueira" userId="3ffbdc37af4c2ab0" providerId="LiveId" clId="{349DD4D9-155F-4E8D-9C3A-BF56CE28B0E3}" dt="2024-01-29T17:27:24.111" v="12032" actId="1076"/>
          <ac:picMkLst>
            <pc:docMk/>
            <pc:sldMk cId="496377768" sldId="306"/>
            <ac:picMk id="7" creationId="{A5A89345-CC21-5F07-0441-9E265173325F}"/>
          </ac:picMkLst>
        </pc:picChg>
      </pc:sldChg>
      <pc:sldChg chg="add">
        <pc:chgData name="Matheus Nogueira" userId="3ffbdc37af4c2ab0" providerId="LiveId" clId="{349DD4D9-155F-4E8D-9C3A-BF56CE28B0E3}" dt="2024-01-31T16:01:55.593" v="22759"/>
        <pc:sldMkLst>
          <pc:docMk/>
          <pc:sldMk cId="3649204343" sldId="306"/>
        </pc:sldMkLst>
      </pc:sldChg>
      <pc:sldChg chg="add del">
        <pc:chgData name="Matheus Nogueira" userId="3ffbdc37af4c2ab0" providerId="LiveId" clId="{349DD4D9-155F-4E8D-9C3A-BF56CE28B0E3}" dt="2024-01-29T17:26:49.278" v="12016" actId="47"/>
        <pc:sldMkLst>
          <pc:docMk/>
          <pc:sldMk cId="4162198166" sldId="306"/>
        </pc:sldMkLst>
      </pc:sldChg>
      <pc:sldChg chg="addSp delSp modSp add del mod ord">
        <pc:chgData name="Matheus Nogueira" userId="3ffbdc37af4c2ab0" providerId="LiveId" clId="{349DD4D9-155F-4E8D-9C3A-BF56CE28B0E3}" dt="2024-01-31T16:01:52.907" v="22758" actId="2696"/>
        <pc:sldMkLst>
          <pc:docMk/>
          <pc:sldMk cId="2198622354" sldId="307"/>
        </pc:sldMkLst>
        <pc:spChg chg="mod">
          <ac:chgData name="Matheus Nogueira" userId="3ffbdc37af4c2ab0" providerId="LiveId" clId="{349DD4D9-155F-4E8D-9C3A-BF56CE28B0E3}" dt="2024-01-29T18:43:49.366" v="17622" actId="123"/>
          <ac:spMkLst>
            <pc:docMk/>
            <pc:sldMk cId="2198622354" sldId="307"/>
            <ac:spMk id="4" creationId="{526B77FB-ECF1-ABFC-C516-D8144C46723E}"/>
          </ac:spMkLst>
        </pc:spChg>
        <pc:picChg chg="del mod">
          <ac:chgData name="Matheus Nogueira" userId="3ffbdc37af4c2ab0" providerId="LiveId" clId="{349DD4D9-155F-4E8D-9C3A-BF56CE28B0E3}" dt="2024-01-29T17:30:52.008" v="12319" actId="478"/>
          <ac:picMkLst>
            <pc:docMk/>
            <pc:sldMk cId="2198622354" sldId="307"/>
            <ac:picMk id="6" creationId="{04BCD179-A060-226F-1B44-80957EA01E50}"/>
          </ac:picMkLst>
        </pc:picChg>
        <pc:picChg chg="add mod">
          <ac:chgData name="Matheus Nogueira" userId="3ffbdc37af4c2ab0" providerId="LiveId" clId="{349DD4D9-155F-4E8D-9C3A-BF56CE28B0E3}" dt="2024-01-29T17:32:16.944" v="12454" actId="1038"/>
          <ac:picMkLst>
            <pc:docMk/>
            <pc:sldMk cId="2198622354" sldId="307"/>
            <ac:picMk id="7" creationId="{00BA4369-D20B-8040-04F0-682C71975A09}"/>
          </ac:picMkLst>
        </pc:picChg>
      </pc:sldChg>
      <pc:sldChg chg="add">
        <pc:chgData name="Matheus Nogueira" userId="3ffbdc37af4c2ab0" providerId="LiveId" clId="{349DD4D9-155F-4E8D-9C3A-BF56CE28B0E3}" dt="2024-01-31T16:01:55.593" v="22759"/>
        <pc:sldMkLst>
          <pc:docMk/>
          <pc:sldMk cId="2530467778" sldId="307"/>
        </pc:sldMkLst>
      </pc:sldChg>
      <pc:sldChg chg="add">
        <pc:chgData name="Matheus Nogueira" userId="3ffbdc37af4c2ab0" providerId="LiveId" clId="{349DD4D9-155F-4E8D-9C3A-BF56CE28B0E3}" dt="2024-01-31T16:01:55.593" v="22759"/>
        <pc:sldMkLst>
          <pc:docMk/>
          <pc:sldMk cId="1198027163" sldId="308"/>
        </pc:sldMkLst>
      </pc:sldChg>
      <pc:sldChg chg="addSp delSp modSp add del mod ord">
        <pc:chgData name="Matheus Nogueira" userId="3ffbdc37af4c2ab0" providerId="LiveId" clId="{349DD4D9-155F-4E8D-9C3A-BF56CE28B0E3}" dt="2024-01-31T16:01:52.907" v="22758" actId="2696"/>
        <pc:sldMkLst>
          <pc:docMk/>
          <pc:sldMk cId="1271546432" sldId="308"/>
        </pc:sldMkLst>
        <pc:spChg chg="mod">
          <ac:chgData name="Matheus Nogueira" userId="3ffbdc37af4c2ab0" providerId="LiveId" clId="{349DD4D9-155F-4E8D-9C3A-BF56CE28B0E3}" dt="2024-01-29T17:33:08.709" v="12502" actId="12789"/>
          <ac:spMkLst>
            <pc:docMk/>
            <pc:sldMk cId="1271546432" sldId="308"/>
            <ac:spMk id="2" creationId="{9890601F-4879-9ADB-CCF8-B8D9BF01102F}"/>
          </ac:spMkLst>
        </pc:spChg>
        <pc:spChg chg="mod">
          <ac:chgData name="Matheus Nogueira" userId="3ffbdc37af4c2ab0" providerId="LiveId" clId="{349DD4D9-155F-4E8D-9C3A-BF56CE28B0E3}" dt="2024-01-29T17:33:08.709" v="12502" actId="12789"/>
          <ac:spMkLst>
            <pc:docMk/>
            <pc:sldMk cId="1271546432" sldId="308"/>
            <ac:spMk id="3" creationId="{28C244FE-C139-8F79-0918-E9C60427A0D3}"/>
          </ac:spMkLst>
        </pc:spChg>
        <pc:spChg chg="mod">
          <ac:chgData name="Matheus Nogueira" userId="3ffbdc37af4c2ab0" providerId="LiveId" clId="{349DD4D9-155F-4E8D-9C3A-BF56CE28B0E3}" dt="2024-01-29T17:32:27.104" v="12461" actId="20577"/>
          <ac:spMkLst>
            <pc:docMk/>
            <pc:sldMk cId="1271546432" sldId="308"/>
            <ac:spMk id="4" creationId="{526B77FB-ECF1-ABFC-C516-D8144C46723E}"/>
          </ac:spMkLst>
        </pc:spChg>
        <pc:picChg chg="add del mod">
          <ac:chgData name="Matheus Nogueira" userId="3ffbdc37af4c2ab0" providerId="LiveId" clId="{349DD4D9-155F-4E8D-9C3A-BF56CE28B0E3}" dt="2024-01-29T17:32:41.700" v="12468" actId="478"/>
          <ac:picMkLst>
            <pc:docMk/>
            <pc:sldMk cId="1271546432" sldId="308"/>
            <ac:picMk id="6" creationId="{052D0FFA-4471-5510-5053-E44ACF0EBF9F}"/>
          </ac:picMkLst>
        </pc:picChg>
        <pc:picChg chg="del">
          <ac:chgData name="Matheus Nogueira" userId="3ffbdc37af4c2ab0" providerId="LiveId" clId="{349DD4D9-155F-4E8D-9C3A-BF56CE28B0E3}" dt="2024-01-29T17:32:28.309" v="12462" actId="478"/>
          <ac:picMkLst>
            <pc:docMk/>
            <pc:sldMk cId="1271546432" sldId="308"/>
            <ac:picMk id="7" creationId="{A5A89345-CC21-5F07-0441-9E265173325F}"/>
          </ac:picMkLst>
        </pc:picChg>
        <pc:picChg chg="add mod">
          <ac:chgData name="Matheus Nogueira" userId="3ffbdc37af4c2ab0" providerId="LiveId" clId="{349DD4D9-155F-4E8D-9C3A-BF56CE28B0E3}" dt="2024-01-29T17:33:08.709" v="12502" actId="12789"/>
          <ac:picMkLst>
            <pc:docMk/>
            <pc:sldMk cId="1271546432" sldId="308"/>
            <ac:picMk id="9" creationId="{D54F136C-2528-419A-82DD-AAC734EEB463}"/>
          </ac:picMkLst>
        </pc:picChg>
        <pc:picChg chg="add del mod">
          <ac:chgData name="Matheus Nogueira" userId="3ffbdc37af4c2ab0" providerId="LiveId" clId="{349DD4D9-155F-4E8D-9C3A-BF56CE28B0E3}" dt="2024-01-29T17:33:16.025" v="12505" actId="21"/>
          <ac:picMkLst>
            <pc:docMk/>
            <pc:sldMk cId="1271546432" sldId="308"/>
            <ac:picMk id="11" creationId="{2EB1C496-96EA-F683-167F-340697FF9C91}"/>
          </ac:picMkLst>
        </pc:picChg>
        <pc:picChg chg="add del mod">
          <ac:chgData name="Matheus Nogueira" userId="3ffbdc37af4c2ab0" providerId="LiveId" clId="{349DD4D9-155F-4E8D-9C3A-BF56CE28B0E3}" dt="2024-01-29T17:33:12.491" v="12503" actId="21"/>
          <ac:picMkLst>
            <pc:docMk/>
            <pc:sldMk cId="1271546432" sldId="308"/>
            <ac:picMk id="13" creationId="{6F3C4959-06C0-6E6E-BF4D-3AC741EA248E}"/>
          </ac:picMkLst>
        </pc:picChg>
      </pc:sldChg>
      <pc:sldChg chg="addSp modSp add del">
        <pc:chgData name="Matheus Nogueira" userId="3ffbdc37af4c2ab0" providerId="LiveId" clId="{349DD4D9-155F-4E8D-9C3A-BF56CE28B0E3}" dt="2024-01-31T16:01:52.907" v="22758" actId="2696"/>
        <pc:sldMkLst>
          <pc:docMk/>
          <pc:sldMk cId="219549916" sldId="309"/>
        </pc:sldMkLst>
        <pc:picChg chg="add mod">
          <ac:chgData name="Matheus Nogueira" userId="3ffbdc37af4c2ab0" providerId="LiveId" clId="{349DD4D9-155F-4E8D-9C3A-BF56CE28B0E3}" dt="2024-01-29T17:33:16.767" v="12506"/>
          <ac:picMkLst>
            <pc:docMk/>
            <pc:sldMk cId="219549916" sldId="309"/>
            <ac:picMk id="11" creationId="{2EB1C496-96EA-F683-167F-340697FF9C91}"/>
          </ac:picMkLst>
        </pc:picChg>
      </pc:sldChg>
      <pc:sldChg chg="add">
        <pc:chgData name="Matheus Nogueira" userId="3ffbdc37af4c2ab0" providerId="LiveId" clId="{349DD4D9-155F-4E8D-9C3A-BF56CE28B0E3}" dt="2024-01-31T16:01:55.593" v="22759"/>
        <pc:sldMkLst>
          <pc:docMk/>
          <pc:sldMk cId="2303018358" sldId="309"/>
        </pc:sldMkLst>
      </pc:sldChg>
      <pc:sldChg chg="addSp modSp add del">
        <pc:chgData name="Matheus Nogueira" userId="3ffbdc37af4c2ab0" providerId="LiveId" clId="{349DD4D9-155F-4E8D-9C3A-BF56CE28B0E3}" dt="2024-01-31T16:01:52.907" v="22758" actId="2696"/>
        <pc:sldMkLst>
          <pc:docMk/>
          <pc:sldMk cId="156404210" sldId="310"/>
        </pc:sldMkLst>
        <pc:picChg chg="add mod">
          <ac:chgData name="Matheus Nogueira" userId="3ffbdc37af4c2ab0" providerId="LiveId" clId="{349DD4D9-155F-4E8D-9C3A-BF56CE28B0E3}" dt="2024-01-29T17:33:13.461" v="12504"/>
          <ac:picMkLst>
            <pc:docMk/>
            <pc:sldMk cId="156404210" sldId="310"/>
            <ac:picMk id="13" creationId="{6F3C4959-06C0-6E6E-BF4D-3AC741EA248E}"/>
          </ac:picMkLst>
        </pc:picChg>
      </pc:sldChg>
      <pc:sldChg chg="add">
        <pc:chgData name="Matheus Nogueira" userId="3ffbdc37af4c2ab0" providerId="LiveId" clId="{349DD4D9-155F-4E8D-9C3A-BF56CE28B0E3}" dt="2024-01-31T16:01:55.593" v="22759"/>
        <pc:sldMkLst>
          <pc:docMk/>
          <pc:sldMk cId="189873306" sldId="310"/>
        </pc:sldMkLst>
      </pc:sldChg>
      <pc:sldChg chg="add">
        <pc:chgData name="Matheus Nogueira" userId="3ffbdc37af4c2ab0" providerId="LiveId" clId="{349DD4D9-155F-4E8D-9C3A-BF56CE28B0E3}" dt="2024-01-31T16:01:55.593" v="22759"/>
        <pc:sldMkLst>
          <pc:docMk/>
          <pc:sldMk cId="2948272561" sldId="311"/>
        </pc:sldMkLst>
      </pc:sldChg>
      <pc:sldChg chg="addSp delSp modSp add del mod">
        <pc:chgData name="Matheus Nogueira" userId="3ffbdc37af4c2ab0" providerId="LiveId" clId="{349DD4D9-155F-4E8D-9C3A-BF56CE28B0E3}" dt="2024-01-31T16:01:52.907" v="22758" actId="2696"/>
        <pc:sldMkLst>
          <pc:docMk/>
          <pc:sldMk cId="3087115399" sldId="311"/>
        </pc:sldMkLst>
        <pc:spChg chg="mod">
          <ac:chgData name="Matheus Nogueira" userId="3ffbdc37af4c2ab0" providerId="LiveId" clId="{349DD4D9-155F-4E8D-9C3A-BF56CE28B0E3}" dt="2024-01-30T11:06:43.658" v="18169" actId="20577"/>
          <ac:spMkLst>
            <pc:docMk/>
            <pc:sldMk cId="3087115399" sldId="311"/>
            <ac:spMk id="4" creationId="{526B77FB-ECF1-ABFC-C516-D8144C46723E}"/>
          </ac:spMkLst>
        </pc:spChg>
        <pc:picChg chg="add mod">
          <ac:chgData name="Matheus Nogueira" userId="3ffbdc37af4c2ab0" providerId="LiveId" clId="{349DD4D9-155F-4E8D-9C3A-BF56CE28B0E3}" dt="2024-01-29T17:35:03.779" v="12614" actId="1076"/>
          <ac:picMkLst>
            <pc:docMk/>
            <pc:sldMk cId="3087115399" sldId="311"/>
            <ac:picMk id="6" creationId="{48A7F2CC-5BCE-3D63-313E-2C054E5405E8}"/>
          </ac:picMkLst>
        </pc:picChg>
        <pc:picChg chg="del">
          <ac:chgData name="Matheus Nogueira" userId="3ffbdc37af4c2ab0" providerId="LiveId" clId="{349DD4D9-155F-4E8D-9C3A-BF56CE28B0E3}" dt="2024-01-29T17:33:34.903" v="12513" actId="478"/>
          <ac:picMkLst>
            <pc:docMk/>
            <pc:sldMk cId="3087115399" sldId="311"/>
            <ac:picMk id="7" creationId="{00BA4369-D20B-8040-04F0-682C71975A09}"/>
          </ac:picMkLst>
        </pc:picChg>
        <pc:picChg chg="add mod ord modCrop">
          <ac:chgData name="Matheus Nogueira" userId="3ffbdc37af4c2ab0" providerId="LiveId" clId="{349DD4D9-155F-4E8D-9C3A-BF56CE28B0E3}" dt="2024-01-30T17:26:18.591" v="21930" actId="1037"/>
          <ac:picMkLst>
            <pc:docMk/>
            <pc:sldMk cId="3087115399" sldId="311"/>
            <ac:picMk id="8" creationId="{252BB340-5E27-1F1A-F424-315D080BDB23}"/>
          </ac:picMkLst>
        </pc:picChg>
        <pc:picChg chg="add mod">
          <ac:chgData name="Matheus Nogueira" userId="3ffbdc37af4c2ab0" providerId="LiveId" clId="{349DD4D9-155F-4E8D-9C3A-BF56CE28B0E3}" dt="2024-01-30T17:25:48.485" v="21905" actId="1036"/>
          <ac:picMkLst>
            <pc:docMk/>
            <pc:sldMk cId="3087115399" sldId="311"/>
            <ac:picMk id="9" creationId="{AFB1D1E9-8933-8880-8E4F-91AC6CF0D38B}"/>
          </ac:picMkLst>
        </pc:picChg>
      </pc:sldChg>
      <pc:sldChg chg="add">
        <pc:chgData name="Matheus Nogueira" userId="3ffbdc37af4c2ab0" providerId="LiveId" clId="{349DD4D9-155F-4E8D-9C3A-BF56CE28B0E3}" dt="2024-01-31T16:01:55.593" v="22759"/>
        <pc:sldMkLst>
          <pc:docMk/>
          <pc:sldMk cId="446740095" sldId="312"/>
        </pc:sldMkLst>
      </pc:sldChg>
      <pc:sldChg chg="addSp delSp modSp add del mod">
        <pc:chgData name="Matheus Nogueira" userId="3ffbdc37af4c2ab0" providerId="LiveId" clId="{349DD4D9-155F-4E8D-9C3A-BF56CE28B0E3}" dt="2024-01-31T16:01:52.907" v="22758" actId="2696"/>
        <pc:sldMkLst>
          <pc:docMk/>
          <pc:sldMk cId="1360450622" sldId="312"/>
        </pc:sldMkLst>
        <pc:spChg chg="mod">
          <ac:chgData name="Matheus Nogueira" userId="3ffbdc37af4c2ab0" providerId="LiveId" clId="{349DD4D9-155F-4E8D-9C3A-BF56CE28B0E3}" dt="2024-01-29T17:35:52.132" v="12623" actId="20577"/>
          <ac:spMkLst>
            <pc:docMk/>
            <pc:sldMk cId="1360450622" sldId="312"/>
            <ac:spMk id="4" creationId="{526B77FB-ECF1-ABFC-C516-D8144C46723E}"/>
          </ac:spMkLst>
        </pc:spChg>
        <pc:picChg chg="del">
          <ac:chgData name="Matheus Nogueira" userId="3ffbdc37af4c2ab0" providerId="LiveId" clId="{349DD4D9-155F-4E8D-9C3A-BF56CE28B0E3}" dt="2024-01-29T17:35:53.518" v="12624" actId="478"/>
          <ac:picMkLst>
            <pc:docMk/>
            <pc:sldMk cId="1360450622" sldId="312"/>
            <ac:picMk id="6" creationId="{48A7F2CC-5BCE-3D63-313E-2C054E5405E8}"/>
          </ac:picMkLst>
        </pc:picChg>
        <pc:picChg chg="add mod">
          <ac:chgData name="Matheus Nogueira" userId="3ffbdc37af4c2ab0" providerId="LiveId" clId="{349DD4D9-155F-4E8D-9C3A-BF56CE28B0E3}" dt="2024-01-29T17:36:12.224" v="12634" actId="1076"/>
          <ac:picMkLst>
            <pc:docMk/>
            <pc:sldMk cId="1360450622" sldId="312"/>
            <ac:picMk id="7" creationId="{1F63E863-FCA7-7DFB-A010-F929D9572283}"/>
          </ac:picMkLst>
        </pc:picChg>
        <pc:picChg chg="del">
          <ac:chgData name="Matheus Nogueira" userId="3ffbdc37af4c2ab0" providerId="LiveId" clId="{349DD4D9-155F-4E8D-9C3A-BF56CE28B0E3}" dt="2024-01-29T17:35:54.080" v="12625" actId="478"/>
          <ac:picMkLst>
            <pc:docMk/>
            <pc:sldMk cId="1360450622" sldId="312"/>
            <ac:picMk id="9" creationId="{AFB1D1E9-8933-8880-8E4F-91AC6CF0D38B}"/>
          </ac:picMkLst>
        </pc:picChg>
        <pc:picChg chg="add mod">
          <ac:chgData name="Matheus Nogueira" userId="3ffbdc37af4c2ab0" providerId="LiveId" clId="{349DD4D9-155F-4E8D-9C3A-BF56CE28B0E3}" dt="2024-01-29T17:36:09.142" v="12633" actId="1076"/>
          <ac:picMkLst>
            <pc:docMk/>
            <pc:sldMk cId="1360450622" sldId="312"/>
            <ac:picMk id="10" creationId="{CC4A27A7-D5C6-7F63-B91F-40F65ACC5806}"/>
          </ac:picMkLst>
        </pc:picChg>
      </pc:sldChg>
      <pc:sldChg chg="addSp delSp modSp add del mod">
        <pc:chgData name="Matheus Nogueira" userId="3ffbdc37af4c2ab0" providerId="LiveId" clId="{349DD4D9-155F-4E8D-9C3A-BF56CE28B0E3}" dt="2024-01-31T16:01:52.907" v="22758" actId="2696"/>
        <pc:sldMkLst>
          <pc:docMk/>
          <pc:sldMk cId="2846313683" sldId="313"/>
        </pc:sldMkLst>
        <pc:spChg chg="mod">
          <ac:chgData name="Matheus Nogueira" userId="3ffbdc37af4c2ab0" providerId="LiveId" clId="{349DD4D9-155F-4E8D-9C3A-BF56CE28B0E3}" dt="2024-01-30T11:09:17.445" v="18300" actId="20577"/>
          <ac:spMkLst>
            <pc:docMk/>
            <pc:sldMk cId="2846313683" sldId="313"/>
            <ac:spMk id="4" creationId="{526B77FB-ECF1-ABFC-C516-D8144C46723E}"/>
          </ac:spMkLst>
        </pc:spChg>
        <pc:picChg chg="del">
          <ac:chgData name="Matheus Nogueira" userId="3ffbdc37af4c2ab0" providerId="LiveId" clId="{349DD4D9-155F-4E8D-9C3A-BF56CE28B0E3}" dt="2024-01-29T17:36:40.328" v="12656" actId="478"/>
          <ac:picMkLst>
            <pc:docMk/>
            <pc:sldMk cId="2846313683" sldId="313"/>
            <ac:picMk id="6" creationId="{48A7F2CC-5BCE-3D63-313E-2C054E5405E8}"/>
          </ac:picMkLst>
        </pc:picChg>
        <pc:picChg chg="add mod">
          <ac:chgData name="Matheus Nogueira" userId="3ffbdc37af4c2ab0" providerId="LiveId" clId="{349DD4D9-155F-4E8D-9C3A-BF56CE28B0E3}" dt="2024-01-29T17:40:28.336" v="13013" actId="1076"/>
          <ac:picMkLst>
            <pc:docMk/>
            <pc:sldMk cId="2846313683" sldId="313"/>
            <ac:picMk id="7" creationId="{81DD5C4C-5014-9CF3-8765-52E447F3EE87}"/>
          </ac:picMkLst>
        </pc:picChg>
        <pc:picChg chg="del">
          <ac:chgData name="Matheus Nogueira" userId="3ffbdc37af4c2ab0" providerId="LiveId" clId="{349DD4D9-155F-4E8D-9C3A-BF56CE28B0E3}" dt="2024-01-29T17:36:40.892" v="12657" actId="478"/>
          <ac:picMkLst>
            <pc:docMk/>
            <pc:sldMk cId="2846313683" sldId="313"/>
            <ac:picMk id="9" creationId="{AFB1D1E9-8933-8880-8E4F-91AC6CF0D38B}"/>
          </ac:picMkLst>
        </pc:picChg>
        <pc:picChg chg="add mod">
          <ac:chgData name="Matheus Nogueira" userId="3ffbdc37af4c2ab0" providerId="LiveId" clId="{349DD4D9-155F-4E8D-9C3A-BF56CE28B0E3}" dt="2024-01-29T17:41:29.741" v="13020" actId="1076"/>
          <ac:picMkLst>
            <pc:docMk/>
            <pc:sldMk cId="2846313683" sldId="313"/>
            <ac:picMk id="10" creationId="{F3D2EECB-0490-5FD7-B186-745FEAB0C542}"/>
          </ac:picMkLst>
        </pc:picChg>
      </pc:sldChg>
      <pc:sldChg chg="add">
        <pc:chgData name="Matheus Nogueira" userId="3ffbdc37af4c2ab0" providerId="LiveId" clId="{349DD4D9-155F-4E8D-9C3A-BF56CE28B0E3}" dt="2024-01-31T16:01:55.593" v="22759"/>
        <pc:sldMkLst>
          <pc:docMk/>
          <pc:sldMk cId="3343546823" sldId="313"/>
        </pc:sldMkLst>
      </pc:sldChg>
      <pc:sldChg chg="addSp delSp modSp add del mod modAnim">
        <pc:chgData name="Matheus Nogueira" userId="3ffbdc37af4c2ab0" providerId="LiveId" clId="{349DD4D9-155F-4E8D-9C3A-BF56CE28B0E3}" dt="2024-01-31T16:01:52.907" v="22758" actId="2696"/>
        <pc:sldMkLst>
          <pc:docMk/>
          <pc:sldMk cId="1638460008" sldId="314"/>
        </pc:sldMkLst>
        <pc:spChg chg="mod">
          <ac:chgData name="Matheus Nogueira" userId="3ffbdc37af4c2ab0" providerId="LiveId" clId="{349DD4D9-155F-4E8D-9C3A-BF56CE28B0E3}" dt="2024-01-29T17:42:06.492" v="13077" actId="1037"/>
          <ac:spMkLst>
            <pc:docMk/>
            <pc:sldMk cId="1638460008" sldId="314"/>
            <ac:spMk id="4" creationId="{526B77FB-ECF1-ABFC-C516-D8144C46723E}"/>
          </ac:spMkLst>
        </pc:spChg>
        <pc:picChg chg="add mod">
          <ac:chgData name="Matheus Nogueira" userId="3ffbdc37af4c2ab0" providerId="LiveId" clId="{349DD4D9-155F-4E8D-9C3A-BF56CE28B0E3}" dt="2024-01-29T17:42:14.120" v="13079" actId="1076"/>
          <ac:picMkLst>
            <pc:docMk/>
            <pc:sldMk cId="1638460008" sldId="314"/>
            <ac:picMk id="6" creationId="{3877C22A-D6E1-47F3-FA12-C9EC2CA28CC1}"/>
          </ac:picMkLst>
        </pc:picChg>
        <pc:picChg chg="del">
          <ac:chgData name="Matheus Nogueira" userId="3ffbdc37af4c2ab0" providerId="LiveId" clId="{349DD4D9-155F-4E8D-9C3A-BF56CE28B0E3}" dt="2024-01-29T17:41:38.880" v="13023" actId="478"/>
          <ac:picMkLst>
            <pc:docMk/>
            <pc:sldMk cId="1638460008" sldId="314"/>
            <ac:picMk id="7" creationId="{81DD5C4C-5014-9CF3-8765-52E447F3EE87}"/>
          </ac:picMkLst>
        </pc:picChg>
        <pc:picChg chg="add mod">
          <ac:chgData name="Matheus Nogueira" userId="3ffbdc37af4c2ab0" providerId="LiveId" clId="{349DD4D9-155F-4E8D-9C3A-BF56CE28B0E3}" dt="2024-01-29T17:42:09.828" v="13078" actId="1076"/>
          <ac:picMkLst>
            <pc:docMk/>
            <pc:sldMk cId="1638460008" sldId="314"/>
            <ac:picMk id="9" creationId="{EB95B399-1DCC-A71E-3685-766446C27ECA}"/>
          </ac:picMkLst>
        </pc:picChg>
        <pc:picChg chg="del">
          <ac:chgData name="Matheus Nogueira" userId="3ffbdc37af4c2ab0" providerId="LiveId" clId="{349DD4D9-155F-4E8D-9C3A-BF56CE28B0E3}" dt="2024-01-29T17:41:39.374" v="13024" actId="478"/>
          <ac:picMkLst>
            <pc:docMk/>
            <pc:sldMk cId="1638460008" sldId="314"/>
            <ac:picMk id="10" creationId="{F3D2EECB-0490-5FD7-B186-745FEAB0C542}"/>
          </ac:picMkLst>
        </pc:picChg>
      </pc:sldChg>
      <pc:sldChg chg="add">
        <pc:chgData name="Matheus Nogueira" userId="3ffbdc37af4c2ab0" providerId="LiveId" clId="{349DD4D9-155F-4E8D-9C3A-BF56CE28B0E3}" dt="2024-01-31T16:01:55.593" v="22759"/>
        <pc:sldMkLst>
          <pc:docMk/>
          <pc:sldMk cId="2879155005" sldId="314"/>
        </pc:sldMkLst>
      </pc:sldChg>
      <pc:sldChg chg="modSp add">
        <pc:chgData name="Matheus Nogueira" userId="3ffbdc37af4c2ab0" providerId="LiveId" clId="{349DD4D9-155F-4E8D-9C3A-BF56CE28B0E3}" dt="2024-02-01T18:21:52.389" v="22877"/>
        <pc:sldMkLst>
          <pc:docMk/>
          <pc:sldMk cId="1890356671" sldId="315"/>
        </pc:sldMkLst>
        <pc:spChg chg="mod">
          <ac:chgData name="Matheus Nogueira" userId="3ffbdc37af4c2ab0" providerId="LiveId" clId="{349DD4D9-155F-4E8D-9C3A-BF56CE28B0E3}" dt="2024-02-01T18:21:52.389" v="22877"/>
          <ac:spMkLst>
            <pc:docMk/>
            <pc:sldMk cId="1890356671" sldId="315"/>
            <ac:spMk id="4" creationId="{526B77FB-ECF1-ABFC-C516-D8144C46723E}"/>
          </ac:spMkLst>
        </pc:spChg>
      </pc:sldChg>
      <pc:sldChg chg="addSp delSp modSp add del mod ord modAnim">
        <pc:chgData name="Matheus Nogueira" userId="3ffbdc37af4c2ab0" providerId="LiveId" clId="{349DD4D9-155F-4E8D-9C3A-BF56CE28B0E3}" dt="2024-01-31T16:01:52.907" v="22758" actId="2696"/>
        <pc:sldMkLst>
          <pc:docMk/>
          <pc:sldMk cId="4170957736" sldId="315"/>
        </pc:sldMkLst>
        <pc:spChg chg="mod">
          <ac:chgData name="Matheus Nogueira" userId="3ffbdc37af4c2ab0" providerId="LiveId" clId="{349DD4D9-155F-4E8D-9C3A-BF56CE28B0E3}" dt="2024-01-30T20:54:00.626" v="21992" actId="20577"/>
          <ac:spMkLst>
            <pc:docMk/>
            <pc:sldMk cId="4170957736" sldId="315"/>
            <ac:spMk id="4" creationId="{526B77FB-ECF1-ABFC-C516-D8144C46723E}"/>
          </ac:spMkLst>
        </pc:spChg>
        <pc:picChg chg="add mod">
          <ac:chgData name="Matheus Nogueira" userId="3ffbdc37af4c2ab0" providerId="LiveId" clId="{349DD4D9-155F-4E8D-9C3A-BF56CE28B0E3}" dt="2024-01-29T17:43:05.677" v="13116" actId="1076"/>
          <ac:picMkLst>
            <pc:docMk/>
            <pc:sldMk cId="4170957736" sldId="315"/>
            <ac:picMk id="6" creationId="{50D7E08A-3E97-5241-0DCF-BE6523A8EF03}"/>
          </ac:picMkLst>
        </pc:picChg>
        <pc:picChg chg="del">
          <ac:chgData name="Matheus Nogueira" userId="3ffbdc37af4c2ab0" providerId="LiveId" clId="{349DD4D9-155F-4E8D-9C3A-BF56CE28B0E3}" dt="2024-01-29T17:42:35.995" v="13109" actId="478"/>
          <ac:picMkLst>
            <pc:docMk/>
            <pc:sldMk cId="4170957736" sldId="315"/>
            <ac:picMk id="7" creationId="{81DD5C4C-5014-9CF3-8765-52E447F3EE87}"/>
          </ac:picMkLst>
        </pc:picChg>
        <pc:picChg chg="del">
          <ac:chgData name="Matheus Nogueira" userId="3ffbdc37af4c2ab0" providerId="LiveId" clId="{349DD4D9-155F-4E8D-9C3A-BF56CE28B0E3}" dt="2024-01-29T17:42:37.301" v="13110" actId="478"/>
          <ac:picMkLst>
            <pc:docMk/>
            <pc:sldMk cId="4170957736" sldId="315"/>
            <ac:picMk id="10" creationId="{F3D2EECB-0490-5FD7-B186-745FEAB0C542}"/>
          </ac:picMkLst>
        </pc:picChg>
      </pc:sldChg>
      <pc:sldChg chg="modSp add">
        <pc:chgData name="Matheus Nogueira" userId="3ffbdc37af4c2ab0" providerId="LiveId" clId="{349DD4D9-155F-4E8D-9C3A-BF56CE28B0E3}" dt="2024-02-02T21:24:47.595" v="22878"/>
        <pc:sldMkLst>
          <pc:docMk/>
          <pc:sldMk cId="1164403684" sldId="316"/>
        </pc:sldMkLst>
        <pc:spChg chg="mod">
          <ac:chgData name="Matheus Nogueira" userId="3ffbdc37af4c2ab0" providerId="LiveId" clId="{349DD4D9-155F-4E8D-9C3A-BF56CE28B0E3}" dt="2024-02-02T21:24:47.595" v="22878"/>
          <ac:spMkLst>
            <pc:docMk/>
            <pc:sldMk cId="1164403684" sldId="316"/>
            <ac:spMk id="4" creationId="{526B77FB-ECF1-ABFC-C516-D8144C46723E}"/>
          </ac:spMkLst>
        </pc:spChg>
      </pc:sldChg>
      <pc:sldChg chg="addSp delSp modSp add del mod modAnim">
        <pc:chgData name="Matheus Nogueira" userId="3ffbdc37af4c2ab0" providerId="LiveId" clId="{349DD4D9-155F-4E8D-9C3A-BF56CE28B0E3}" dt="2024-01-31T16:01:52.907" v="22758" actId="2696"/>
        <pc:sldMkLst>
          <pc:docMk/>
          <pc:sldMk cId="1212640076" sldId="316"/>
        </pc:sldMkLst>
        <pc:spChg chg="mod">
          <ac:chgData name="Matheus Nogueira" userId="3ffbdc37af4c2ab0" providerId="LiveId" clId="{349DD4D9-155F-4E8D-9C3A-BF56CE28B0E3}" dt="2024-01-29T17:46:06.545" v="13425" actId="1037"/>
          <ac:spMkLst>
            <pc:docMk/>
            <pc:sldMk cId="1212640076" sldId="316"/>
            <ac:spMk id="4" creationId="{526B77FB-ECF1-ABFC-C516-D8144C46723E}"/>
          </ac:spMkLst>
        </pc:spChg>
        <pc:picChg chg="del">
          <ac:chgData name="Matheus Nogueira" userId="3ffbdc37af4c2ab0" providerId="LiveId" clId="{349DD4D9-155F-4E8D-9C3A-BF56CE28B0E3}" dt="2024-01-29T17:45:05.737" v="13372" actId="478"/>
          <ac:picMkLst>
            <pc:docMk/>
            <pc:sldMk cId="1212640076" sldId="316"/>
            <ac:picMk id="6" creationId="{50D7E08A-3E97-5241-0DCF-BE6523A8EF03}"/>
          </ac:picMkLst>
        </pc:picChg>
        <pc:picChg chg="add mod">
          <ac:chgData name="Matheus Nogueira" userId="3ffbdc37af4c2ab0" providerId="LiveId" clId="{349DD4D9-155F-4E8D-9C3A-BF56CE28B0E3}" dt="2024-01-29T17:47:09.247" v="13444" actId="1076"/>
          <ac:picMkLst>
            <pc:docMk/>
            <pc:sldMk cId="1212640076" sldId="316"/>
            <ac:picMk id="7" creationId="{ED60414B-B56A-D18D-0422-C930F416A573}"/>
          </ac:picMkLst>
        </pc:picChg>
        <pc:picChg chg="add mod">
          <ac:chgData name="Matheus Nogueira" userId="3ffbdc37af4c2ab0" providerId="LiveId" clId="{349DD4D9-155F-4E8D-9C3A-BF56CE28B0E3}" dt="2024-01-29T17:47:07.094" v="13443" actId="1076"/>
          <ac:picMkLst>
            <pc:docMk/>
            <pc:sldMk cId="1212640076" sldId="316"/>
            <ac:picMk id="9" creationId="{5549B788-2BBA-AE5C-5A20-368F6D567368}"/>
          </ac:picMkLst>
        </pc:picChg>
        <pc:picChg chg="add mod">
          <ac:chgData name="Matheus Nogueira" userId="3ffbdc37af4c2ab0" providerId="LiveId" clId="{349DD4D9-155F-4E8D-9C3A-BF56CE28B0E3}" dt="2024-01-29T17:46:53.951" v="13440" actId="1076"/>
          <ac:picMkLst>
            <pc:docMk/>
            <pc:sldMk cId="1212640076" sldId="316"/>
            <ac:picMk id="11" creationId="{0E315891-DE84-C311-0E11-DF095248243C}"/>
          </ac:picMkLst>
        </pc:picChg>
      </pc:sldChg>
      <pc:sldChg chg="modSp add mod">
        <pc:chgData name="Matheus Nogueira" userId="3ffbdc37af4c2ab0" providerId="LiveId" clId="{349DD4D9-155F-4E8D-9C3A-BF56CE28B0E3}" dt="2024-01-30T11:02:11.158" v="17789" actId="20577"/>
        <pc:sldMkLst>
          <pc:docMk/>
          <pc:sldMk cId="816141582" sldId="317"/>
        </pc:sldMkLst>
        <pc:spChg chg="mod">
          <ac:chgData name="Matheus Nogueira" userId="3ffbdc37af4c2ab0" providerId="LiveId" clId="{349DD4D9-155F-4E8D-9C3A-BF56CE28B0E3}" dt="2024-01-30T11:02:11.158" v="17789" actId="20577"/>
          <ac:spMkLst>
            <pc:docMk/>
            <pc:sldMk cId="816141582" sldId="317"/>
            <ac:spMk id="4" creationId="{526B77FB-ECF1-ABFC-C516-D8144C46723E}"/>
          </ac:spMkLst>
        </pc:spChg>
      </pc:sldChg>
      <pc:sldChg chg="modSp add mod">
        <pc:chgData name="Matheus Nogueira" userId="3ffbdc37af4c2ab0" providerId="LiveId" clId="{349DD4D9-155F-4E8D-9C3A-BF56CE28B0E3}" dt="2024-02-01T18:21:52.389" v="22877"/>
        <pc:sldMkLst>
          <pc:docMk/>
          <pc:sldMk cId="3544301748" sldId="318"/>
        </pc:sldMkLst>
        <pc:spChg chg="mod">
          <ac:chgData name="Matheus Nogueira" userId="3ffbdc37af4c2ab0" providerId="LiveId" clId="{349DD4D9-155F-4E8D-9C3A-BF56CE28B0E3}" dt="2024-02-01T18:21:52.389" v="22877"/>
          <ac:spMkLst>
            <pc:docMk/>
            <pc:sldMk cId="3544301748" sldId="318"/>
            <ac:spMk id="4" creationId="{526B77FB-ECF1-ABFC-C516-D8144C46723E}"/>
          </ac:spMkLst>
        </pc:spChg>
      </pc:sldChg>
      <pc:sldChg chg="modSp add mod modAnim">
        <pc:chgData name="Matheus Nogueira" userId="3ffbdc37af4c2ab0" providerId="LiveId" clId="{349DD4D9-155F-4E8D-9C3A-BF56CE28B0E3}" dt="2024-02-04T14:05:58.775" v="22930"/>
        <pc:sldMkLst>
          <pc:docMk/>
          <pc:sldMk cId="2213854024" sldId="319"/>
        </pc:sldMkLst>
        <pc:spChg chg="mod">
          <ac:chgData name="Matheus Nogueira" userId="3ffbdc37af4c2ab0" providerId="LiveId" clId="{349DD4D9-155F-4E8D-9C3A-BF56CE28B0E3}" dt="2024-01-30T17:54:08.801" v="21965" actId="20577"/>
          <ac:spMkLst>
            <pc:docMk/>
            <pc:sldMk cId="2213854024" sldId="319"/>
            <ac:spMk id="4" creationId="{526B77FB-ECF1-ABFC-C516-D8144C46723E}"/>
          </ac:spMkLst>
        </pc:spChg>
      </pc:sldChg>
      <pc:sldChg chg="modSp add mod">
        <pc:chgData name="Matheus Nogueira" userId="3ffbdc37af4c2ab0" providerId="LiveId" clId="{349DD4D9-155F-4E8D-9C3A-BF56CE28B0E3}" dt="2024-01-29T18:37:14.322" v="17498" actId="123"/>
        <pc:sldMkLst>
          <pc:docMk/>
          <pc:sldMk cId="1636904166" sldId="320"/>
        </pc:sldMkLst>
        <pc:spChg chg="mod">
          <ac:chgData name="Matheus Nogueira" userId="3ffbdc37af4c2ab0" providerId="LiveId" clId="{349DD4D9-155F-4E8D-9C3A-BF56CE28B0E3}" dt="2024-01-29T18:37:14.322" v="17498" actId="123"/>
          <ac:spMkLst>
            <pc:docMk/>
            <pc:sldMk cId="1636904166" sldId="320"/>
            <ac:spMk id="4" creationId="{526B77FB-ECF1-ABFC-C516-D8144C46723E}"/>
          </ac:spMkLst>
        </pc:spChg>
      </pc:sldChg>
      <pc:sldChg chg="modSp add mod modAnim">
        <pc:chgData name="Matheus Nogueira" userId="3ffbdc37af4c2ab0" providerId="LiveId" clId="{349DD4D9-155F-4E8D-9C3A-BF56CE28B0E3}" dt="2024-02-04T14:06:17.230" v="22932"/>
        <pc:sldMkLst>
          <pc:docMk/>
          <pc:sldMk cId="1999626315" sldId="321"/>
        </pc:sldMkLst>
        <pc:spChg chg="mod">
          <ac:chgData name="Matheus Nogueira" userId="3ffbdc37af4c2ab0" providerId="LiveId" clId="{349DD4D9-155F-4E8D-9C3A-BF56CE28B0E3}" dt="2024-01-29T18:37:09.715" v="17497" actId="123"/>
          <ac:spMkLst>
            <pc:docMk/>
            <pc:sldMk cId="1999626315" sldId="321"/>
            <ac:spMk id="4" creationId="{526B77FB-ECF1-ABFC-C516-D8144C46723E}"/>
          </ac:spMkLst>
        </pc:spChg>
      </pc:sldChg>
      <pc:sldChg chg="modSp add mod">
        <pc:chgData name="Matheus Nogueira" userId="3ffbdc37af4c2ab0" providerId="LiveId" clId="{349DD4D9-155F-4E8D-9C3A-BF56CE28B0E3}" dt="2024-01-29T18:47:43.589" v="17710" actId="20577"/>
        <pc:sldMkLst>
          <pc:docMk/>
          <pc:sldMk cId="1049616174" sldId="322"/>
        </pc:sldMkLst>
        <pc:spChg chg="mod">
          <ac:chgData name="Matheus Nogueira" userId="3ffbdc37af4c2ab0" providerId="LiveId" clId="{349DD4D9-155F-4E8D-9C3A-BF56CE28B0E3}" dt="2024-01-29T18:47:43.589" v="17710" actId="20577"/>
          <ac:spMkLst>
            <pc:docMk/>
            <pc:sldMk cId="1049616174" sldId="322"/>
            <ac:spMk id="4" creationId="{526B77FB-ECF1-ABFC-C516-D8144C46723E}"/>
          </ac:spMkLst>
        </pc:spChg>
      </pc:sldChg>
      <pc:sldChg chg="modSp add mod">
        <pc:chgData name="Matheus Nogueira" userId="3ffbdc37af4c2ab0" providerId="LiveId" clId="{349DD4D9-155F-4E8D-9C3A-BF56CE28B0E3}" dt="2024-01-30T14:49:20.268" v="20664" actId="113"/>
        <pc:sldMkLst>
          <pc:docMk/>
          <pc:sldMk cId="3904792363" sldId="323"/>
        </pc:sldMkLst>
        <pc:spChg chg="mod">
          <ac:chgData name="Matheus Nogueira" userId="3ffbdc37af4c2ab0" providerId="LiveId" clId="{349DD4D9-155F-4E8D-9C3A-BF56CE28B0E3}" dt="2024-01-30T14:49:20.268" v="20664" actId="113"/>
          <ac:spMkLst>
            <pc:docMk/>
            <pc:sldMk cId="3904792363" sldId="323"/>
            <ac:spMk id="4" creationId="{526B77FB-ECF1-ABFC-C516-D8144C46723E}"/>
          </ac:spMkLst>
        </pc:spChg>
      </pc:sldChg>
      <pc:sldChg chg="modSp add mod addAnim delAnim modAnim">
        <pc:chgData name="Matheus Nogueira" userId="3ffbdc37af4c2ab0" providerId="LiveId" clId="{349DD4D9-155F-4E8D-9C3A-BF56CE28B0E3}" dt="2024-02-04T14:03:38.383" v="22916" actId="1035"/>
        <pc:sldMkLst>
          <pc:docMk/>
          <pc:sldMk cId="2505341943" sldId="324"/>
        </pc:sldMkLst>
        <pc:spChg chg="mod">
          <ac:chgData name="Matheus Nogueira" userId="3ffbdc37af4c2ab0" providerId="LiveId" clId="{349DD4D9-155F-4E8D-9C3A-BF56CE28B0E3}" dt="2024-02-04T14:03:38.383" v="22916" actId="1035"/>
          <ac:spMkLst>
            <pc:docMk/>
            <pc:sldMk cId="2505341943" sldId="324"/>
            <ac:spMk id="4" creationId="{526B77FB-ECF1-ABFC-C516-D8144C46723E}"/>
          </ac:spMkLst>
        </pc:spChg>
      </pc:sldChg>
      <pc:sldChg chg="modSp add del mod modAnim">
        <pc:chgData name="Matheus Nogueira" userId="3ffbdc37af4c2ab0" providerId="LiveId" clId="{349DD4D9-155F-4E8D-9C3A-BF56CE28B0E3}" dt="2024-02-02T21:24:47.595" v="22878"/>
        <pc:sldMkLst>
          <pc:docMk/>
          <pc:sldMk cId="2502923851" sldId="325"/>
        </pc:sldMkLst>
        <pc:spChg chg="mod">
          <ac:chgData name="Matheus Nogueira" userId="3ffbdc37af4c2ab0" providerId="LiveId" clId="{349DD4D9-155F-4E8D-9C3A-BF56CE28B0E3}" dt="2024-02-02T21:24:47.595" v="22878"/>
          <ac:spMkLst>
            <pc:docMk/>
            <pc:sldMk cId="2502923851" sldId="325"/>
            <ac:spMk id="4" creationId="{526B77FB-ECF1-ABFC-C516-D8144C46723E}"/>
          </ac:spMkLst>
        </pc:spChg>
      </pc:sldChg>
      <pc:sldChg chg="addSp modSp add mod">
        <pc:chgData name="Matheus Nogueira" userId="3ffbdc37af4c2ab0" providerId="LiveId" clId="{349DD4D9-155F-4E8D-9C3A-BF56CE28B0E3}" dt="2024-02-01T18:21:52.389" v="22877"/>
        <pc:sldMkLst>
          <pc:docMk/>
          <pc:sldMk cId="2604961605" sldId="326"/>
        </pc:sldMkLst>
        <pc:spChg chg="mod">
          <ac:chgData name="Matheus Nogueira" userId="3ffbdc37af4c2ab0" providerId="LiveId" clId="{349DD4D9-155F-4E8D-9C3A-BF56CE28B0E3}" dt="2024-01-31T15:51:41.288" v="21994" actId="20577"/>
          <ac:spMkLst>
            <pc:docMk/>
            <pc:sldMk cId="2604961605" sldId="326"/>
            <ac:spMk id="4" creationId="{526B77FB-ECF1-ABFC-C516-D8144C46723E}"/>
          </ac:spMkLst>
        </pc:spChg>
        <pc:graphicFrameChg chg="add mod modGraphic">
          <ac:chgData name="Matheus Nogueira" userId="3ffbdc37af4c2ab0" providerId="LiveId" clId="{349DD4D9-155F-4E8D-9C3A-BF56CE28B0E3}" dt="2024-02-01T18:21:52.389" v="22877"/>
          <ac:graphicFrameMkLst>
            <pc:docMk/>
            <pc:sldMk cId="2604961605" sldId="326"/>
            <ac:graphicFrameMk id="6" creationId="{D0ED5B48-06E7-B2DC-C723-EDCA71D1FE0D}"/>
          </ac:graphicFrameMkLst>
        </pc:graphicFrameChg>
      </pc:sldChg>
      <pc:sldChg chg="modSp add mod">
        <pc:chgData name="Matheus Nogueira" userId="3ffbdc37af4c2ab0" providerId="LiveId" clId="{349DD4D9-155F-4E8D-9C3A-BF56CE28B0E3}" dt="2024-01-31T16:02:31.923" v="22836" actId="404"/>
        <pc:sldMkLst>
          <pc:docMk/>
          <pc:sldMk cId="497816338" sldId="327"/>
        </pc:sldMkLst>
        <pc:spChg chg="mod">
          <ac:chgData name="Matheus Nogueira" userId="3ffbdc37af4c2ab0" providerId="LiveId" clId="{349DD4D9-155F-4E8D-9C3A-BF56CE28B0E3}" dt="2024-01-31T16:02:31.923" v="22836" actId="404"/>
          <ac:spMkLst>
            <pc:docMk/>
            <pc:sldMk cId="497816338" sldId="327"/>
            <ac:spMk id="4" creationId="{526B77FB-ECF1-ABFC-C516-D8144C4672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B4155-2817-4EBB-8456-466BA66C849A}" type="datetimeFigureOut">
              <a:rPr lang="en-US" smtClean="0"/>
              <a:t>6/20/2024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7A6B66-F2CB-4AC7-81AF-2A4C44D5E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22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0D4CA4-FD40-4CCC-ABB6-4580F2492191}" type="datetime1">
              <a:rPr lang="pt-BR" smtClean="0"/>
              <a:t>20/06/2024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IND2604 - Probabilidade e Estatística - Projeto FInal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133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B192-0C82-4FBD-AEF7-BF8EB6BF1A48}" type="datetime1">
              <a:rPr lang="pt-BR" smtClean="0"/>
              <a:t>20/06/2024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IND2604 - Probabilidade e Estatística - Projeto FInal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671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74436-AA69-4C4F-8F2E-C4FB5D4153C2}" type="datetime1">
              <a:rPr lang="pt-BR" smtClean="0"/>
              <a:t>20/06/2024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IND2604 - Probabilidade e Estatística - Projeto FInal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90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82419-E0E3-4D9D-9F36-DC31965733C9}" type="datetime1">
              <a:rPr lang="pt-BR" smtClean="0"/>
              <a:t>20/06/2024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IND2604 - Probabilidade e Estatística - Projeto FInal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0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75F17-1710-4905-9182-EE2C7CF209F2}" type="datetime1">
              <a:rPr lang="pt-BR" smtClean="0"/>
              <a:t>20/06/2024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IND2604 - Probabilidade e Estatística - Projeto FInal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6756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A03597-9C3F-4CC9-971F-2AC24F40F56F}" type="datetime1">
              <a:rPr lang="pt-BR" smtClean="0"/>
              <a:t>20/06/2024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IND2604 - Probabilidade e Estatística - Projeto FInal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650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4789C-EE30-422F-8983-28D178F5754D}" type="datetime1">
              <a:rPr lang="pt-BR" smtClean="0"/>
              <a:t>20/06/2024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IND2604 - Probabilidade e Estatística - Projeto FInal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96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203DA-613D-46BE-A075-5DFF0FAD22D0}" type="datetime1">
              <a:rPr lang="pt-BR" smtClean="0"/>
              <a:t>20/06/2024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IND2604 - Probabilidade e Estatística - Projeto FInal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77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2872B-C8D8-4609-99BB-CF7FA6BF1BA6}" type="datetime1">
              <a:rPr lang="pt-BR" smtClean="0"/>
              <a:t>20/06/2024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pt-BR"/>
              <a:t>IND2604 - Probabilidade e Estatística - Projeto FInal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C368C240-B034-441C-847E-2D00849272E1}" type="datetime1">
              <a:rPr lang="pt-BR" smtClean="0"/>
              <a:t>20/06/2024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IND2604 - Probabilidade e Estatística - Projeto FInal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762B0CD-3E33-47AF-8A6E-30640342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185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38EB8-0A06-4E3F-A864-F7A9A1478932}" type="datetime1">
              <a:rPr lang="pt-BR" smtClean="0"/>
              <a:t>20/06/2024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IND2604 - Probabilidade e Estatística - Projeto FInal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65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5E2D156-A8F1-4EC7-BFC5-31AC85E16BCA}" type="datetime1">
              <a:rPr lang="pt-BR" smtClean="0"/>
              <a:t>20/06/2024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pt-BR"/>
              <a:t>IND2604 - Probabilidade e Estatística - Projeto FInal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762B0CD-3E33-47AF-8A6E-30640342C56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6674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3.com.br/pt_br/market-data-e-indices/indices/indices-amplos/ibovespa.htm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480EC-BC71-0587-A24F-F77B4888D8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pt-BR" sz="4800" b="1" dirty="0">
                <a:solidFill>
                  <a:schemeClr val="bg2">
                    <a:lumMod val="50000"/>
                  </a:schemeClr>
                </a:solidFill>
              </a:rPr>
              <a:t>IND2604 - Projeto Final</a:t>
            </a:r>
            <a:br>
              <a:rPr lang="pt-BR" sz="4800" b="1" dirty="0">
                <a:solidFill>
                  <a:schemeClr val="bg2">
                    <a:lumMod val="50000"/>
                  </a:schemeClr>
                </a:solidFill>
              </a:rPr>
            </a:br>
            <a:br>
              <a:rPr lang="pt-BR" sz="48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pt-BR" sz="4800" b="1" dirty="0">
                <a:solidFill>
                  <a:schemeClr val="bg2">
                    <a:lumMod val="50000"/>
                  </a:schemeClr>
                </a:solidFill>
              </a:rPr>
              <a:t>Investigando o impacto de notícias no mercado de ações brasileiro: </a:t>
            </a:r>
            <a:br>
              <a:rPr lang="pt-BR" sz="48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pt-BR" sz="4800" b="1" dirty="0">
                <a:solidFill>
                  <a:schemeClr val="bg2">
                    <a:lumMod val="50000"/>
                  </a:schemeClr>
                </a:solidFill>
              </a:rPr>
              <a:t>uma análise dos </a:t>
            </a:r>
            <a:r>
              <a:rPr lang="pt-BR" sz="4800" b="1" i="1" dirty="0">
                <a:solidFill>
                  <a:schemeClr val="bg2">
                    <a:lumMod val="50000"/>
                  </a:schemeClr>
                </a:solidFill>
              </a:rPr>
              <a:t>google trends</a:t>
            </a:r>
            <a:endParaRPr lang="en-US" sz="4800" b="1" i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B5DD70-4414-6F2F-9445-EB2CA1EDC6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Matheus Carneiro Nogueira</a:t>
            </a:r>
          </a:p>
        </p:txBody>
      </p:sp>
      <p:pic>
        <p:nvPicPr>
          <p:cNvPr id="1030" name="Picture 6" descr="Pontifícia Universidade Católica do Rio de Janeiro | REARI-RJ">
            <a:extLst>
              <a:ext uri="{FF2B5EF4-FFF2-40B4-BE49-F238E27FC236}">
                <a16:creationId xmlns:a16="http://schemas.microsoft.com/office/drawing/2014/main" id="{321DEE23-87C5-49B3-7E35-888C532144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81" y="0"/>
            <a:ext cx="1036320" cy="138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BB5AC-A888-8AB3-A459-B6E3F3AF3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sz="1050"/>
              <a:t>IND2604 - Probabilidade e Estatística - Projeto FInal</a:t>
            </a:r>
            <a:endParaRPr lang="en-US" sz="105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7A26D3-E2D3-FDFF-49D4-54B0BB1CE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33435" y="6459785"/>
            <a:ext cx="1312025" cy="365125"/>
          </a:xfrm>
        </p:spPr>
        <p:txBody>
          <a:bodyPr/>
          <a:lstStyle/>
          <a:p>
            <a:fld id="{3762B0CD-3E33-47AF-8A6E-30640342C561}" type="slidenum">
              <a:rPr lang="en-US" smtClean="0"/>
              <a:t>1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F82B1-1C70-7EDF-A721-2596187CA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595" y="6459785"/>
            <a:ext cx="2472271" cy="365125"/>
          </a:xfrm>
        </p:spPr>
        <p:txBody>
          <a:bodyPr/>
          <a:lstStyle/>
          <a:p>
            <a:fld id="{AE06A255-7A32-456E-A100-6C38230FDC9C}" type="datetime1">
              <a:rPr lang="pt-BR" sz="1200" smtClean="0"/>
              <a:t>20/06/2024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F01A01-73FA-A185-E965-99A63FE09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6842" y="-1"/>
            <a:ext cx="1917878" cy="125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22175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IND2604 - Probabilidade e Estatística - Projeto FInal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0639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i="1" dirty="0">
                <a:solidFill>
                  <a:schemeClr val="bg2">
                    <a:lumMod val="50000"/>
                  </a:schemeClr>
                </a:solidFill>
              </a:rPr>
              <a:t>Google Trends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termos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escolhidos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"Ibovespa", "Bolsa de Valores", "Ações", "Dividendos", "Renda Fixa", ”Inflação”, ”CDI”, ”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Dolar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”, ”Bitcoin”, ”Renda Variável”.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BD6C3-2B5E-E3AD-4E9F-35922142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4964-0A9B-4E42-B5A1-F967C3EDF77D}" type="datetime1">
              <a:rPr lang="pt-BR" smtClean="0"/>
              <a:t>20/06/2024</a:t>
            </a:fld>
            <a:endParaRPr lang="en-US"/>
          </a:p>
        </p:txBody>
      </p:sp>
      <p:pic>
        <p:nvPicPr>
          <p:cNvPr id="7" name="Picture 6" descr="A graph showing a graph&#10;&#10;Description automatically generated">
            <a:extLst>
              <a:ext uri="{FF2B5EF4-FFF2-40B4-BE49-F238E27FC236}">
                <a16:creationId xmlns:a16="http://schemas.microsoft.com/office/drawing/2014/main" id="{BF5C3B53-E81D-F290-209A-B86724BB4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4430" y="1996756"/>
            <a:ext cx="4055878" cy="2433527"/>
          </a:xfrm>
          <a:prstGeom prst="rect">
            <a:avLst/>
          </a:prstGeom>
        </p:spPr>
      </p:pic>
      <p:pic>
        <p:nvPicPr>
          <p:cNvPr id="11" name="Picture 10" descr="A graph showing a number of blue lines&#10;&#10;Description automatically generated">
            <a:extLst>
              <a:ext uri="{FF2B5EF4-FFF2-40B4-BE49-F238E27FC236}">
                <a16:creationId xmlns:a16="http://schemas.microsoft.com/office/drawing/2014/main" id="{CCA62135-3B5D-5630-2DB3-E052E1D09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8554" y="1996756"/>
            <a:ext cx="4055878" cy="2433527"/>
          </a:xfrm>
          <a:prstGeom prst="rect">
            <a:avLst/>
          </a:prstGeom>
        </p:spPr>
      </p:pic>
      <p:pic>
        <p:nvPicPr>
          <p:cNvPr id="13" name="Picture 12" descr="A graph showing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2CE54E08-E1AD-601A-D95C-655FE86ACE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2" y="1996756"/>
            <a:ext cx="4055878" cy="24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103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IND2604 - Probabilidade e Estatística - Projeto FInal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11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0639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Análise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exploratória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explorar a relação entre cada variável explicativa e o índice Ibovespa, é natural utilizar gráficos de dispersão.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BD6C3-2B5E-E3AD-4E9F-35922142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4964-0A9B-4E42-B5A1-F967C3EDF77D}" type="datetime1">
              <a:rPr lang="pt-BR" smtClean="0"/>
              <a:t>20/06/2024</a:t>
            </a:fld>
            <a:endParaRPr lang="en-US"/>
          </a:p>
        </p:txBody>
      </p:sp>
      <p:pic>
        <p:nvPicPr>
          <p:cNvPr id="7" name="Picture 6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D4B133A1-995A-59E3-972E-8F91D93148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33" y="1911009"/>
            <a:ext cx="10600133" cy="44167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791722-0081-256F-323F-7E96C254B071}"/>
                  </a:ext>
                </a:extLst>
              </p:cNvPr>
              <p:cNvSpPr txBox="1"/>
              <p:nvPr/>
            </p:nvSpPr>
            <p:spPr>
              <a:xfrm>
                <a:off x="8211845" y="5788240"/>
                <a:ext cx="28899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59728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97287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597287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597287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59728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97287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597287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rgbClr val="597287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597287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59728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97287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597287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597287"/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rgbClr val="59728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597287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597287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597287"/>
                          </a:solidFill>
                          <a:latin typeface="Cambria Math" panose="02040503050406030204" pitchFamily="18" charset="0"/>
                        </a:rPr>
                        <m:t>∼</m:t>
                      </m:r>
                      <m:r>
                        <a:rPr lang="en-US" b="0" i="1" smtClean="0">
                          <a:solidFill>
                            <a:srgbClr val="597287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rgbClr val="597287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59728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597287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597287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59728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>
                  <a:solidFill>
                    <a:srgbClr val="597287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791722-0081-256F-323F-7E96C254B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845" y="5788240"/>
                <a:ext cx="2889957" cy="276999"/>
              </a:xfrm>
              <a:prstGeom prst="rect">
                <a:avLst/>
              </a:prstGeom>
              <a:blipFill>
                <a:blip r:embed="rId3"/>
                <a:stretch>
                  <a:fillRect l="-1477" t="-4444" r="-2532" b="-3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1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IND2604 - Probabilidade e Estatística - Projeto FInal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12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063951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Análise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exploratória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explorar a relação entre cada variável explicativa e o índice Ibovespa, é natural utilizar gráficos de dispersão.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BD6C3-2B5E-E3AD-4E9F-35922142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4964-0A9B-4E42-B5A1-F967C3EDF77D}" type="datetime1">
              <a:rPr lang="pt-BR" smtClean="0"/>
              <a:t>20/06/2024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1FD2B8-52C4-D610-F2CF-9BAC70B8454E}"/>
              </a:ext>
            </a:extLst>
          </p:cNvPr>
          <p:cNvGrpSpPr/>
          <p:nvPr/>
        </p:nvGrpSpPr>
        <p:grpSpPr>
          <a:xfrm>
            <a:off x="238772" y="1808036"/>
            <a:ext cx="11714456" cy="4289495"/>
            <a:chOff x="384559" y="1773954"/>
            <a:chExt cx="11714456" cy="4289495"/>
          </a:xfrm>
        </p:grpSpPr>
        <p:pic>
          <p:nvPicPr>
            <p:cNvPr id="8" name="Picture 7" descr="A screenshot of a graph&#10;&#10;Description automatically generated">
              <a:extLst>
                <a:ext uri="{FF2B5EF4-FFF2-40B4-BE49-F238E27FC236}">
                  <a16:creationId xmlns:a16="http://schemas.microsoft.com/office/drawing/2014/main" id="{5F3D0C75-5065-84AD-0100-9D2936DB95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0809"/>
            <a:stretch/>
          </p:blipFill>
          <p:spPr>
            <a:xfrm>
              <a:off x="384559" y="1773954"/>
              <a:ext cx="5813394" cy="4289495"/>
            </a:xfrm>
            <a:prstGeom prst="rect">
              <a:avLst/>
            </a:prstGeom>
          </p:spPr>
        </p:pic>
        <p:pic>
          <p:nvPicPr>
            <p:cNvPr id="9" name="Picture 8" descr="A screenshot of a graph&#10;&#10;Description automatically generated">
              <a:extLst>
                <a:ext uri="{FF2B5EF4-FFF2-40B4-BE49-F238E27FC236}">
                  <a16:creationId xmlns:a16="http://schemas.microsoft.com/office/drawing/2014/main" id="{36673743-593B-5201-8750-6E012901F6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9192" b="2347"/>
            <a:stretch/>
          </p:blipFill>
          <p:spPr>
            <a:xfrm>
              <a:off x="6197953" y="1773954"/>
              <a:ext cx="5901062" cy="428949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535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IND2604 - Probabilidade e Estatística - Projeto FInal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6B77FB-ECF1-ABFC-C516-D8144C46723E}"/>
                  </a:ext>
                </a:extLst>
              </p:cNvPr>
              <p:cNvSpPr txBox="1"/>
              <p:nvPr/>
            </p:nvSpPr>
            <p:spPr>
              <a:xfrm>
                <a:off x="384559" y="230737"/>
                <a:ext cx="10639516" cy="5192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600" b="1" dirty="0">
                    <a:solidFill>
                      <a:schemeClr val="bg2">
                        <a:lumMod val="50000"/>
                      </a:schemeClr>
                    </a:solidFill>
                  </a:rPr>
                  <a:t>Modelagem:</a:t>
                </a:r>
              </a:p>
              <a:p>
                <a:pPr algn="just"/>
                <a:endParaRPr lang="en-US" sz="3600" b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modelo escolhido foi a regressão linear múltipla.</a:t>
                </a:r>
              </a:p>
              <a:p>
                <a:pPr marL="742950" lvl="1" indent="-285750" algn="just">
                  <a:buFont typeface="Wingdings" panose="05000000000000000000" pitchFamily="2" charset="2"/>
                  <a:buChar char="§"/>
                </a:pPr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Fácil implementação e interpretação;</a:t>
                </a:r>
              </a:p>
              <a:p>
                <a:pPr marL="742950" lvl="1" indent="-285750" algn="just">
                  <a:buFont typeface="Wingdings" panose="05000000000000000000" pitchFamily="2" charset="2"/>
                  <a:buChar char="§"/>
                </a:pPr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Existem relações lineares entre as variáveis explicativas e o índice Ibovespa.</a:t>
                </a:r>
              </a:p>
              <a:p>
                <a:pPr marL="742950" lvl="1" indent="-285750" algn="just">
                  <a:buFont typeface="Wingdings" panose="05000000000000000000" pitchFamily="2" charset="2"/>
                  <a:buChar char="§"/>
                </a:pPr>
                <a:endParaRPr lang="pt-BR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𝐶</m:t>
                          </m:r>
                          <m:r>
                            <a:rPr lang="en-US" i="1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sup>
                      </m:sSubSup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=4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14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  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  <m:sup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  <m:r>
                                <a:rPr lang="en-US" i="1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    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∼</m:t>
                      </m:r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0,</m:t>
                          </m:r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</a:p>
              <a:p>
                <a:pPr algn="just"/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onde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é a variação defasada diária da SELIC,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é a variação defasada diária do CDI,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é o valor defasado do índice Ibovespa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  </m:t>
                        </m:r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  <m:r>
                          <a:rPr lang="en-US" i="1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são os 10 </a:t>
                </a:r>
                <a:r>
                  <a:rPr lang="pt-BR" i="1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google trends</a:t>
                </a:r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defasados.</a:t>
                </a:r>
              </a:p>
              <a:p>
                <a:pPr algn="just"/>
                <a:endParaRPr lang="pt-BR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r>
                  <a:rPr lang="pt-BR" b="1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Importante: </a:t>
                </a:r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 manter a coerência temporal, todos os </a:t>
                </a:r>
                <a:r>
                  <a:rPr lang="pt-BR" dirty="0" err="1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regressores</a:t>
                </a:r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foram utilizados defasados em 1 dia em relação à variável dependente.</a:t>
                </a:r>
                <a:endParaRPr lang="pt-BR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algn="just"/>
                <a:endParaRPr lang="pt-BR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6B77FB-ECF1-ABFC-C516-D8144C467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59" y="230737"/>
                <a:ext cx="10639516" cy="5192704"/>
              </a:xfrm>
              <a:prstGeom prst="rect">
                <a:avLst/>
              </a:prstGeom>
              <a:blipFill>
                <a:blip r:embed="rId2"/>
                <a:stretch>
                  <a:fillRect l="-1719" t="-1878" r="-5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BD6C3-2B5E-E3AD-4E9F-35922142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4964-0A9B-4E42-B5A1-F967C3EDF77D}" type="datetime1">
              <a:rPr lang="pt-BR" smtClean="0"/>
              <a:t>20/06/2024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64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IND2604 - Probabilidade e Estatística - Projeto FInal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14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06395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Resultados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algn="just"/>
            <a:endParaRPr lang="en-US" sz="3600" b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Primeiro,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devemos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o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foi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especificado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via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diagnóstico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residuos.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en-US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modelo bem especificado deve exibir resíduos sem autocorrelação significante, normais e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homocedásticos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i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Hyndman</a:t>
            </a:r>
            <a:r>
              <a:rPr lang="pt-BR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i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Athanasopoulos</a:t>
            </a:r>
            <a:r>
              <a:rPr lang="pt-BR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[2021]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Normalidade: teste de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Jarque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-Bera e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QQPlot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Ausência de Autocorrelação: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Ljung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-Box e gráfico da Função de Autocorrelação;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Homocedasticidade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Breusch-Pagan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Todos os diagnósticos foram feitos nos resíduos padronizados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BD6C3-2B5E-E3AD-4E9F-35922142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4964-0A9B-4E42-B5A1-F967C3EDF77D}" type="datetime1">
              <a:rPr lang="pt-BR" smtClean="0"/>
              <a:t>20/06/2024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27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IND2604 - Probabilidade e Estatística - Projeto FInal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0639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Resultados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algn="just"/>
            <a:endParaRPr lang="en-US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BD6C3-2B5E-E3AD-4E9F-35922142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4964-0A9B-4E42-B5A1-F967C3EDF77D}" type="datetime1">
              <a:rPr lang="pt-BR" smtClean="0"/>
              <a:t>20/06/2024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8F7D1DF-F71B-7939-2449-EA36A1E244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116072"/>
              </p:ext>
            </p:extLst>
          </p:nvPr>
        </p:nvGraphicFramePr>
        <p:xfrm>
          <a:off x="393437" y="1083645"/>
          <a:ext cx="270867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0089">
                  <a:extLst>
                    <a:ext uri="{9D8B030D-6E8A-4147-A177-3AD203B41FA5}">
                      <a16:colId xmlns:a16="http://schemas.microsoft.com/office/drawing/2014/main" val="2326570122"/>
                    </a:ext>
                  </a:extLst>
                </a:gridCol>
                <a:gridCol w="1118587">
                  <a:extLst>
                    <a:ext uri="{9D8B030D-6E8A-4147-A177-3AD203B41FA5}">
                      <a16:colId xmlns:a16="http://schemas.microsoft.com/office/drawing/2014/main" val="21635612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Teste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dirty="0"/>
                        <a:t>P-valor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140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kern="1200" dirty="0" err="1">
                          <a:solidFill>
                            <a:srgbClr val="597287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Jarque</a:t>
                      </a:r>
                      <a:r>
                        <a:rPr lang="pt-BR" sz="1800" kern="1200" dirty="0">
                          <a:solidFill>
                            <a:srgbClr val="597287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-Bera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pt-BR" sz="1800" kern="1200" dirty="0">
                          <a:solidFill>
                            <a:srgbClr val="597287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41180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kern="1200" dirty="0" err="1">
                          <a:solidFill>
                            <a:srgbClr val="597287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Ljung</a:t>
                      </a:r>
                      <a:r>
                        <a:rPr lang="pt-BR" sz="1800" kern="1200" dirty="0">
                          <a:solidFill>
                            <a:srgbClr val="597287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-Box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noProof="0" dirty="0">
                          <a:solidFill>
                            <a:srgbClr val="597287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716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pt-BR" sz="1800" kern="1200" dirty="0" err="1">
                          <a:solidFill>
                            <a:srgbClr val="597287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Breusch-Pagan</a:t>
                      </a:r>
                      <a:endParaRPr lang="pt-BR" sz="1800" kern="1200" dirty="0">
                        <a:solidFill>
                          <a:srgbClr val="597287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kern="1200" noProof="0" dirty="0">
                          <a:solidFill>
                            <a:srgbClr val="597287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3733450"/>
                  </a:ext>
                </a:extLst>
              </a:tr>
            </a:tbl>
          </a:graphicData>
        </a:graphic>
      </p:graphicFrame>
      <p:pic>
        <p:nvPicPr>
          <p:cNvPr id="8" name="Picture 7" descr="A graph showing a wave of sound&#10;&#10;Description automatically generated">
            <a:extLst>
              <a:ext uri="{FF2B5EF4-FFF2-40B4-BE49-F238E27FC236}">
                <a16:creationId xmlns:a16="http://schemas.microsoft.com/office/drawing/2014/main" id="{9F30E45B-858D-1403-4988-7AE9C3833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917" y="106827"/>
            <a:ext cx="5633247" cy="281662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7915E77-AB29-3445-8DFF-5B2AC89FC5C1}"/>
              </a:ext>
            </a:extLst>
          </p:cNvPr>
          <p:cNvGrpSpPr/>
          <p:nvPr/>
        </p:nvGrpSpPr>
        <p:grpSpPr>
          <a:xfrm>
            <a:off x="2673678" y="2923451"/>
            <a:ext cx="9351726" cy="3214656"/>
            <a:chOff x="2513880" y="2861305"/>
            <a:chExt cx="9351726" cy="3214656"/>
          </a:xfrm>
        </p:grpSpPr>
        <p:pic>
          <p:nvPicPr>
            <p:cNvPr id="10" name="Picture 9" descr="A graph showing the number of objects&#10;&#10;Description automatically generated with medium confidence">
              <a:extLst>
                <a:ext uri="{FF2B5EF4-FFF2-40B4-BE49-F238E27FC236}">
                  <a16:creationId xmlns:a16="http://schemas.microsoft.com/office/drawing/2014/main" id="{2CDB82A7-ABB2-04B6-9148-62FB2790E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9743" y="2861305"/>
              <a:ext cx="4675863" cy="3214656"/>
            </a:xfrm>
            <a:prstGeom prst="rect">
              <a:avLst/>
            </a:prstGeom>
          </p:spPr>
        </p:pic>
        <p:pic>
          <p:nvPicPr>
            <p:cNvPr id="12" name="Picture 11" descr="A graph with a red line and a blue line&#10;&#10;Description automatically generated">
              <a:extLst>
                <a:ext uri="{FF2B5EF4-FFF2-40B4-BE49-F238E27FC236}">
                  <a16:creationId xmlns:a16="http://schemas.microsoft.com/office/drawing/2014/main" id="{65F177F5-6E82-81C0-02EE-7AB532416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13880" y="2861305"/>
              <a:ext cx="4675863" cy="321465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7841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IND2604 - Probabilidade e Estatística - Projeto FInal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0639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Resultados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BD6C3-2B5E-E3AD-4E9F-35922142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4964-0A9B-4E42-B5A1-F967C3EDF77D}" type="datetime1">
              <a:rPr lang="pt-BR" smtClean="0"/>
              <a:t>20/06/2024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B92B6E-C24B-005A-8537-664AA1DF4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798" y="904740"/>
            <a:ext cx="7896403" cy="50485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13067ED-7497-0021-DEB9-F032465FE6D7}"/>
              </a:ext>
            </a:extLst>
          </p:cNvPr>
          <p:cNvSpPr/>
          <p:nvPr/>
        </p:nvSpPr>
        <p:spPr>
          <a:xfrm>
            <a:off x="2233061" y="4880008"/>
            <a:ext cx="7667397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8601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IND2604 - Probabilidade e Estatística - Projeto FInal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17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0639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Resultados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BD6C3-2B5E-E3AD-4E9F-35922142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4964-0A9B-4E42-B5A1-F967C3EDF77D}" type="datetime1">
              <a:rPr lang="pt-BR" smtClean="0"/>
              <a:t>20/06/2024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B92B6E-C24B-005A-8537-664AA1DF4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798" y="904740"/>
            <a:ext cx="7896403" cy="50485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F4912E-7FB1-54F9-B8E3-7920E8A9FBB4}"/>
                  </a:ext>
                </a:extLst>
              </p:cNvPr>
              <p:cNvSpPr txBox="1"/>
              <p:nvPr/>
            </p:nvSpPr>
            <p:spPr>
              <a:xfrm>
                <a:off x="7033333" y="271150"/>
                <a:ext cx="23592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</a:rPr>
                  <a:t>Teste t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F4912E-7FB1-54F9-B8E3-7920E8A9FB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3333" y="271150"/>
                <a:ext cx="2359241" cy="369332"/>
              </a:xfrm>
              <a:prstGeom prst="rect">
                <a:avLst/>
              </a:prstGeom>
              <a:blipFill>
                <a:blip r:embed="rId3"/>
                <a:stretch>
                  <a:fillRect l="-2326"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Arrow: Bent 13">
            <a:extLst>
              <a:ext uri="{FF2B5EF4-FFF2-40B4-BE49-F238E27FC236}">
                <a16:creationId xmlns:a16="http://schemas.microsoft.com/office/drawing/2014/main" id="{23119DA6-AEEA-A064-604A-4199454491B5}"/>
              </a:ext>
            </a:extLst>
          </p:cNvPr>
          <p:cNvSpPr/>
          <p:nvPr/>
        </p:nvSpPr>
        <p:spPr>
          <a:xfrm>
            <a:off x="6365289" y="332458"/>
            <a:ext cx="488272" cy="478854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9D96A4-F017-4964-84D0-BAE275E3E72D}"/>
              </a:ext>
            </a:extLst>
          </p:cNvPr>
          <p:cNvSpPr/>
          <p:nvPr/>
        </p:nvSpPr>
        <p:spPr>
          <a:xfrm>
            <a:off x="7096077" y="1553593"/>
            <a:ext cx="494330" cy="69245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0867D5-BAF8-1156-899D-6D6E90D00782}"/>
              </a:ext>
            </a:extLst>
          </p:cNvPr>
          <p:cNvSpPr/>
          <p:nvPr/>
        </p:nvSpPr>
        <p:spPr>
          <a:xfrm>
            <a:off x="7096077" y="2273723"/>
            <a:ext cx="494330" cy="22627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64061B-F95C-5147-B768-71664F26C27E}"/>
              </a:ext>
            </a:extLst>
          </p:cNvPr>
          <p:cNvSpPr/>
          <p:nvPr/>
        </p:nvSpPr>
        <p:spPr>
          <a:xfrm>
            <a:off x="2233061" y="4880008"/>
            <a:ext cx="7667397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407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 animBg="1"/>
      <p:bldP spid="6" grpId="0" animBg="1"/>
      <p:bldP spid="6" grpId="1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IND2604 - Probabilidade e Estatística - Projeto FInal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0639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Resultados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BD6C3-2B5E-E3AD-4E9F-35922142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4964-0A9B-4E42-B5A1-F967C3EDF77D}" type="datetime1">
              <a:rPr lang="pt-BR" smtClean="0"/>
              <a:t>20/06/2024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BB92B6E-C24B-005A-8537-664AA1DF4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798" y="904740"/>
            <a:ext cx="7896403" cy="50485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8C7DBC-FE8D-15EC-69FA-3EFD1AD973ED}"/>
                  </a:ext>
                </a:extLst>
              </p:cNvPr>
              <p:cNvSpPr txBox="1"/>
              <p:nvPr/>
            </p:nvSpPr>
            <p:spPr>
              <a:xfrm>
                <a:off x="78370" y="3494442"/>
                <a:ext cx="225504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Teste F para</a:t>
                </a:r>
              </a:p>
              <a:p>
                <a:pPr algn="just"/>
                <a:r>
                  <a:rPr lang="en-US" sz="1600" dirty="0">
                    <a:solidFill>
                      <a:schemeClr val="bg2">
                        <a:lumMod val="50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60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=…=</m:t>
                    </m:r>
                    <m:sSub>
                      <m:sSubPr>
                        <m:ctrlPr>
                          <a:rPr lang="en-US" sz="1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lang="en-US" sz="16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600" dirty="0">
                  <a:solidFill>
                    <a:schemeClr val="bg2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8C7DBC-FE8D-15EC-69FA-3EFD1AD973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70" y="3494442"/>
                <a:ext cx="2255045" cy="584775"/>
              </a:xfrm>
              <a:prstGeom prst="rect">
                <a:avLst/>
              </a:prstGeom>
              <a:blipFill>
                <a:blip r:embed="rId3"/>
                <a:stretch>
                  <a:fillRect l="-1622" t="-3125" b="-52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Bent 6">
            <a:extLst>
              <a:ext uri="{FF2B5EF4-FFF2-40B4-BE49-F238E27FC236}">
                <a16:creationId xmlns:a16="http://schemas.microsoft.com/office/drawing/2014/main" id="{53704C2B-3DE6-2197-5A42-F2BDA4138A49}"/>
              </a:ext>
            </a:extLst>
          </p:cNvPr>
          <p:cNvSpPr/>
          <p:nvPr/>
        </p:nvSpPr>
        <p:spPr>
          <a:xfrm rot="16200000">
            <a:off x="1332240" y="4058397"/>
            <a:ext cx="488272" cy="958191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65EFB2-B89D-B781-41E0-099FAB68C5F1}"/>
              </a:ext>
            </a:extLst>
          </p:cNvPr>
          <p:cNvSpPr/>
          <p:nvPr/>
        </p:nvSpPr>
        <p:spPr>
          <a:xfrm>
            <a:off x="2233061" y="4880008"/>
            <a:ext cx="7667397" cy="646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F620FE-0D32-16E2-AC2D-DC7064BDE501}"/>
              </a:ext>
            </a:extLst>
          </p:cNvPr>
          <p:cNvSpPr/>
          <p:nvPr/>
        </p:nvSpPr>
        <p:spPr>
          <a:xfrm>
            <a:off x="7115328" y="4620126"/>
            <a:ext cx="494330" cy="2322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5442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IND2604 - Probabilidade e Estatística - Projeto FInal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6B77FB-ECF1-ABFC-C516-D8144C46723E}"/>
                  </a:ext>
                </a:extLst>
              </p:cNvPr>
              <p:cNvSpPr txBox="1"/>
              <p:nvPr/>
            </p:nvSpPr>
            <p:spPr>
              <a:xfrm>
                <a:off x="384559" y="230737"/>
                <a:ext cx="10639516" cy="33807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600" b="1" dirty="0">
                    <a:solidFill>
                      <a:schemeClr val="bg2">
                        <a:lumMod val="50000"/>
                      </a:schemeClr>
                    </a:solidFill>
                  </a:rPr>
                  <a:t>Resultados:</a:t>
                </a:r>
              </a:p>
              <a:p>
                <a:pPr algn="just"/>
                <a:endParaRPr lang="en-US" sz="3600" b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pPr algn="just"/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Teste F para </a:t>
                </a:r>
                <a:r>
                  <a:rPr lang="en-US" dirty="0" err="1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avaliar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se, </a:t>
                </a:r>
                <a:r>
                  <a:rPr lang="en-US" dirty="0" err="1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conjuntamente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dirty="0" err="1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coeficientes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associados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aos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google trends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são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significantes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dada a </a:t>
                </a:r>
                <a:r>
                  <a:rPr lang="en-US" dirty="0" err="1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presença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das </a:t>
                </a:r>
                <a:r>
                  <a:rPr lang="en-US" dirty="0" err="1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variáveis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econômicas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algn="just"/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: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5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=…=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14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 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bg2">
                                          <a:lumMod val="5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b="0" i="1" smtClean="0">
                                  <a:solidFill>
                                    <a:schemeClr val="bg2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.                                          </m:t>
                              </m:r>
                            </m:e>
                          </m:eqArr>
                          <m:r>
                            <a:rPr lang="en-US" b="0" i="1" smtClean="0">
                              <a:solidFill>
                                <a:schemeClr val="bg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 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dirty="0" err="1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Esse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teste é </a:t>
                </a:r>
                <a:r>
                  <a:rPr lang="en-US" dirty="0" err="1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importante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para o </a:t>
                </a:r>
                <a:r>
                  <a:rPr lang="en-US" dirty="0" err="1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trabalho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pois </a:t>
                </a:r>
                <a:r>
                  <a:rPr lang="en-US" dirty="0" err="1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ele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avalia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 a </a:t>
                </a:r>
                <a:r>
                  <a:rPr lang="en-US" dirty="0" err="1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adição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dos </a:t>
                </a:r>
                <a:r>
                  <a:rPr lang="en-US" i="1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google trends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aumenta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 </a:t>
                </a:r>
                <a:r>
                  <a:rPr lang="en-US" dirty="0" err="1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poder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dirty="0" err="1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explicativo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/</a:t>
                </a:r>
                <a:r>
                  <a:rPr lang="en-US" dirty="0" err="1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preditivo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 </a:t>
                </a:r>
                <a:r>
                  <a:rPr lang="en-US" dirty="0" err="1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modelo</a:t>
                </a:r>
                <a:r>
                  <a:rPr lang="en-US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6B77FB-ECF1-ABFC-C516-D8144C467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59" y="230737"/>
                <a:ext cx="10639516" cy="3380797"/>
              </a:xfrm>
              <a:prstGeom prst="rect">
                <a:avLst/>
              </a:prstGeom>
              <a:blipFill>
                <a:blip r:embed="rId2"/>
                <a:stretch>
                  <a:fillRect l="-1719" t="-2888" r="-516" b="-19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BD6C3-2B5E-E3AD-4E9F-35922142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4964-0A9B-4E42-B5A1-F967C3EDF77D}" type="datetime1">
              <a:rPr lang="pt-BR" smtClean="0"/>
              <a:t>20/06/2024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E76916-7CCA-86D4-E7FB-BEB7F7D77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6400" y="4113945"/>
            <a:ext cx="5199200" cy="150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925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IND2604 - Probabilidade e Estatística - Projeto FInal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0639516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Objetivo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algn="just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Estudar se notícias ou o interesse popular em assuntos relacionados à economia e finanças podem impactar o mercado financeiro brasileiro.</a:t>
            </a:r>
          </a:p>
          <a:p>
            <a:pPr algn="l"/>
            <a:endParaRPr lang="pt-BR" sz="2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BD6C3-2B5E-E3AD-4E9F-35922142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4964-0A9B-4E42-B5A1-F967C3EDF77D}" type="datetime1">
              <a:rPr lang="pt-BR" smtClean="0"/>
              <a:t>20/06/2024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240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IND2604 - Probabilidade e Estatística - Projeto FInal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6B77FB-ECF1-ABFC-C516-D8144C46723E}"/>
                  </a:ext>
                </a:extLst>
              </p:cNvPr>
              <p:cNvSpPr txBox="1"/>
              <p:nvPr/>
            </p:nvSpPr>
            <p:spPr>
              <a:xfrm>
                <a:off x="384559" y="230737"/>
                <a:ext cx="10639516" cy="56015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600" b="1" dirty="0">
                    <a:solidFill>
                      <a:schemeClr val="bg2">
                        <a:lumMod val="50000"/>
                      </a:schemeClr>
                    </a:solidFill>
                  </a:rPr>
                  <a:t>Conclusão:</a:t>
                </a: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endParaRPr lang="pt-BR" sz="1600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objetivo deste trabalho é de estudar se notícias e interesse popular em relação à temas correlatos à economia e finanças podem impactar, ou explicar, o andamento do mercado de capitais brasileiro.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§"/>
                </a:pPr>
                <a:endParaRPr lang="pt-BR" i="1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buFont typeface="Wingdings" panose="05000000000000000000" pitchFamily="2" charset="2"/>
                  <a:buChar char="§"/>
                </a:pPr>
                <a:r>
                  <a:rPr lang="pt-BR" i="1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Google trends </a:t>
                </a:r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como medida quantitativa do interesse popular sobre o tema;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§"/>
                </a:pPr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Ibovespa como representação do mercado brasileiro.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§"/>
                </a:pPr>
                <a:endParaRPr lang="pt-BR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resultados do modelo de regressão linear múltipla indicaram que: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§"/>
                </a:pPr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Existe correlação linear entre os </a:t>
                </a:r>
                <a:r>
                  <a:rPr lang="pt-BR" i="1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google trends </a:t>
                </a:r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 o índice Ibovespa (gráficos de dispersão)</a:t>
                </a:r>
                <a:endParaRPr lang="pt-BR" i="1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 algn="just">
                  <a:buFont typeface="Wingdings" panose="05000000000000000000" pitchFamily="2" charset="2"/>
                  <a:buChar char="§"/>
                </a:pPr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As variáveis escolhidas geraram um modelo adequado em termos de seus resíduos;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§"/>
                </a:pPr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Individualmente, os </a:t>
                </a:r>
                <a:r>
                  <a:rPr lang="pt-BR" i="1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trends</a:t>
                </a:r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são significantes para explicar o índice Ibovespa do dia seguinte (testes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);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§"/>
                </a:pPr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Conjuntamente, os </a:t>
                </a:r>
                <a:r>
                  <a:rPr lang="pt-BR" i="1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trends</a:t>
                </a:r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adicionam informação ao modelo ao ponto de serem significantes (teste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</m:oMath>
                </a14:m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</a:p>
              <a:p>
                <a:pPr marL="800100" lvl="1" indent="-342900" algn="just">
                  <a:buFont typeface="Wingdings" panose="05000000000000000000" pitchFamily="2" charset="2"/>
                  <a:buChar char="§"/>
                </a:pPr>
                <a:endParaRPr lang="pt-BR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 algn="just">
                  <a:buFont typeface="Wingdings" panose="05000000000000000000" pitchFamily="2" charset="2"/>
                  <a:buChar char="§"/>
                </a:pPr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É possível concluir que</a:t>
                </a:r>
              </a:p>
              <a:p>
                <a:pPr lvl="1" algn="just"/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 interesse popular, medido através dos </a:t>
                </a:r>
                <a:r>
                  <a:rPr lang="pt-BR" i="1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google trends</a:t>
                </a:r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é uma variável útil para explicar o comportamento do mercado de capitais brasileiro.</a:t>
                </a:r>
              </a:p>
              <a:p>
                <a:pPr lvl="1" algn="just"/>
                <a:endParaRPr lang="pt-BR" dirty="0">
                  <a:solidFill>
                    <a:schemeClr val="bg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r>
                  <a:rPr lang="pt-BR" dirty="0">
                    <a:solidFill>
                      <a:schemeClr val="bg2">
                        <a:lumMod val="50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Essa conclusão não se configura como uma recomendação de investimentos no mercado brasileiro.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26B77FB-ECF1-ABFC-C516-D8144C467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559" y="230737"/>
                <a:ext cx="10639516" cy="5601533"/>
              </a:xfrm>
              <a:prstGeom prst="rect">
                <a:avLst/>
              </a:prstGeom>
              <a:blipFill>
                <a:blip r:embed="rId2"/>
                <a:stretch>
                  <a:fillRect l="-1719" t="-1741" r="-516" b="-7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BD6C3-2B5E-E3AD-4E9F-35922142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4964-0A9B-4E42-B5A1-F967C3EDF77D}" type="datetime1">
              <a:rPr lang="pt-BR" smtClean="0"/>
              <a:t>20/06/2024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803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IND2604 - Probabilidade e Estatística - Projeto FInal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063951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Próximos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passos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pt-BR"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expander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dessa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pesquisa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poderíamos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endParaRPr lang="en-US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Refinar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obtenção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dos </a:t>
            </a:r>
            <a:r>
              <a:rPr lang="en-US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 trends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diminuir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dependência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valor da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métrica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período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busca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Preis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et al. [2013]);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Expandir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além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regressão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linear,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utilizando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efeitos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marginais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metodologias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lineares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métricas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importância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associadas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modelos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árvores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decisão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US"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pt-BR" sz="16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BD6C3-2B5E-E3AD-4E9F-35922142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4964-0A9B-4E42-B5A1-F967C3EDF77D}" type="datetime1">
              <a:rPr lang="pt-BR" smtClean="0"/>
              <a:t>20/06/2024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762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IND2604 - Probabilidade e Estatística - Projeto FInal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063951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Referências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solidFill>
                <a:srgbClr val="5972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5972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Aggarwal, R. e </a:t>
            </a:r>
            <a:r>
              <a:rPr lang="en-US" sz="1600" dirty="0" err="1">
                <a:solidFill>
                  <a:srgbClr val="5972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Schirm</a:t>
            </a:r>
            <a:r>
              <a:rPr lang="en-US" sz="1600" dirty="0">
                <a:solidFill>
                  <a:srgbClr val="5972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D. C. (1998). Asymmetric impact of trade balance news on asset prices. </a:t>
            </a:r>
            <a:r>
              <a:rPr lang="en-US" sz="1600" i="1" dirty="0">
                <a:solidFill>
                  <a:srgbClr val="5972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 of International Financial Markets, Institutions and Money</a:t>
            </a:r>
            <a:r>
              <a:rPr lang="en-US" sz="1600" dirty="0">
                <a:solidFill>
                  <a:srgbClr val="5972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8(1):83–100.</a:t>
            </a:r>
          </a:p>
          <a:p>
            <a:endParaRPr lang="en-US" sz="1600" dirty="0">
              <a:solidFill>
                <a:srgbClr val="5972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rgbClr val="5972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Aslanidis</a:t>
            </a:r>
            <a:r>
              <a:rPr lang="en-US" sz="1600" dirty="0">
                <a:solidFill>
                  <a:srgbClr val="5972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N., </a:t>
            </a:r>
            <a:r>
              <a:rPr lang="en-US" sz="1600" dirty="0" err="1">
                <a:solidFill>
                  <a:srgbClr val="5972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Bariviera</a:t>
            </a:r>
            <a:r>
              <a:rPr lang="en-US" sz="1600" dirty="0">
                <a:solidFill>
                  <a:srgbClr val="5972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A. F., e López, Ó. G. (2022). The link between cryptocurrencies and google trends attention. </a:t>
            </a:r>
            <a:r>
              <a:rPr lang="en-US" sz="1600" i="1" dirty="0">
                <a:solidFill>
                  <a:srgbClr val="5972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Finance Research Letters</a:t>
            </a:r>
            <a:r>
              <a:rPr lang="en-US" sz="1600" dirty="0">
                <a:solidFill>
                  <a:srgbClr val="5972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47:102654.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5972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Hyndman, R. e </a:t>
            </a:r>
            <a:r>
              <a:rPr lang="en-US" sz="1600" dirty="0" err="1">
                <a:solidFill>
                  <a:srgbClr val="5972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Athanasopoulos</a:t>
            </a:r>
            <a:r>
              <a:rPr lang="en-US" sz="1600" dirty="0">
                <a:solidFill>
                  <a:srgbClr val="5972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G. (2021). Forecasting: principles and practice.</a:t>
            </a:r>
          </a:p>
          <a:p>
            <a:endParaRPr lang="en-US" sz="1600" dirty="0">
              <a:solidFill>
                <a:srgbClr val="5972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5972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Kaneko, Y. (2021). A time-series analysis of how google trends searches affect cryptocurrency prices for decentralized finance and non-fungible tokens. In </a:t>
            </a:r>
            <a:r>
              <a:rPr lang="en-US" sz="1600" i="1" dirty="0">
                <a:solidFill>
                  <a:srgbClr val="5972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2021 International Conference on Data Mining Workshops (ICDMW)</a:t>
            </a:r>
            <a:r>
              <a:rPr lang="en-US" sz="1600" dirty="0">
                <a:solidFill>
                  <a:srgbClr val="5972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p. 222–227. IEEE.</a:t>
            </a:r>
          </a:p>
          <a:p>
            <a:endParaRPr lang="en-US" sz="1600" dirty="0">
              <a:solidFill>
                <a:srgbClr val="5972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rgbClr val="5972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Kristoufek</a:t>
            </a:r>
            <a:r>
              <a:rPr lang="en-US" sz="1600" dirty="0">
                <a:solidFill>
                  <a:srgbClr val="5972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L. (2013). Bitcoin meets google trends and </a:t>
            </a:r>
            <a:r>
              <a:rPr lang="en-US" sz="1600" dirty="0" err="1">
                <a:solidFill>
                  <a:srgbClr val="5972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wikipedia</a:t>
            </a:r>
            <a:r>
              <a:rPr lang="en-US" sz="1600" dirty="0">
                <a:solidFill>
                  <a:srgbClr val="5972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Quantifying the relationship between phenomena of the internet era. </a:t>
            </a:r>
            <a:r>
              <a:rPr lang="en-US" sz="1600" i="1" dirty="0">
                <a:solidFill>
                  <a:srgbClr val="5972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Scientific reports</a:t>
            </a:r>
            <a:r>
              <a:rPr lang="en-US" sz="1600" dirty="0">
                <a:solidFill>
                  <a:srgbClr val="5972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3(1):3415.</a:t>
            </a:r>
          </a:p>
          <a:p>
            <a:endParaRPr lang="en-US" sz="1600" dirty="0">
              <a:solidFill>
                <a:srgbClr val="5972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rgbClr val="5972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Malkiel, B. G. (1989). Efficient market hypothesis. In </a:t>
            </a:r>
            <a:r>
              <a:rPr lang="en-US" sz="1600" i="1" dirty="0">
                <a:solidFill>
                  <a:srgbClr val="5972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Finance</a:t>
            </a:r>
            <a:r>
              <a:rPr lang="en-US" sz="1600" dirty="0">
                <a:solidFill>
                  <a:srgbClr val="5972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p. 127–134. Springer.</a:t>
            </a:r>
          </a:p>
          <a:p>
            <a:endParaRPr lang="en-US" sz="1600" dirty="0">
              <a:solidFill>
                <a:srgbClr val="5972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rgbClr val="5972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Preis</a:t>
            </a:r>
            <a:r>
              <a:rPr lang="en-US" sz="1600" dirty="0">
                <a:solidFill>
                  <a:srgbClr val="5972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T., Moat, H. S., e Stanley, H. E. (2013). Quantifying trading behavior in financial markets using google trends. </a:t>
            </a:r>
            <a:r>
              <a:rPr lang="en-US" sz="1600" i="1" dirty="0">
                <a:solidFill>
                  <a:srgbClr val="5972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Scientific reports</a:t>
            </a:r>
            <a:r>
              <a:rPr lang="en-US" sz="1600" dirty="0">
                <a:solidFill>
                  <a:srgbClr val="5972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3(1):1–6.</a:t>
            </a:r>
          </a:p>
          <a:p>
            <a:endParaRPr lang="en-US" sz="1600" dirty="0">
              <a:solidFill>
                <a:srgbClr val="5972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>
                <a:solidFill>
                  <a:srgbClr val="5972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Wilcoxxon</a:t>
            </a:r>
            <a:r>
              <a:rPr lang="en-US" sz="1600" dirty="0">
                <a:solidFill>
                  <a:srgbClr val="5972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J., Follett, L., e Severe, S. (2020). Forecasting foreign exchange markets using google trends: Prediction performance of competing models. </a:t>
            </a:r>
            <a:r>
              <a:rPr lang="en-US" sz="1600" i="1" dirty="0">
                <a:solidFill>
                  <a:srgbClr val="5972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Journal of Behavioral Finance</a:t>
            </a:r>
            <a:r>
              <a:rPr lang="en-US" sz="1600" dirty="0">
                <a:solidFill>
                  <a:srgbClr val="5972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21(4):412–422.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US" sz="1600" b="1" dirty="0">
              <a:solidFill>
                <a:srgbClr val="59728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BD6C3-2B5E-E3AD-4E9F-35922142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4964-0A9B-4E42-B5A1-F967C3EDF77D}" type="datetime1">
              <a:rPr lang="pt-BR" smtClean="0"/>
              <a:t>20/06/2024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49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IND2604 - Probabilidade e Estatística - Projeto FInal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06395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i="1" dirty="0">
                <a:solidFill>
                  <a:schemeClr val="bg2">
                    <a:lumMod val="50000"/>
                  </a:schemeClr>
                </a:solidFill>
              </a:rPr>
              <a:t>Google Trends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algn="just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Métrica que representa o volume de buscas de um determinado termo, ou </a:t>
            </a:r>
            <a:r>
              <a:rPr lang="pt-BR" sz="2200" i="1" dirty="0" err="1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keyword</a:t>
            </a:r>
            <a:r>
              <a:rPr lang="pt-BR" sz="2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na plataforma </a:t>
            </a:r>
            <a:r>
              <a:rPr lang="pt-BR" sz="2200" i="1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Google</a:t>
            </a:r>
            <a:r>
              <a:rPr lang="pt-BR" sz="2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l"/>
            <a:endParaRPr lang="pt-BR" sz="2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BD6C3-2B5E-E3AD-4E9F-35922142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4964-0A9B-4E42-B5A1-F967C3EDF77D}" type="datetime1">
              <a:rPr lang="pt-BR" smtClean="0"/>
              <a:t>20/06/2024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F248150-FFE1-1E86-5DA9-A9E1EA738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73651"/>
            <a:ext cx="12192000" cy="4331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063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IND2604 - Probabilidade e Estatística - Projeto FInal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75875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i="1" dirty="0">
                <a:solidFill>
                  <a:schemeClr val="bg2">
                    <a:lumMod val="50000"/>
                  </a:schemeClr>
                </a:solidFill>
              </a:rPr>
              <a:t>Google Trends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algn="just"/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métrica é relativa ao período de busca selecionado.</a:t>
            </a:r>
          </a:p>
          <a:p>
            <a:pPr marL="342900" indent="-342900" algn="l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possível filtrar as buscas por região (país) e sub-regiões.</a:t>
            </a:r>
          </a:p>
          <a:p>
            <a:pPr algn="l"/>
            <a:endParaRPr lang="pt-BR" sz="2200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BD6C3-2B5E-E3AD-4E9F-35922142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4964-0A9B-4E42-B5A1-F967C3EDF77D}" type="datetime1">
              <a:rPr lang="pt-BR" smtClean="0"/>
              <a:t>20/06/2024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4AD019-8092-70B1-EBDC-C77438FD4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60" y="1997992"/>
            <a:ext cx="7019418" cy="410156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6BF53D3-0C29-8D13-5519-A438178FA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41210" y="365382"/>
            <a:ext cx="3266230" cy="24618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2646FBB-4BA5-AAAC-5832-EDC0E35FA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1210" y="2827242"/>
            <a:ext cx="3286379" cy="246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237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IND2604 - Probabilidade e Estatística - Projeto FInal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0639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i="1" dirty="0" err="1">
                <a:solidFill>
                  <a:schemeClr val="bg2">
                    <a:lumMod val="50000"/>
                  </a:schemeClr>
                </a:solidFill>
              </a:rPr>
              <a:t>Índice</a:t>
            </a:r>
            <a:r>
              <a:rPr lang="en-US" sz="3600" b="1" i="1" dirty="0">
                <a:solidFill>
                  <a:schemeClr val="bg2">
                    <a:lumMod val="50000"/>
                  </a:schemeClr>
                </a:solidFill>
              </a:rPr>
              <a:t> Ibovespa:</a:t>
            </a:r>
            <a:endParaRPr lang="en-US" sz="3600" b="1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BD6C3-2B5E-E3AD-4E9F-35922142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4964-0A9B-4E42-B5A1-F967C3EDF77D}" type="datetime1">
              <a:rPr lang="pt-BR" smtClean="0"/>
              <a:t>20/06/2024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656889-84E9-92E1-ECCD-5D21705FA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559" y="877068"/>
            <a:ext cx="7481898" cy="52928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629B01D-0C25-549F-487B-770EA8AFC11E}"/>
              </a:ext>
            </a:extLst>
          </p:cNvPr>
          <p:cNvSpPr txBox="1"/>
          <p:nvPr/>
        </p:nvSpPr>
        <p:spPr>
          <a:xfrm>
            <a:off x="415445" y="6039100"/>
            <a:ext cx="52888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1100" b="1" i="1" dirty="0">
                <a:solidFill>
                  <a:srgbClr val="597287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https://www.b3.com.br/pt_br/market-data-e-indices/indices/indices-amplos/ibovespa.htm</a:t>
            </a:r>
            <a:r>
              <a:rPr lang="pt-BR" sz="1100" b="1" i="1" dirty="0">
                <a:solidFill>
                  <a:srgbClr val="597287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965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IND2604 - Probabilidade e Estatística - Projeto FInal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063951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Background:</a:t>
            </a:r>
          </a:p>
          <a:p>
            <a:pPr algn="just"/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Notícias podem impactar o preço de ativos em bolsas de valores e a percepção da população sobre determinado ativo ou cenário macroeconômico é uma variável importante para entender o mercado de capitais.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pt-BR" i="1" dirty="0" err="1">
                <a:solidFill>
                  <a:schemeClr val="bg2">
                    <a:lumMod val="50000"/>
                  </a:schemeClr>
                </a:solidFill>
              </a:rPr>
              <a:t>Aggarwal</a:t>
            </a:r>
            <a:r>
              <a:rPr lang="pt-BR" i="1" dirty="0">
                <a:solidFill>
                  <a:schemeClr val="bg2">
                    <a:lumMod val="50000"/>
                  </a:schemeClr>
                </a:solidFill>
              </a:rPr>
              <a:t> e </a:t>
            </a:r>
            <a:r>
              <a:rPr lang="pt-BR" i="1" dirty="0" err="1">
                <a:solidFill>
                  <a:schemeClr val="bg2">
                    <a:lumMod val="50000"/>
                  </a:schemeClr>
                </a:solidFill>
              </a:rPr>
              <a:t>Schirm</a:t>
            </a:r>
            <a:r>
              <a:rPr lang="pt-BR" i="1" dirty="0">
                <a:solidFill>
                  <a:schemeClr val="bg2">
                    <a:lumMod val="50000"/>
                  </a:schemeClr>
                </a:solidFill>
              </a:rPr>
              <a:t> [1998]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, por exemplo, documentaram a existência de correlação assimétrica entre preços de câmbio e </a:t>
            </a:r>
            <a:r>
              <a:rPr lang="pt-BR" i="1" dirty="0" err="1">
                <a:solidFill>
                  <a:schemeClr val="bg2">
                    <a:lumMod val="50000"/>
                  </a:schemeClr>
                </a:solidFill>
              </a:rPr>
              <a:t>equity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e a escala das notícias sobre balanço comercial de países e empresas.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pt-BR" i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Os </a:t>
            </a:r>
            <a:r>
              <a:rPr lang="pt-BR" i="1" dirty="0">
                <a:solidFill>
                  <a:schemeClr val="bg2">
                    <a:lumMod val="50000"/>
                  </a:schemeClr>
                </a:solidFill>
              </a:rPr>
              <a:t>google trends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i="1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pt-BR" i="1" dirty="0" err="1">
                <a:solidFill>
                  <a:schemeClr val="bg2">
                    <a:lumMod val="50000"/>
                  </a:schemeClr>
                </a:solidFill>
              </a:rPr>
              <a:t>gt</a:t>
            </a:r>
            <a:r>
              <a:rPr lang="pt-BR" i="1" dirty="0">
                <a:solidFill>
                  <a:schemeClr val="bg2">
                    <a:lumMod val="50000"/>
                  </a:schemeClr>
                </a:solidFill>
              </a:rPr>
              <a:t>)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já vem sendo utilizados como métricas quantitativas da percepção e interesse da população sobre um determinado tema.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Xu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e Berkeley [2014] criaram um índice de </a:t>
            </a:r>
            <a:r>
              <a:rPr lang="pt-BR" i="1" dirty="0" err="1">
                <a:solidFill>
                  <a:schemeClr val="bg2">
                    <a:lumMod val="50000"/>
                  </a:schemeClr>
                </a:solidFill>
              </a:rPr>
              <a:t>gt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, junto de informações disponíveis no </a:t>
            </a:r>
            <a:r>
              <a:rPr lang="pt-BR" i="1" dirty="0">
                <a:solidFill>
                  <a:schemeClr val="bg2">
                    <a:lumMod val="50000"/>
                  </a:schemeClr>
                </a:solidFill>
              </a:rPr>
              <a:t>Yahoo </a:t>
            </a:r>
            <a:r>
              <a:rPr lang="pt-BR" i="1" dirty="0" err="1">
                <a:solidFill>
                  <a:schemeClr val="bg2">
                    <a:lumMod val="50000"/>
                  </a:schemeClr>
                </a:solidFill>
              </a:rPr>
              <a:t>Finance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para classificar notícias e modelar a persistência do impacto dessas notícias na variação do preço de ações.</a:t>
            </a:r>
          </a:p>
          <a:p>
            <a:pPr lvl="1" algn="just"/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Preis et al. [2013] implementou uma estratégia de compra e venda de ativos baseada na variação dos </a:t>
            </a:r>
            <a:r>
              <a:rPr lang="pt-BR" i="1" dirty="0" err="1">
                <a:solidFill>
                  <a:schemeClr val="bg2">
                    <a:lumMod val="50000"/>
                  </a:schemeClr>
                </a:solidFill>
              </a:rPr>
              <a:t>gt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de dezenas de termos relacionados à finanças e economia.</a:t>
            </a:r>
          </a:p>
          <a:p>
            <a:pPr lvl="1" algn="just"/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Wilcoxson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et al. [2020] demonstrou que modelos simplificados baseados em </a:t>
            </a:r>
            <a:r>
              <a:rPr lang="pt-BR" i="1" dirty="0" err="1">
                <a:solidFill>
                  <a:schemeClr val="bg2">
                    <a:lumMod val="50000"/>
                  </a:schemeClr>
                </a:solidFill>
              </a:rPr>
              <a:t>gt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superam previsões de modelos tradicionais para taxas de câmbio.</a:t>
            </a:r>
          </a:p>
          <a:p>
            <a:pPr algn="just"/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BD6C3-2B5E-E3AD-4E9F-35922142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4964-0A9B-4E42-B5A1-F967C3EDF77D}" type="datetime1">
              <a:rPr lang="pt-BR" smtClean="0"/>
              <a:t>20/06/2024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157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IND2604 - Probabilidade e Estatística - Projeto FInal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06395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Background:</a:t>
            </a:r>
          </a:p>
          <a:p>
            <a:pPr algn="just"/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Diversos artigos utilizam os </a:t>
            </a:r>
            <a:r>
              <a:rPr lang="pt-BR" i="1" dirty="0" err="1">
                <a:solidFill>
                  <a:schemeClr val="bg2">
                    <a:lumMod val="50000"/>
                  </a:schemeClr>
                </a:solidFill>
              </a:rPr>
              <a:t>gt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para modelar criptomoedas.</a:t>
            </a:r>
          </a:p>
          <a:p>
            <a:pPr algn="just"/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Aslandis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et al. [2022] criaram um índice de </a:t>
            </a:r>
            <a:r>
              <a:rPr lang="pt-BR" i="1" dirty="0" err="1">
                <a:solidFill>
                  <a:schemeClr val="bg2">
                    <a:lumMod val="50000"/>
                  </a:schemeClr>
                </a:solidFill>
              </a:rPr>
              <a:t>gt</a:t>
            </a:r>
            <a:r>
              <a:rPr lang="pt-BR" i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utilizando entropia de transferência, concluindo que existe um fluxo bidirecional de informação entre os </a:t>
            </a:r>
            <a:r>
              <a:rPr lang="pt-BR" i="1" dirty="0" err="1">
                <a:solidFill>
                  <a:schemeClr val="bg2">
                    <a:lumMod val="50000"/>
                  </a:schemeClr>
                </a:solidFill>
              </a:rPr>
              <a:t>gt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e o mercado de cripto.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Kristoufek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[2013] investigou a relação entre o preço do Bitcoin, </a:t>
            </a:r>
            <a:r>
              <a:rPr lang="pt-BR" i="1" dirty="0" err="1">
                <a:solidFill>
                  <a:schemeClr val="bg2">
                    <a:lumMod val="50000"/>
                  </a:schemeClr>
                </a:solidFill>
              </a:rPr>
              <a:t>gt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e buscas sobre o preço do ativo, encontrando uma forte correlação assimétrica entre o interesse online e o preço.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Kaneko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[2021] investigaram a correlação entre </a:t>
            </a:r>
            <a:r>
              <a:rPr lang="pt-BR" i="1" dirty="0" err="1">
                <a:solidFill>
                  <a:schemeClr val="bg2">
                    <a:lumMod val="50000"/>
                  </a:schemeClr>
                </a:solidFill>
              </a:rPr>
              <a:t>gt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e flutuações de preços de criptoativos, concluindo que, na média, os </a:t>
            </a:r>
            <a:r>
              <a:rPr lang="pt-BR" i="1" dirty="0">
                <a:solidFill>
                  <a:schemeClr val="bg2">
                    <a:lumMod val="50000"/>
                  </a:schemeClr>
                </a:solidFill>
              </a:rPr>
              <a:t>trends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possuem impacto negativo, porém estatisticamente não significantes, nos preços de </a:t>
            </a:r>
            <a:r>
              <a:rPr lang="pt-BR" i="1" dirty="0" err="1">
                <a:solidFill>
                  <a:schemeClr val="bg2">
                    <a:lumMod val="50000"/>
                  </a:schemeClr>
                </a:solidFill>
              </a:rPr>
              <a:t>altcoins</a:t>
            </a:r>
            <a:r>
              <a:rPr lang="pt-BR" i="1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BD6C3-2B5E-E3AD-4E9F-35922142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4964-0A9B-4E42-B5A1-F967C3EDF77D}" type="datetime1">
              <a:rPr lang="pt-BR" smtClean="0"/>
              <a:t>20/06/2024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1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IND2604 - Probabilidade e Estatística - Projeto FInal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230737"/>
            <a:ext cx="106395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Metodologia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algn="just"/>
            <a:endParaRPr lang="en-US" sz="3600" b="1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 investigar se o interesse popular explica o mercado brasileiro, foram utilizados dois tipos de dados: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Séries financeiras históricas – Ibovespa, variação do CDI e variação da SELIC.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Séries históricas diárias do Google Trends.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Todos os dados são de frequência diária, entre 01/02/2010 e 01/01/2024, considerando apenas dias úteis.</a:t>
            </a: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marL="742950" lvl="1" indent="-285750" algn="just">
              <a:buFont typeface="Wingdings" panose="05000000000000000000" pitchFamily="2" charset="2"/>
              <a:buChar char="§"/>
            </a:pP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algn="just"/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BD6C3-2B5E-E3AD-4E9F-35922142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4964-0A9B-4E42-B5A1-F967C3EDF77D}" type="datetime1">
              <a:rPr lang="pt-BR" smtClean="0"/>
              <a:t>20/06/2024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25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0601F-4879-9ADB-CCF8-B8D9BF011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IND2604 - Probabilidade e Estatística - Projeto FInal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C244FE-C139-8F79-0918-E9C60427A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62B0CD-3E33-47AF-8A6E-30640342C561}" type="slidenum">
              <a:rPr lang="en-US" smtClean="0"/>
              <a:t>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6B77FB-ECF1-ABFC-C516-D8144C46723E}"/>
              </a:ext>
            </a:extLst>
          </p:cNvPr>
          <p:cNvSpPr txBox="1"/>
          <p:nvPr/>
        </p:nvSpPr>
        <p:spPr>
          <a:xfrm>
            <a:off x="384559" y="53183"/>
            <a:ext cx="10639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Séries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3600" b="1" dirty="0" err="1">
                <a:solidFill>
                  <a:schemeClr val="bg2">
                    <a:lumMod val="50000"/>
                  </a:schemeClr>
                </a:solidFill>
              </a:rPr>
              <a:t>financeiras</a:t>
            </a:r>
            <a:r>
              <a:rPr lang="en-US" sz="3600" b="1" dirty="0">
                <a:solidFill>
                  <a:schemeClr val="bg2">
                    <a:lumMod val="50000"/>
                  </a:schemeClr>
                </a:solidFill>
              </a:rPr>
              <a:t>:</a:t>
            </a: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BBD6C3-2B5E-E3AD-4E9F-35922142D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A4964-0A9B-4E42-B5A1-F967C3EDF77D}" type="datetime1">
              <a:rPr lang="pt-BR" smtClean="0"/>
              <a:t>20/06/2024</a:t>
            </a:fld>
            <a:endParaRPr lang="en-US"/>
          </a:p>
        </p:txBody>
      </p:sp>
      <p:pic>
        <p:nvPicPr>
          <p:cNvPr id="7" name="Picture 6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BEE7FDA6-303E-E86F-7F63-20BB9F7D5E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667" y="1747079"/>
            <a:ext cx="9177566" cy="2755427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1297D292-8DCB-9FBC-5164-FCC4247D50B8}"/>
              </a:ext>
            </a:extLst>
          </p:cNvPr>
          <p:cNvSpPr/>
          <p:nvPr/>
        </p:nvSpPr>
        <p:spPr>
          <a:xfrm>
            <a:off x="384559" y="2889534"/>
            <a:ext cx="1038687" cy="4705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45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2786</TotalTime>
  <Words>1587</Words>
  <Application>Microsoft Office PowerPoint</Application>
  <PresentationFormat>Widescreen</PresentationFormat>
  <Paragraphs>210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Calibri</vt:lpstr>
      <vt:lpstr>Calibri Light</vt:lpstr>
      <vt:lpstr>Cambria Math</vt:lpstr>
      <vt:lpstr>Times New Roman</vt:lpstr>
      <vt:lpstr>Wingdings</vt:lpstr>
      <vt:lpstr>Retrospect</vt:lpstr>
      <vt:lpstr>IND2604 - Projeto Final  Investigando o impacto de notícias no mercado de ações brasileiro:  uma análise dos google trends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Modelos score-driven não-Gaussianos para séries temporais com combinação não linear das components de tendência e sazonalidade</dc:title>
  <dc:creator>Matheus Nogueira</dc:creator>
  <cp:lastModifiedBy>Matheus Nogueira</cp:lastModifiedBy>
  <cp:revision>1</cp:revision>
  <dcterms:created xsi:type="dcterms:W3CDTF">2024-01-26T15:29:38Z</dcterms:created>
  <dcterms:modified xsi:type="dcterms:W3CDTF">2024-06-21T00:43:56Z</dcterms:modified>
</cp:coreProperties>
</file>