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eb513e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eb513e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33dd04f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33dd04f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33dd04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33dd04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eb513e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eb513e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563a1c0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3563a1c0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563a1c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563a1c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eb513e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eb513e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eb513e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eb513e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cf819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cf819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Verde: #1DB954</a:t>
            </a:r>
            <a:br>
              <a:rPr lang="pt-BR"/>
            </a:br>
            <a:r>
              <a:rPr lang="pt-BR"/>
              <a:t>Preto: #191414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5040475"/>
            <a:ext cx="9144000" cy="1029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Análise de dados do Spotify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2987500"/>
            <a:ext cx="9144000" cy="441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813450" y="3031600"/>
            <a:ext cx="7820100" cy="16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Anna Carolina Fonseca - 1512996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Guilherme Bizzo - 1710563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Matheus Nogueira - 1810764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Roberto Mario L T L - 1711384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 de dados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33940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Spotify Charts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450"/>
            <a:ext cx="9144002" cy="45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052975" y="2376750"/>
            <a:ext cx="1008000" cy="30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334075" y="2376750"/>
            <a:ext cx="1140600" cy="34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516650" y="2398800"/>
            <a:ext cx="804300" cy="301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339400"/>
            <a:ext cx="8520600" cy="4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Spotify Web API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175"/>
            <a:ext cx="9143999" cy="45093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4725" y="1177350"/>
            <a:ext cx="1398000" cy="1442100"/>
          </a:xfrm>
          <a:prstGeom prst="rect">
            <a:avLst/>
          </a:prstGeom>
          <a:noFill/>
          <a:ln cap="flat" cmpd="sng" w="38100">
            <a:solidFill>
              <a:srgbClr val="1DB9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0" y="2571750"/>
            <a:ext cx="1398000" cy="916200"/>
          </a:xfrm>
          <a:prstGeom prst="rect">
            <a:avLst/>
          </a:prstGeom>
          <a:noFill/>
          <a:ln cap="flat" cmpd="sng" w="38100">
            <a:solidFill>
              <a:srgbClr val="1DB9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4725" y="3798475"/>
            <a:ext cx="1398000" cy="961200"/>
          </a:xfrm>
          <a:prstGeom prst="rect">
            <a:avLst/>
          </a:prstGeom>
          <a:noFill/>
          <a:ln cap="flat" cmpd="sng" w="38100">
            <a:solidFill>
              <a:srgbClr val="1DB9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41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020700" y="309050"/>
            <a:ext cx="3102600" cy="46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Exemplo de Tabelas</a:t>
            </a:r>
            <a:endParaRPr b="1">
              <a:solidFill>
                <a:srgbClr val="1DB954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5" y="1266800"/>
            <a:ext cx="2794800" cy="30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525" y="2517400"/>
            <a:ext cx="5726800" cy="18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4358600" y="1447475"/>
            <a:ext cx="2359500" cy="46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DB954"/>
                </a:solidFill>
              </a:rPr>
              <a:t>Charts + API</a:t>
            </a:r>
            <a:endParaRPr b="1">
              <a:solidFill>
                <a:srgbClr val="1DB954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429963" y="1604125"/>
            <a:ext cx="811200" cy="24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-5400000">
            <a:off x="5722500" y="2090288"/>
            <a:ext cx="552600" cy="24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a serem respondidas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4572000" y="0"/>
            <a:ext cx="4572300" cy="5143500"/>
          </a:xfrm>
          <a:prstGeom prst="rect">
            <a:avLst/>
          </a:prstGeom>
          <a:solidFill>
            <a:srgbClr val="19141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65500" y="183950"/>
            <a:ext cx="40452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descritiva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Comparar as características das músicas mais populares de diferentes regiões e global. (Anna)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Analisar a evolução de algumas características de interesse ao longo do tempo. (Matheus)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Quantas músicas do Top 200 de cada país são cantadas no idioma dele? (Guilherme)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Procurar músicas "anômalas" no Top 200.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</a:rPr>
              <a:t>Quais as características mais importantes para uma música ser popular? (Roberto)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939500" y="183950"/>
            <a:ext cx="39183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Análise preditiva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se uma música alcançará o Top 200 global/regional. (Matheus)</a:t>
            </a:r>
            <a:endParaRPr sz="1400">
              <a:solidFill>
                <a:srgbClr val="DCDDD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a quantidade de streams de uma música com base em suas características.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CDDD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DCDDDE"/>
              </a:buClr>
              <a:buSzPts val="1400"/>
              <a:buAutoNum type="arabicPeriod"/>
            </a:pPr>
            <a:r>
              <a:rPr lang="pt-BR" sz="1400">
                <a:solidFill>
                  <a:srgbClr val="DCDDDE"/>
                </a:solidFill>
              </a:rPr>
              <a:t>Prever os tipos de playlist que cada música pode pertencer para aumentar as chances de viralizar.</a:t>
            </a:r>
            <a:endParaRPr sz="1400">
              <a:solidFill>
                <a:srgbClr val="DCDDDE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033125" y="4488600"/>
            <a:ext cx="463500" cy="14700"/>
          </a:xfrm>
          <a:prstGeom prst="rect">
            <a:avLst/>
          </a:prstGeom>
          <a:solidFill>
            <a:srgbClr val="1DB9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B954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