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eus Nogueira" initials="MN" lastIdx="14" clrIdx="0">
    <p:extLst>
      <p:ext uri="{19B8F6BF-5375-455C-9EA6-DF929625EA0E}">
        <p15:presenceInfo xmlns:p15="http://schemas.microsoft.com/office/powerpoint/2012/main" userId="3ffbdc37af4c2a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D23FA-B87B-4348-80D3-932FF489E74F}" v="27" dt="2021-05-11T12:43:41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Nogueira" userId="3ffbdc37af4c2ab0" providerId="LiveId" clId="{4C4D23FA-B87B-4348-80D3-932FF489E74F}"/>
    <pc:docChg chg="custSel addSld modSld">
      <pc:chgData name="Matheus Nogueira" userId="3ffbdc37af4c2ab0" providerId="LiveId" clId="{4C4D23FA-B87B-4348-80D3-932FF489E74F}" dt="2021-05-11T14:39:22.845" v="418" actId="1076"/>
      <pc:docMkLst>
        <pc:docMk/>
      </pc:docMkLst>
      <pc:sldChg chg="addSp delSp modSp new mod addCm modCm">
        <pc:chgData name="Matheus Nogueira" userId="3ffbdc37af4c2ab0" providerId="LiveId" clId="{4C4D23FA-B87B-4348-80D3-932FF489E74F}" dt="2021-05-07T22:31:04.216" v="31"/>
        <pc:sldMkLst>
          <pc:docMk/>
          <pc:sldMk cId="412350758" sldId="256"/>
        </pc:sldMkLst>
        <pc:spChg chg="del">
          <ac:chgData name="Matheus Nogueira" userId="3ffbdc37af4c2ab0" providerId="LiveId" clId="{4C4D23FA-B87B-4348-80D3-932FF489E74F}" dt="2021-05-07T19:29:21.118" v="1" actId="478"/>
          <ac:spMkLst>
            <pc:docMk/>
            <pc:sldMk cId="412350758" sldId="256"/>
            <ac:spMk id="2" creationId="{1D07DA86-3BE1-449D-B224-B98EC047B215}"/>
          </ac:spMkLst>
        </pc:spChg>
        <pc:spChg chg="add mod">
          <ac:chgData name="Matheus Nogueira" userId="3ffbdc37af4c2ab0" providerId="LiveId" clId="{4C4D23FA-B87B-4348-80D3-932FF489E74F}" dt="2021-05-07T22:03:49.849" v="16" actId="1076"/>
          <ac:spMkLst>
            <pc:docMk/>
            <pc:sldMk cId="412350758" sldId="256"/>
            <ac:spMk id="2" creationId="{6BED7C09-A787-4222-8E85-A9B1F53AC54E}"/>
          </ac:spMkLst>
        </pc:spChg>
        <pc:spChg chg="del">
          <ac:chgData name="Matheus Nogueira" userId="3ffbdc37af4c2ab0" providerId="LiveId" clId="{4C4D23FA-B87B-4348-80D3-932FF489E74F}" dt="2021-05-07T19:29:21.118" v="1" actId="478"/>
          <ac:spMkLst>
            <pc:docMk/>
            <pc:sldMk cId="412350758" sldId="256"/>
            <ac:spMk id="3" creationId="{EBFB3B48-3A5D-4F12-84A8-9D11BD665250}"/>
          </ac:spMkLst>
        </pc:spChg>
        <pc:picChg chg="add mod">
          <ac:chgData name="Matheus Nogueira" userId="3ffbdc37af4c2ab0" providerId="LiveId" clId="{4C4D23FA-B87B-4348-80D3-932FF489E74F}" dt="2021-05-07T22:23:07.245" v="21" actId="1076"/>
          <ac:picMkLst>
            <pc:docMk/>
            <pc:sldMk cId="412350758" sldId="256"/>
            <ac:picMk id="4" creationId="{80867CCE-5977-448D-990F-ACC0C7ED3800}"/>
          </ac:picMkLst>
        </pc:picChg>
        <pc:picChg chg="add mod">
          <ac:chgData name="Matheus Nogueira" userId="3ffbdc37af4c2ab0" providerId="LiveId" clId="{4C4D23FA-B87B-4348-80D3-932FF489E74F}" dt="2021-05-07T22:03:51.174" v="17" actId="1076"/>
          <ac:picMkLst>
            <pc:docMk/>
            <pc:sldMk cId="412350758" sldId="256"/>
            <ac:picMk id="5" creationId="{F7D5B840-5EF6-4B4A-B50D-5D5850AADC55}"/>
          </ac:picMkLst>
        </pc:picChg>
        <pc:picChg chg="add mod">
          <ac:chgData name="Matheus Nogueira" userId="3ffbdc37af4c2ab0" providerId="LiveId" clId="{4C4D23FA-B87B-4348-80D3-932FF489E74F}" dt="2021-05-07T22:29:29.354" v="29" actId="1076"/>
          <ac:picMkLst>
            <pc:docMk/>
            <pc:sldMk cId="412350758" sldId="256"/>
            <ac:picMk id="7" creationId="{5FFD35E8-730B-4EFF-8CF5-2CDB86AAB757}"/>
          </ac:picMkLst>
        </pc:picChg>
      </pc:sldChg>
      <pc:sldChg chg="addSp delSp modSp new mod addCm modCm">
        <pc:chgData name="Matheus Nogueira" userId="3ffbdc37af4c2ab0" providerId="LiveId" clId="{4C4D23FA-B87B-4348-80D3-932FF489E74F}" dt="2021-05-11T12:41:22.070" v="367"/>
        <pc:sldMkLst>
          <pc:docMk/>
          <pc:sldMk cId="2679752602" sldId="257"/>
        </pc:sldMkLst>
        <pc:spChg chg="del">
          <ac:chgData name="Matheus Nogueira" userId="3ffbdc37af4c2ab0" providerId="LiveId" clId="{4C4D23FA-B87B-4348-80D3-932FF489E74F}" dt="2021-05-07T22:32:17.498" v="33" actId="478"/>
          <ac:spMkLst>
            <pc:docMk/>
            <pc:sldMk cId="2679752602" sldId="257"/>
            <ac:spMk id="2" creationId="{277BDAB7-B93F-4F0A-BC9B-0DB61619883B}"/>
          </ac:spMkLst>
        </pc:spChg>
        <pc:spChg chg="del">
          <ac:chgData name="Matheus Nogueira" userId="3ffbdc37af4c2ab0" providerId="LiveId" clId="{4C4D23FA-B87B-4348-80D3-932FF489E74F}" dt="2021-05-07T22:32:17.498" v="33" actId="478"/>
          <ac:spMkLst>
            <pc:docMk/>
            <pc:sldMk cId="2679752602" sldId="257"/>
            <ac:spMk id="3" creationId="{11B0F82D-CB8C-4C49-950D-DEE6367FC0E3}"/>
          </ac:spMkLst>
        </pc:spChg>
        <pc:spChg chg="add mod">
          <ac:chgData name="Matheus Nogueira" userId="3ffbdc37af4c2ab0" providerId="LiveId" clId="{4C4D23FA-B87B-4348-80D3-932FF489E74F}" dt="2021-05-07T22:32:32.096" v="46" actId="1076"/>
          <ac:spMkLst>
            <pc:docMk/>
            <pc:sldMk cId="2679752602" sldId="257"/>
            <ac:spMk id="4" creationId="{8AB1220E-D807-447E-9899-C40AF2E33761}"/>
          </ac:spMkLst>
        </pc:spChg>
        <pc:picChg chg="add mod">
          <ac:chgData name="Matheus Nogueira" userId="3ffbdc37af4c2ab0" providerId="LiveId" clId="{4C4D23FA-B87B-4348-80D3-932FF489E74F}" dt="2021-05-11T12:37:40.285" v="361" actId="1076"/>
          <ac:picMkLst>
            <pc:docMk/>
            <pc:sldMk cId="2679752602" sldId="257"/>
            <ac:picMk id="3" creationId="{1795984D-7666-4468-A917-72B40B63052F}"/>
          </ac:picMkLst>
        </pc:picChg>
        <pc:picChg chg="add del mod">
          <ac:chgData name="Matheus Nogueira" userId="3ffbdc37af4c2ab0" providerId="LiveId" clId="{4C4D23FA-B87B-4348-80D3-932FF489E74F}" dt="2021-05-11T12:37:34.672" v="358" actId="478"/>
          <ac:picMkLst>
            <pc:docMk/>
            <pc:sldMk cId="2679752602" sldId="257"/>
            <ac:picMk id="6" creationId="{73319262-EF31-4977-B153-44422F4258F2}"/>
          </ac:picMkLst>
        </pc:picChg>
        <pc:picChg chg="add mod">
          <ac:chgData name="Matheus Nogueira" userId="3ffbdc37af4c2ab0" providerId="LiveId" clId="{4C4D23FA-B87B-4348-80D3-932FF489E74F}" dt="2021-05-11T12:41:09.851" v="366" actId="1076"/>
          <ac:picMkLst>
            <pc:docMk/>
            <pc:sldMk cId="2679752602" sldId="257"/>
            <ac:picMk id="7" creationId="{30C91F11-D9F3-41A7-9BE4-F30F830E7E0E}"/>
          </ac:picMkLst>
        </pc:picChg>
        <pc:picChg chg="add del mod">
          <ac:chgData name="Matheus Nogueira" userId="3ffbdc37af4c2ab0" providerId="LiveId" clId="{4C4D23FA-B87B-4348-80D3-932FF489E74F}" dt="2021-05-11T12:41:05.583" v="362" actId="478"/>
          <ac:picMkLst>
            <pc:docMk/>
            <pc:sldMk cId="2679752602" sldId="257"/>
            <ac:picMk id="8" creationId="{903C9CE5-ECEF-49E8-980A-0719B87B2023}"/>
          </ac:picMkLst>
        </pc:picChg>
      </pc:sldChg>
      <pc:sldChg chg="addSp delSp modSp new mod addCm modCm">
        <pc:chgData name="Matheus Nogueira" userId="3ffbdc37af4c2ab0" providerId="LiveId" clId="{4C4D23FA-B87B-4348-80D3-932FF489E74F}" dt="2021-05-11T12:43:31.970" v="370" actId="1076"/>
        <pc:sldMkLst>
          <pc:docMk/>
          <pc:sldMk cId="923749177" sldId="258"/>
        </pc:sldMkLst>
        <pc:picChg chg="add del mod">
          <ac:chgData name="Matheus Nogueira" userId="3ffbdc37af4c2ab0" providerId="LiveId" clId="{4C4D23FA-B87B-4348-80D3-932FF489E74F}" dt="2021-05-11T12:41:25.333" v="368" actId="478"/>
          <ac:picMkLst>
            <pc:docMk/>
            <pc:sldMk cId="923749177" sldId="258"/>
            <ac:picMk id="3" creationId="{EB158BA6-BF11-4478-AD55-25C163C74168}"/>
          </ac:picMkLst>
        </pc:picChg>
        <pc:picChg chg="add mod">
          <ac:chgData name="Matheus Nogueira" userId="3ffbdc37af4c2ab0" providerId="LiveId" clId="{4C4D23FA-B87B-4348-80D3-932FF489E74F}" dt="2021-05-11T12:43:31.970" v="370" actId="1076"/>
          <ac:picMkLst>
            <pc:docMk/>
            <pc:sldMk cId="923749177" sldId="258"/>
            <ac:picMk id="4" creationId="{A96EC66F-346C-40C1-90B5-9C65B5A10E68}"/>
          </ac:picMkLst>
        </pc:picChg>
      </pc:sldChg>
      <pc:sldChg chg="addSp delSp modSp new mod addCm modCm">
        <pc:chgData name="Matheus Nogueira" userId="3ffbdc37af4c2ab0" providerId="LiveId" clId="{4C4D23FA-B87B-4348-80D3-932FF489E74F}" dt="2021-05-07T22:50:23.811" v="318" actId="22"/>
        <pc:sldMkLst>
          <pc:docMk/>
          <pc:sldMk cId="2366513634" sldId="259"/>
        </pc:sldMkLst>
        <pc:spChg chg="add mod">
          <ac:chgData name="Matheus Nogueira" userId="3ffbdc37af4c2ab0" providerId="LiveId" clId="{4C4D23FA-B87B-4348-80D3-932FF489E74F}" dt="2021-05-07T22:39:36.064" v="75" actId="20577"/>
          <ac:spMkLst>
            <pc:docMk/>
            <pc:sldMk cId="2366513634" sldId="259"/>
            <ac:spMk id="2" creationId="{D9FCDD0F-EC9D-43A5-9253-2C00A987DD2F}"/>
          </ac:spMkLst>
        </pc:spChg>
        <pc:picChg chg="add del">
          <ac:chgData name="Matheus Nogueira" userId="3ffbdc37af4c2ab0" providerId="LiveId" clId="{4C4D23FA-B87B-4348-80D3-932FF489E74F}" dt="2021-05-07T22:41:27.706" v="81" actId="478"/>
          <ac:picMkLst>
            <pc:docMk/>
            <pc:sldMk cId="2366513634" sldId="259"/>
            <ac:picMk id="4" creationId="{67D52666-56BC-46E4-9B64-A570002FF5F6}"/>
          </ac:picMkLst>
        </pc:picChg>
        <pc:picChg chg="add del">
          <ac:chgData name="Matheus Nogueira" userId="3ffbdc37af4c2ab0" providerId="LiveId" clId="{4C4D23FA-B87B-4348-80D3-932FF489E74F}" dt="2021-05-07T22:49:32.385" v="316" actId="478"/>
          <ac:picMkLst>
            <pc:docMk/>
            <pc:sldMk cId="2366513634" sldId="259"/>
            <ac:picMk id="6" creationId="{33E4F6F9-94BD-4BA8-9CF4-E80053333852}"/>
          </ac:picMkLst>
        </pc:picChg>
        <pc:picChg chg="add">
          <ac:chgData name="Matheus Nogueira" userId="3ffbdc37af4c2ab0" providerId="LiveId" clId="{4C4D23FA-B87B-4348-80D3-932FF489E74F}" dt="2021-05-07T22:50:23.811" v="318" actId="22"/>
          <ac:picMkLst>
            <pc:docMk/>
            <pc:sldMk cId="2366513634" sldId="259"/>
            <ac:picMk id="8" creationId="{B0C8D825-8682-49F0-8250-64DA7F354AB0}"/>
          </ac:picMkLst>
        </pc:picChg>
      </pc:sldChg>
      <pc:sldChg chg="addSp delSp modSp new mod addCm modCm">
        <pc:chgData name="Matheus Nogueira" userId="3ffbdc37af4c2ab0" providerId="LiveId" clId="{4C4D23FA-B87B-4348-80D3-932FF489E74F}" dt="2021-05-07T22:52:54.803" v="322" actId="1076"/>
        <pc:sldMkLst>
          <pc:docMk/>
          <pc:sldMk cId="2421346254" sldId="260"/>
        </pc:sldMkLst>
        <pc:spChg chg="add mod">
          <ac:chgData name="Matheus Nogueira" userId="3ffbdc37af4c2ab0" providerId="LiveId" clId="{4C4D23FA-B87B-4348-80D3-932FF489E74F}" dt="2021-05-07T22:45:24.113" v="289" actId="20577"/>
          <ac:spMkLst>
            <pc:docMk/>
            <pc:sldMk cId="2421346254" sldId="260"/>
            <ac:spMk id="2" creationId="{18CDB68C-2DF4-4C3F-A62F-2DBEDE31EED2}"/>
          </ac:spMkLst>
        </pc:spChg>
        <pc:picChg chg="add del mod">
          <ac:chgData name="Matheus Nogueira" userId="3ffbdc37af4c2ab0" providerId="LiveId" clId="{4C4D23FA-B87B-4348-80D3-932FF489E74F}" dt="2021-05-07T22:49:34.441" v="317" actId="478"/>
          <ac:picMkLst>
            <pc:docMk/>
            <pc:sldMk cId="2421346254" sldId="260"/>
            <ac:picMk id="4" creationId="{E25A3A7A-0E7E-4930-BC93-9E3005FBA280}"/>
          </ac:picMkLst>
        </pc:picChg>
        <pc:picChg chg="add mod">
          <ac:chgData name="Matheus Nogueira" userId="3ffbdc37af4c2ab0" providerId="LiveId" clId="{4C4D23FA-B87B-4348-80D3-932FF489E74F}" dt="2021-05-07T22:52:54.803" v="322" actId="1076"/>
          <ac:picMkLst>
            <pc:docMk/>
            <pc:sldMk cId="2421346254" sldId="260"/>
            <ac:picMk id="6" creationId="{DBB40983-2413-49A2-AF90-7E5ECDF728BD}"/>
          </ac:picMkLst>
        </pc:picChg>
      </pc:sldChg>
      <pc:sldChg chg="addSp modSp new mod addCm modCm">
        <pc:chgData name="Matheus Nogueira" userId="3ffbdc37af4c2ab0" providerId="LiveId" clId="{4C4D23FA-B87B-4348-80D3-932FF489E74F}" dt="2021-05-08T00:10:16.008" v="332"/>
        <pc:sldMkLst>
          <pc:docMk/>
          <pc:sldMk cId="2641534292" sldId="261"/>
        </pc:sldMkLst>
        <pc:spChg chg="add mod">
          <ac:chgData name="Matheus Nogueira" userId="3ffbdc37af4c2ab0" providerId="LiveId" clId="{4C4D23FA-B87B-4348-80D3-932FF489E74F}" dt="2021-05-07T22:48:39.855" v="299" actId="20577"/>
          <ac:spMkLst>
            <pc:docMk/>
            <pc:sldMk cId="2641534292" sldId="261"/>
            <ac:spMk id="2" creationId="{935A26CB-FC70-4CF5-927E-C35CCD9FDE74}"/>
          </ac:spMkLst>
        </pc:spChg>
        <pc:spChg chg="add mod">
          <ac:chgData name="Matheus Nogueira" userId="3ffbdc37af4c2ab0" providerId="LiveId" clId="{4C4D23FA-B87B-4348-80D3-932FF489E74F}" dt="2021-05-07T22:48:45.640" v="309" actId="20577"/>
          <ac:spMkLst>
            <pc:docMk/>
            <pc:sldMk cId="2641534292" sldId="261"/>
            <ac:spMk id="3" creationId="{9BF78DD4-123E-4B19-AF8F-5E08AA1148B3}"/>
          </ac:spMkLst>
        </pc:spChg>
        <pc:spChg chg="add mod">
          <ac:chgData name="Matheus Nogueira" userId="3ffbdc37af4c2ab0" providerId="LiveId" clId="{4C4D23FA-B87B-4348-80D3-932FF489E74F}" dt="2021-05-07T22:48:59.774" v="315" actId="1076"/>
          <ac:spMkLst>
            <pc:docMk/>
            <pc:sldMk cId="2641534292" sldId="261"/>
            <ac:spMk id="4" creationId="{CE50B428-4276-49BF-89FD-5703591ADE89}"/>
          </ac:spMkLst>
        </pc:spChg>
        <pc:picChg chg="add mod">
          <ac:chgData name="Matheus Nogueira" userId="3ffbdc37af4c2ab0" providerId="LiveId" clId="{4C4D23FA-B87B-4348-80D3-932FF489E74F}" dt="2021-05-08T00:08:49.646" v="325" actId="1076"/>
          <ac:picMkLst>
            <pc:docMk/>
            <pc:sldMk cId="2641534292" sldId="261"/>
            <ac:picMk id="6" creationId="{686F62C0-6EE0-490D-A789-3D704C10131D}"/>
          </ac:picMkLst>
        </pc:picChg>
        <pc:picChg chg="add mod">
          <ac:chgData name="Matheus Nogueira" userId="3ffbdc37af4c2ab0" providerId="LiveId" clId="{4C4D23FA-B87B-4348-80D3-932FF489E74F}" dt="2021-05-08T00:09:50.327" v="328" actId="1076"/>
          <ac:picMkLst>
            <pc:docMk/>
            <pc:sldMk cId="2641534292" sldId="261"/>
            <ac:picMk id="8" creationId="{6EF16B3A-5E37-4B0A-8A77-0AF7EC34640D}"/>
          </ac:picMkLst>
        </pc:picChg>
      </pc:sldChg>
      <pc:sldChg chg="addSp modSp new mod addCm modCm">
        <pc:chgData name="Matheus Nogueira" userId="3ffbdc37af4c2ab0" providerId="LiveId" clId="{4C4D23FA-B87B-4348-80D3-932FF489E74F}" dt="2021-05-08T00:35:39.928" v="350" actId="20577"/>
        <pc:sldMkLst>
          <pc:docMk/>
          <pc:sldMk cId="1616153697" sldId="262"/>
        </pc:sldMkLst>
        <pc:spChg chg="add mod">
          <ac:chgData name="Matheus Nogueira" userId="3ffbdc37af4c2ab0" providerId="LiveId" clId="{4C4D23FA-B87B-4348-80D3-932FF489E74F}" dt="2021-05-08T00:23:32.865" v="336" actId="20577"/>
          <ac:spMkLst>
            <pc:docMk/>
            <pc:sldMk cId="1616153697" sldId="262"/>
            <ac:spMk id="2" creationId="{57FEF55B-250F-4367-8FD9-81D15AC722B4}"/>
          </ac:spMkLst>
        </pc:spChg>
        <pc:spChg chg="add mod">
          <ac:chgData name="Matheus Nogueira" userId="3ffbdc37af4c2ab0" providerId="LiveId" clId="{4C4D23FA-B87B-4348-80D3-932FF489E74F}" dt="2021-05-08T00:33:05.602" v="343" actId="1076"/>
          <ac:spMkLst>
            <pc:docMk/>
            <pc:sldMk cId="1616153697" sldId="262"/>
            <ac:spMk id="5" creationId="{FFB02164-D70F-45F5-B24D-931F9699D4AA}"/>
          </ac:spMkLst>
        </pc:spChg>
        <pc:spChg chg="add mod">
          <ac:chgData name="Matheus Nogueira" userId="3ffbdc37af4c2ab0" providerId="LiveId" clId="{4C4D23FA-B87B-4348-80D3-932FF489E74F}" dt="2021-05-08T00:35:39.928" v="350" actId="20577"/>
          <ac:spMkLst>
            <pc:docMk/>
            <pc:sldMk cId="1616153697" sldId="262"/>
            <ac:spMk id="8" creationId="{5F07ADE5-E8BF-43BD-B04F-B8D8BF5E59E7}"/>
          </ac:spMkLst>
        </pc:spChg>
        <pc:picChg chg="add mod">
          <ac:chgData name="Matheus Nogueira" userId="3ffbdc37af4c2ab0" providerId="LiveId" clId="{4C4D23FA-B87B-4348-80D3-932FF489E74F}" dt="2021-05-08T00:32:35.114" v="339" actId="1076"/>
          <ac:picMkLst>
            <pc:docMk/>
            <pc:sldMk cId="1616153697" sldId="262"/>
            <ac:picMk id="4" creationId="{85C1CC1A-A87A-4558-93E9-09F88648ED18}"/>
          </ac:picMkLst>
        </pc:picChg>
        <pc:picChg chg="add mod">
          <ac:chgData name="Matheus Nogueira" userId="3ffbdc37af4c2ab0" providerId="LiveId" clId="{4C4D23FA-B87B-4348-80D3-932FF489E74F}" dt="2021-05-08T00:35:34.158" v="346" actId="1076"/>
          <ac:picMkLst>
            <pc:docMk/>
            <pc:sldMk cId="1616153697" sldId="262"/>
            <ac:picMk id="7" creationId="{78AF52CA-DA76-4039-96EE-626075130007}"/>
          </ac:picMkLst>
        </pc:picChg>
      </pc:sldChg>
      <pc:sldChg chg="addSp modSp new mod addCm modCm">
        <pc:chgData name="Matheus Nogueira" userId="3ffbdc37af4c2ab0" providerId="LiveId" clId="{4C4D23FA-B87B-4348-80D3-932FF489E74F}" dt="2021-05-08T00:38:42.167" v="357"/>
        <pc:sldMkLst>
          <pc:docMk/>
          <pc:sldMk cId="351229649" sldId="263"/>
        </pc:sldMkLst>
        <pc:spChg chg="add mod">
          <ac:chgData name="Matheus Nogueira" userId="3ffbdc37af4c2ab0" providerId="LiveId" clId="{4C4D23FA-B87B-4348-80D3-932FF489E74F}" dt="2021-05-08T00:38:02.489" v="355" actId="20577"/>
          <ac:spMkLst>
            <pc:docMk/>
            <pc:sldMk cId="351229649" sldId="263"/>
            <ac:spMk id="4" creationId="{2B7F9CAB-41AA-4C77-B7E6-7035D78C5B1A}"/>
          </ac:spMkLst>
        </pc:spChg>
        <pc:picChg chg="add">
          <ac:chgData name="Matheus Nogueira" userId="3ffbdc37af4c2ab0" providerId="LiveId" clId="{4C4D23FA-B87B-4348-80D3-932FF489E74F}" dt="2021-05-08T00:37:55.292" v="352" actId="22"/>
          <ac:picMkLst>
            <pc:docMk/>
            <pc:sldMk cId="351229649" sldId="263"/>
            <ac:picMk id="3" creationId="{DCE7FB5F-51C1-4BE3-B67D-102FEC2A2269}"/>
          </ac:picMkLst>
        </pc:picChg>
      </pc:sldChg>
      <pc:sldChg chg="addSp modSp new mod">
        <pc:chgData name="Matheus Nogueira" userId="3ffbdc37af4c2ab0" providerId="LiveId" clId="{4C4D23FA-B87B-4348-80D3-932FF489E74F}" dt="2021-05-11T12:51:39.061" v="403" actId="1076"/>
        <pc:sldMkLst>
          <pc:docMk/>
          <pc:sldMk cId="126474095" sldId="264"/>
        </pc:sldMkLst>
        <pc:spChg chg="add mod">
          <ac:chgData name="Matheus Nogueira" userId="3ffbdc37af4c2ab0" providerId="LiveId" clId="{4C4D23FA-B87B-4348-80D3-932FF489E74F}" dt="2021-05-11T12:43:47.555" v="396" actId="20577"/>
          <ac:spMkLst>
            <pc:docMk/>
            <pc:sldMk cId="126474095" sldId="264"/>
            <ac:spMk id="2" creationId="{0BC4725E-2499-41AD-94E9-5E6A73CAD7DC}"/>
          </ac:spMkLst>
        </pc:spChg>
        <pc:picChg chg="add mod">
          <ac:chgData name="Matheus Nogueira" userId="3ffbdc37af4c2ab0" providerId="LiveId" clId="{4C4D23FA-B87B-4348-80D3-932FF489E74F}" dt="2021-05-11T12:47:22.681" v="400" actId="1076"/>
          <ac:picMkLst>
            <pc:docMk/>
            <pc:sldMk cId="126474095" sldId="264"/>
            <ac:picMk id="4" creationId="{E4D8C84F-1741-47E2-BE54-1514CE4410DE}"/>
          </ac:picMkLst>
        </pc:picChg>
        <pc:picChg chg="add mod">
          <ac:chgData name="Matheus Nogueira" userId="3ffbdc37af4c2ab0" providerId="LiveId" clId="{4C4D23FA-B87B-4348-80D3-932FF489E74F}" dt="2021-05-11T12:51:39.061" v="403" actId="1076"/>
          <ac:picMkLst>
            <pc:docMk/>
            <pc:sldMk cId="126474095" sldId="264"/>
            <ac:picMk id="6" creationId="{F31738E1-AD06-414B-9BE5-6C4731484127}"/>
          </ac:picMkLst>
        </pc:picChg>
      </pc:sldChg>
      <pc:sldChg chg="addSp modSp new mod">
        <pc:chgData name="Matheus Nogueira" userId="3ffbdc37af4c2ab0" providerId="LiveId" clId="{4C4D23FA-B87B-4348-80D3-932FF489E74F}" dt="2021-05-11T13:21:34.812" v="410" actId="1076"/>
        <pc:sldMkLst>
          <pc:docMk/>
          <pc:sldMk cId="4076362309" sldId="265"/>
        </pc:sldMkLst>
        <pc:picChg chg="add mod">
          <ac:chgData name="Matheus Nogueira" userId="3ffbdc37af4c2ab0" providerId="LiveId" clId="{4C4D23FA-B87B-4348-80D3-932FF489E74F}" dt="2021-05-11T13:21:10.320" v="407" actId="1076"/>
          <ac:picMkLst>
            <pc:docMk/>
            <pc:sldMk cId="4076362309" sldId="265"/>
            <ac:picMk id="3" creationId="{1222215C-CAE2-4E29-86CE-E8B30A01155E}"/>
          </ac:picMkLst>
        </pc:picChg>
        <pc:picChg chg="add mod">
          <ac:chgData name="Matheus Nogueira" userId="3ffbdc37af4c2ab0" providerId="LiveId" clId="{4C4D23FA-B87B-4348-80D3-932FF489E74F}" dt="2021-05-11T13:21:34.812" v="410" actId="1076"/>
          <ac:picMkLst>
            <pc:docMk/>
            <pc:sldMk cId="4076362309" sldId="265"/>
            <ac:picMk id="5" creationId="{9FBA0008-1B11-493F-89CD-D81A16E830BF}"/>
          </ac:picMkLst>
        </pc:picChg>
      </pc:sldChg>
      <pc:sldChg chg="addSp modSp new mod">
        <pc:chgData name="Matheus Nogueira" userId="3ffbdc37af4c2ab0" providerId="LiveId" clId="{4C4D23FA-B87B-4348-80D3-932FF489E74F}" dt="2021-05-11T14:39:22.845" v="418" actId="1076"/>
        <pc:sldMkLst>
          <pc:docMk/>
          <pc:sldMk cId="694282840" sldId="266"/>
        </pc:sldMkLst>
        <pc:picChg chg="add mod">
          <ac:chgData name="Matheus Nogueira" userId="3ffbdc37af4c2ab0" providerId="LiveId" clId="{4C4D23FA-B87B-4348-80D3-932FF489E74F}" dt="2021-05-11T14:27:23.324" v="414" actId="1076"/>
          <ac:picMkLst>
            <pc:docMk/>
            <pc:sldMk cId="694282840" sldId="266"/>
            <ac:picMk id="3" creationId="{952E5FA4-3773-41AD-9853-579CAE1A66B2}"/>
          </ac:picMkLst>
        </pc:picChg>
        <pc:picChg chg="add mod">
          <ac:chgData name="Matheus Nogueira" userId="3ffbdc37af4c2ab0" providerId="LiveId" clId="{4C4D23FA-B87B-4348-80D3-932FF489E74F}" dt="2021-05-11T14:39:22.845" v="418" actId="1076"/>
          <ac:picMkLst>
            <pc:docMk/>
            <pc:sldMk cId="694282840" sldId="266"/>
            <ac:picMk id="5" creationId="{3F49260C-EDF3-456A-B336-29398ACD7F39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19:23:12.482" idx="1">
    <p:pos x="3297" y="1229"/>
    <p:text>Curvas na ordem da legenda:
bausca aleatoria
experimento 1 = GA 1-1
Nomr Linear = GA 2-1
Elisitsmo = GA 2-2</p:text>
    <p:extLst>
      <p:ext uri="{C676402C-5697-4E1C-873F-D02D1690AC5C}">
        <p15:threadingInfo xmlns:p15="http://schemas.microsoft.com/office/powerpoint/2012/main" timeZoneBias="180"/>
      </p:ext>
    </p:extLst>
  </p:cm>
  <p:cm authorId="1" dt="2021-05-07T19:29:32.809" idx="2">
    <p:pos x="7028" y="1164"/>
    <p:text>Busca aleatoria em Azul
Steady State em Amarelo 
Sem duplicados em azul
Ambos com GAP de 80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19:34:16.605" idx="3">
    <p:pos x="3441" y="233"/>
    <p:text>Cada Steady State i tem gap 5*i</p:text>
    <p:extLst>
      <p:ext uri="{C676402C-5697-4E1C-873F-D02D1690AC5C}">
        <p15:threadingInfo xmlns:p15="http://schemas.microsoft.com/office/powerpoint/2012/main" timeZoneBias="180"/>
      </p:ext>
    </p:extLst>
  </p:cm>
  <p:cm authorId="1" dt="2021-05-07T19:35:48.426" idx="4">
    <p:pos x="7180" y="233"/>
    <p:text>O primeiro Steady State (1) é om GAP de 35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19:37:28.873" idx="5">
    <p:pos x="3690" y="252"/>
    <p:text>Steady State (1) tem GAP 75</p:text>
    <p:extLst>
      <p:ext uri="{C676402C-5697-4E1C-873F-D02D1690AC5C}">
        <p15:threadingInfo xmlns:p15="http://schemas.microsoft.com/office/powerpoint/2012/main" timeZoneBias="180"/>
      </p:ext>
    </p:extLst>
  </p:cm>
  <p:cm authorId="1" dt="2021-05-07T19:38:03.791" idx="6">
    <p:pos x="3690" y="388"/>
    <p:text>É o GAP ótimo</p:text>
    <p:extLst>
      <p:ext uri="{C676402C-5697-4E1C-873F-D02D1690AC5C}">
        <p15:threadingInfo xmlns:p15="http://schemas.microsoft.com/office/powerpoint/2012/main" timeZoneBias="180">
          <p15:parentCm authorId="1" idx="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19:39:40.817" idx="7">
    <p:pos x="5979" y="150"/>
    <p:text>Crossover 10 e mutacao 80</p:text>
    <p:extLst>
      <p:ext uri="{C676402C-5697-4E1C-873F-D02D1690AC5C}">
        <p15:threadingInfo xmlns:p15="http://schemas.microsoft.com/office/powerpoint/2012/main" timeZoneBias="180"/>
      </p:ext>
    </p:extLst>
  </p:cm>
  <p:cm authorId="1" dt="2021-05-07T19:39:59.607" idx="8">
    <p:pos x="5979" y="286"/>
    <p:text>Omodelo não evolui!!</p:text>
    <p:extLst>
      <p:ext uri="{C676402C-5697-4E1C-873F-D02D1690AC5C}">
        <p15:threadingInfo xmlns:p15="http://schemas.microsoft.com/office/powerpoint/2012/main" timeZoneBias="180">
          <p15:parentCm authorId="1" idx="7"/>
        </p15:threadingInfo>
      </p:ext>
    </p:extLst>
  </p:cm>
  <p:cm authorId="1" dt="2021-05-07T19:40:19.111" idx="9">
    <p:pos x="5979" y="422"/>
    <p:text>Taxa alta demais de mutação faz com que pratocamente tenhamos uma busca aleatoria?</p:text>
    <p:extLst>
      <p:ext uri="{C676402C-5697-4E1C-873F-D02D1690AC5C}">
        <p15:threadingInfo xmlns:p15="http://schemas.microsoft.com/office/powerpoint/2012/main" timeZoneBias="180">
          <p15:parentCm authorId="1" idx="7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19:47:17.301" idx="10">
    <p:pos x="7161" y="546"/>
    <p:text>A ordem da legenda é a mesma do texto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21:09:52.068" idx="11">
    <p:pos x="7554" y="792"/>
    <p:text>Não vale a pena. O elitismo já obteve uma boa resposta</p:text>
    <p:extLst>
      <p:ext uri="{C676402C-5697-4E1C-873F-D02D1690AC5C}">
        <p15:threadingInfo xmlns:p15="http://schemas.microsoft.com/office/powerpoint/2012/main" timeZoneBias="180"/>
      </p:ext>
    </p:extLst>
  </p:cm>
  <p:cm authorId="1" dt="2021-05-07T21:10:07.201" idx="12">
    <p:pos x="3840" y="730"/>
    <p:text>Parece que valeu a pena no caso sem elitismo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21:32:36.565" idx="13">
    <p:pos x="3840" y="570"/>
    <p:text>na ordem da legenda: one point, two points, uniform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21:38:05.769" idx="14">
    <p:pos x="5976" y="144"/>
    <p:text>Ordem dos máximos: 10,50,100,200,300 na ordem da legenda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2E8D-0C2A-4D2B-8B37-D24B87D5E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CE5A3-B400-42A8-8E66-A2E68C375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FE79-91C5-47F4-9670-67F1C11B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7146-7A64-49F4-B9D8-5F346574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1D3E-3442-4B11-85B9-5035E6EF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2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321B-2B0E-452E-8BB8-442EF300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47D08-1D00-47F6-83AC-DA3A45F81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597E-4B0B-4CAC-B145-3BB20D67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35DAB-112B-4DE5-8044-DFF27593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B8FD-D4F6-4EC2-B7EE-59224C77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21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168C0-4A65-4C4E-860D-A604D995F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CFD1F-EF9B-4A23-A286-82D278599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D562-49B2-4B62-BB32-A2B72999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3D9D-59F7-48BE-85BC-943B1F3A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5450-25C2-4823-9C1C-7F8B588D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75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6EEE-91F8-4584-AC72-2E635711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7C541-E8BD-40F4-9880-F67F544E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7CCB3-3018-4F2B-A812-352EFC2D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37512-3DA9-49BA-B19D-5D711C33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9AA99-951B-41CB-91F1-95F2BFC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9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0E70-0D84-47B7-A80D-F7254E81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22FF-5BF3-4D08-AF07-C5F40FA0B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E8F9B-9211-43C6-9C88-89818712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1E67-5D29-44BE-B54C-10221D60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4198-03B0-4C02-9382-EC71DCF9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008D-A482-4A4A-B8DC-E6D4A97D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EDDD-D7A6-4051-9E7B-CA0EF434C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E1D44-8AAF-41A1-9071-C5A3FE30F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AFB0E-EFDD-406A-8618-926C1D0D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F84AD-A24D-4865-8BB9-20140860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F7A18-B434-4771-B386-20A35385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8AB5-CF2A-48FC-996F-30633980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EDF2C-6009-443D-BBD3-79890A7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12DB3-01D1-4E81-B275-94A8BC55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7DE9A-5850-4323-80E1-AAD08A3CE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18FDF-9A08-4E41-B66F-C7538F95A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BC36D-519B-4253-B459-48B4F842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BE21F-8FE1-4CB1-927A-DE008710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C3691-BF78-4EE8-8581-A71522DD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3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6823-71EC-4F64-8911-D1BB60E3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2EC05-C355-49AC-B4CA-9B1F4B20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6970C-99E4-44F0-AF4E-D166D5CF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40DD9-D29E-47FE-9A67-87238365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02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EE8EA-3BF3-484D-A8CE-4E9044C9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53D41-DA60-4776-B3E3-2E203A65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B1671-AE36-49FD-A634-80DF6210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3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A66B-5D93-4308-BFE6-7740C402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F88F-7537-41D8-B3FD-5B027F64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C4536-18B2-451E-BBEB-A71A050C4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9AABA-D2A9-4402-98AE-73C4BBDF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4450-0C19-4EC7-805E-E53BF24B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A743A-225B-4D31-8CEE-E60E7B31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4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BDDF-148C-4057-A1FE-0FEC5061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9465F-C9A8-4E69-A8D5-C718F968D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50DB9-E5D0-4552-ADBA-E39A4604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54A3-52E7-444D-88D6-DDEF1F8C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C36F-8E5B-4D1F-A26D-8071AB2E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687DD-F4DF-4687-8E41-A3C36500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49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DC387-2C94-41CE-B817-628035CA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E665E-FA43-4E03-A8B1-1B4733E24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3043-7443-4065-BEDA-8523AE510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480F-44AC-4B73-AE93-3D35AB840F7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EFF9-4371-4BFD-8D0F-FE9605255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9A69-1585-437A-878B-B25F15A7E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26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5B840-5EF6-4B4A-B50D-5D5850AA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2" y="449231"/>
            <a:ext cx="7849695" cy="1295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ED7C09-A787-4222-8E85-A9B1F53AC54E}"/>
              </a:ext>
            </a:extLst>
          </p:cNvPr>
          <p:cNvSpPr txBox="1"/>
          <p:nvPr/>
        </p:nvSpPr>
        <p:spPr>
          <a:xfrm>
            <a:off x="133165" y="79899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Questao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67CCE-5977-448D-990F-ACC0C7ED3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6" y="1950522"/>
            <a:ext cx="5026668" cy="4723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D35E8-730B-4EFF-8CF5-2CDB86AAB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882" y="1848030"/>
            <a:ext cx="5252646" cy="492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E7FB5F-51C1-4BE3-B67D-102FEC2A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228153"/>
            <a:ext cx="6782747" cy="6401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7F9CAB-41AA-4C77-B7E6-7035D78C5B1A}"/>
              </a:ext>
            </a:extLst>
          </p:cNvPr>
          <p:cNvSpPr txBox="1"/>
          <p:nvPr/>
        </p:nvSpPr>
        <p:spPr>
          <a:xfrm>
            <a:off x="434109" y="184727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7</a:t>
            </a:r>
          </a:p>
        </p:txBody>
      </p:sp>
    </p:spTree>
    <p:extLst>
      <p:ext uri="{BB962C8B-B14F-4D97-AF65-F5344CB8AC3E}">
        <p14:creationId xmlns:p14="http://schemas.microsoft.com/office/powerpoint/2010/main" val="35122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2E5FA4-3773-41AD-9853-579CAE1A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5" y="1166326"/>
            <a:ext cx="5684095" cy="5308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49260C-EDF3-456A-B336-29398ACD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90" y="1166326"/>
            <a:ext cx="5095569" cy="48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8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1220E-D807-447E-9899-C40AF2E33761}"/>
              </a:ext>
            </a:extLst>
          </p:cNvPr>
          <p:cNvSpPr txBox="1"/>
          <p:nvPr/>
        </p:nvSpPr>
        <p:spPr>
          <a:xfrm>
            <a:off x="0" y="0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5984D-7666-4468-A917-72B40B63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" y="573617"/>
            <a:ext cx="5357333" cy="5062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91F11-D9F3-41A7-9BE4-F30F830E7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24" y="573617"/>
            <a:ext cx="5829095" cy="54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6EC66F-346C-40C1-90B5-9C65B5A1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8" y="242443"/>
            <a:ext cx="6811326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C4725E-2499-41AD-94E9-5E6A73CAD7DC}"/>
              </a:ext>
            </a:extLst>
          </p:cNvPr>
          <p:cNvSpPr txBox="1"/>
          <p:nvPr/>
        </p:nvSpPr>
        <p:spPr>
          <a:xfrm>
            <a:off x="424873" y="314036"/>
            <a:ext cx="264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Questao 2 sem duplicados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8C84F-1741-47E2-BE54-1514CE441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8" y="952500"/>
            <a:ext cx="5885042" cy="5505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1738E1-AD06-414B-9BE5-6C4731484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77" y="952500"/>
            <a:ext cx="5851040" cy="550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2215C-CAE2-4E29-86CE-E8B30A01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1" y="171006"/>
            <a:ext cx="6782747" cy="6363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BA0008-1B11-493F-89CD-D81A16E8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034" y="974343"/>
            <a:ext cx="6111241" cy="51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6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CDD0F-EC9D-43A5-9253-2C00A987DD2F}"/>
              </a:ext>
            </a:extLst>
          </p:cNvPr>
          <p:cNvSpPr txBox="1"/>
          <p:nvPr/>
        </p:nvSpPr>
        <p:spPr>
          <a:xfrm>
            <a:off x="434109" y="184727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C8D825-8682-49F0-8250-64DA7F35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242443"/>
            <a:ext cx="6782747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1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DB68C-2DF4-4C3F-A62F-2DBEDE31EED2}"/>
              </a:ext>
            </a:extLst>
          </p:cNvPr>
          <p:cNvSpPr txBox="1"/>
          <p:nvPr/>
        </p:nvSpPr>
        <p:spPr>
          <a:xfrm>
            <a:off x="434109" y="184727"/>
            <a:ext cx="5948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4 GA 2-2</a:t>
            </a:r>
          </a:p>
          <a:p>
            <a:r>
              <a:rPr lang="pt-BR" dirty="0"/>
              <a:t>Conta Importante: avaliações = tamanho_pop * gerações (40)</a:t>
            </a:r>
          </a:p>
          <a:p>
            <a:r>
              <a:rPr lang="pt-BR" dirty="0"/>
              <a:t>Tam_pop = 20 -&gt; avali = 800</a:t>
            </a:r>
          </a:p>
          <a:p>
            <a:r>
              <a:rPr lang="pt-BR" dirty="0"/>
              <a:t>Tam_pop = 50 -&gt; avali = 2000</a:t>
            </a:r>
          </a:p>
          <a:p>
            <a:r>
              <a:rPr lang="pt-BR" dirty="0"/>
              <a:t>Tam_pop = 100 -&gt; avali = 4000</a:t>
            </a:r>
          </a:p>
          <a:p>
            <a:r>
              <a:rPr lang="pt-BR" dirty="0"/>
              <a:t>Tam_pop = 150 -&gt; avali = 6000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40983-2413-49A2-AF90-7E5ECDF7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778" y="857249"/>
            <a:ext cx="6105170" cy="574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4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5A26CB-FC70-4CF5-927E-C35CCD9FDE74}"/>
              </a:ext>
            </a:extLst>
          </p:cNvPr>
          <p:cNvSpPr txBox="1"/>
          <p:nvPr/>
        </p:nvSpPr>
        <p:spPr>
          <a:xfrm>
            <a:off x="434109" y="184727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78DD4-123E-4B19-AF8F-5E08AA1148B3}"/>
              </a:ext>
            </a:extLst>
          </p:cNvPr>
          <p:cNvSpPr txBox="1"/>
          <p:nvPr/>
        </p:nvSpPr>
        <p:spPr>
          <a:xfrm>
            <a:off x="434109" y="78970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 2-1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0B428-4276-49BF-89FD-5703591ADE89}"/>
              </a:ext>
            </a:extLst>
          </p:cNvPr>
          <p:cNvSpPr txBox="1"/>
          <p:nvPr/>
        </p:nvSpPr>
        <p:spPr>
          <a:xfrm>
            <a:off x="11079018" y="281709"/>
            <a:ext cx="82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GA 2-2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F62C0-6EE0-490D-A789-3D704C10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72" y="1159041"/>
            <a:ext cx="5794528" cy="5451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16B3A-5E37-4B0A-8A77-0AF7EC34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027" y="1257300"/>
            <a:ext cx="5706120" cy="535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3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FEF55B-250F-4367-8FD9-81D15AC722B4}"/>
              </a:ext>
            </a:extLst>
          </p:cNvPr>
          <p:cNvSpPr txBox="1"/>
          <p:nvPr/>
        </p:nvSpPr>
        <p:spPr>
          <a:xfrm>
            <a:off x="434109" y="184727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CC1A-A87A-4558-93E9-09F88648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8" y="905070"/>
            <a:ext cx="5936682" cy="5537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02164-D70F-45F5-B24D-931F9699D4AA}"/>
              </a:ext>
            </a:extLst>
          </p:cNvPr>
          <p:cNvSpPr txBox="1"/>
          <p:nvPr/>
        </p:nvSpPr>
        <p:spPr>
          <a:xfrm>
            <a:off x="683491" y="55405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 2-1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F52CA-DA76-4039-96EE-626075130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82" y="923391"/>
            <a:ext cx="5902328" cy="5537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07ADE5-E8BF-43BD-B04F-B8D8BF5E59E7}"/>
              </a:ext>
            </a:extLst>
          </p:cNvPr>
          <p:cNvSpPr txBox="1"/>
          <p:nvPr/>
        </p:nvSpPr>
        <p:spPr>
          <a:xfrm>
            <a:off x="9694141" y="58866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 2-2</a:t>
            </a:r>
          </a:p>
        </p:txBody>
      </p:sp>
    </p:spTree>
    <p:extLst>
      <p:ext uri="{BB962C8B-B14F-4D97-AF65-F5344CB8AC3E}">
        <p14:creationId xmlns:p14="http://schemas.microsoft.com/office/powerpoint/2010/main" val="161615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77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Nogueira</dc:creator>
  <cp:lastModifiedBy>Matheus Nogueira</cp:lastModifiedBy>
  <cp:revision>1</cp:revision>
  <dcterms:created xsi:type="dcterms:W3CDTF">2021-05-07T19:29:08Z</dcterms:created>
  <dcterms:modified xsi:type="dcterms:W3CDTF">2021-05-11T14:39:49Z</dcterms:modified>
</cp:coreProperties>
</file>