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3.png" ContentType="image/png"/>
  <Override PartName="/ppt/media/image50.png" ContentType="image/png"/>
  <Override PartName="/ppt/media/image40.png" ContentType="image/png"/>
  <Override PartName="/ppt/media/image4.png" ContentType="image/png"/>
  <Override PartName="/ppt/media/image34.png" ContentType="image/png"/>
  <Override PartName="/ppt/media/image41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8.png" ContentType="image/png"/>
  <Override PartName="/ppt/media/image11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6165360" y="487800"/>
            <a:ext cx="4613760" cy="33598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864000" y="794520"/>
            <a:ext cx="4613760" cy="316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88000" y="216000"/>
            <a:ext cx="1223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Tipo cross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26" name="Group 2"/>
          <p:cNvGrpSpPr/>
          <p:nvPr/>
        </p:nvGrpSpPr>
        <p:grpSpPr>
          <a:xfrm>
            <a:off x="1607400" y="216000"/>
            <a:ext cx="9738000" cy="6406200"/>
            <a:chOff x="1607400" y="216000"/>
            <a:chExt cx="9738000" cy="6406200"/>
          </a:xfrm>
        </p:grpSpPr>
        <p:pic>
          <p:nvPicPr>
            <p:cNvPr id="127" name="Imagem 114" descr=""/>
            <p:cNvPicPr/>
            <p:nvPr/>
          </p:nvPicPr>
          <p:blipFill>
            <a:blip r:embed="rId1"/>
            <a:stretch/>
          </p:blipFill>
          <p:spPr>
            <a:xfrm>
              <a:off x="1693800" y="216000"/>
              <a:ext cx="4569840" cy="3331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8" name="Imagem 115" descr=""/>
            <p:cNvPicPr/>
            <p:nvPr/>
          </p:nvPicPr>
          <p:blipFill>
            <a:blip r:embed="rId2"/>
            <a:stretch/>
          </p:blipFill>
          <p:spPr>
            <a:xfrm>
              <a:off x="6653520" y="216000"/>
              <a:ext cx="4691880" cy="3331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Imagem 116" descr=""/>
            <p:cNvPicPr/>
            <p:nvPr/>
          </p:nvPicPr>
          <p:blipFill>
            <a:blip r:embed="rId3"/>
            <a:stretch/>
          </p:blipFill>
          <p:spPr>
            <a:xfrm>
              <a:off x="1607400" y="3290760"/>
              <a:ext cx="4858560" cy="3331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0" name="Imagem 117" descr=""/>
            <p:cNvPicPr/>
            <p:nvPr/>
          </p:nvPicPr>
          <p:blipFill>
            <a:blip r:embed="rId4"/>
            <a:stretch/>
          </p:blipFill>
          <p:spPr>
            <a:xfrm>
              <a:off x="6351480" y="3290760"/>
              <a:ext cx="4993560" cy="33314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38240" y="216000"/>
            <a:ext cx="11566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taxacross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32" name="Group 2"/>
          <p:cNvGrpSpPr/>
          <p:nvPr/>
        </p:nvGrpSpPr>
        <p:grpSpPr>
          <a:xfrm>
            <a:off x="79200" y="1415880"/>
            <a:ext cx="13591800" cy="3351960"/>
            <a:chOff x="79200" y="1415880"/>
            <a:chExt cx="13591800" cy="3351960"/>
          </a:xfrm>
        </p:grpSpPr>
        <p:pic>
          <p:nvPicPr>
            <p:cNvPr id="133" name="Imagem 119" descr=""/>
            <p:cNvPicPr/>
            <p:nvPr/>
          </p:nvPicPr>
          <p:blipFill>
            <a:blip r:embed="rId1"/>
            <a:stretch/>
          </p:blipFill>
          <p:spPr>
            <a:xfrm>
              <a:off x="9066240" y="1415880"/>
              <a:ext cx="4604760" cy="3351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4" name="Imagem 120" descr=""/>
            <p:cNvPicPr/>
            <p:nvPr/>
          </p:nvPicPr>
          <p:blipFill>
            <a:blip r:embed="rId2"/>
            <a:stretch/>
          </p:blipFill>
          <p:spPr>
            <a:xfrm>
              <a:off x="79200" y="1415880"/>
              <a:ext cx="4599720" cy="3351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5" name="Imagem 121" descr=""/>
            <p:cNvPicPr/>
            <p:nvPr/>
          </p:nvPicPr>
          <p:blipFill>
            <a:blip r:embed="rId3"/>
            <a:stretch/>
          </p:blipFill>
          <p:spPr>
            <a:xfrm>
              <a:off x="4573440" y="1415880"/>
              <a:ext cx="4598280" cy="335196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38240" y="216000"/>
            <a:ext cx="11566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taxacross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37" name="Group 2"/>
          <p:cNvGrpSpPr/>
          <p:nvPr/>
        </p:nvGrpSpPr>
        <p:grpSpPr>
          <a:xfrm>
            <a:off x="-1576440" y="1852560"/>
            <a:ext cx="14029560" cy="3169440"/>
            <a:chOff x="-1576440" y="1852560"/>
            <a:chExt cx="14029560" cy="3169440"/>
          </a:xfrm>
        </p:grpSpPr>
        <p:pic>
          <p:nvPicPr>
            <p:cNvPr id="138" name="Imagem 123" descr=""/>
            <p:cNvPicPr/>
            <p:nvPr/>
          </p:nvPicPr>
          <p:blipFill>
            <a:blip r:embed="rId1"/>
            <a:stretch/>
          </p:blipFill>
          <p:spPr>
            <a:xfrm>
              <a:off x="7854840" y="1852560"/>
              <a:ext cx="4598280" cy="316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9" name="Imagem 124" descr=""/>
            <p:cNvPicPr/>
            <p:nvPr/>
          </p:nvPicPr>
          <p:blipFill>
            <a:blip r:embed="rId2"/>
            <a:stretch/>
          </p:blipFill>
          <p:spPr>
            <a:xfrm>
              <a:off x="-1576440" y="1852560"/>
              <a:ext cx="4626720" cy="316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0" name="Imagem 125" descr=""/>
            <p:cNvPicPr/>
            <p:nvPr/>
          </p:nvPicPr>
          <p:blipFill>
            <a:blip r:embed="rId3"/>
            <a:stretch/>
          </p:blipFill>
          <p:spPr>
            <a:xfrm>
              <a:off x="3168720" y="1852560"/>
              <a:ext cx="4568040" cy="31694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44000" y="157680"/>
            <a:ext cx="1726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Parents portion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42" name="Group 2"/>
          <p:cNvGrpSpPr/>
          <p:nvPr/>
        </p:nvGrpSpPr>
        <p:grpSpPr>
          <a:xfrm>
            <a:off x="1171440" y="304920"/>
            <a:ext cx="9283680" cy="6628320"/>
            <a:chOff x="1171440" y="304920"/>
            <a:chExt cx="9283680" cy="6628320"/>
          </a:xfrm>
        </p:grpSpPr>
        <p:pic>
          <p:nvPicPr>
            <p:cNvPr id="143" name="Imagem 127" descr=""/>
            <p:cNvPicPr/>
            <p:nvPr/>
          </p:nvPicPr>
          <p:blipFill>
            <a:blip r:embed="rId1"/>
            <a:stretch/>
          </p:blipFill>
          <p:spPr>
            <a:xfrm>
              <a:off x="1171440" y="3581280"/>
              <a:ext cx="4723560" cy="3351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4" name="Imagem 128" descr=""/>
            <p:cNvPicPr/>
            <p:nvPr/>
          </p:nvPicPr>
          <p:blipFill>
            <a:blip r:embed="rId2"/>
            <a:stretch/>
          </p:blipFill>
          <p:spPr>
            <a:xfrm>
              <a:off x="5855040" y="305280"/>
              <a:ext cx="4599360" cy="3351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5" name="Imagem 129" descr=""/>
            <p:cNvPicPr/>
            <p:nvPr/>
          </p:nvPicPr>
          <p:blipFill>
            <a:blip r:embed="rId3"/>
            <a:stretch/>
          </p:blipFill>
          <p:spPr>
            <a:xfrm>
              <a:off x="1297080" y="304920"/>
              <a:ext cx="4599720" cy="3351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6" name="Imagem 130" descr=""/>
            <p:cNvPicPr/>
            <p:nvPr/>
          </p:nvPicPr>
          <p:blipFill>
            <a:blip r:embed="rId4"/>
            <a:stretch/>
          </p:blipFill>
          <p:spPr>
            <a:xfrm>
              <a:off x="5855400" y="3581280"/>
              <a:ext cx="4599720" cy="335196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44000" y="157680"/>
            <a:ext cx="1726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Parents portion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48" name="Group 2"/>
          <p:cNvGrpSpPr/>
          <p:nvPr/>
        </p:nvGrpSpPr>
        <p:grpSpPr>
          <a:xfrm>
            <a:off x="1486080" y="390600"/>
            <a:ext cx="9313200" cy="6305040"/>
            <a:chOff x="1486080" y="390600"/>
            <a:chExt cx="9313200" cy="6305040"/>
          </a:xfrm>
        </p:grpSpPr>
        <p:pic>
          <p:nvPicPr>
            <p:cNvPr id="149" name="Imagem 132" descr=""/>
            <p:cNvPicPr/>
            <p:nvPr/>
          </p:nvPicPr>
          <p:blipFill>
            <a:blip r:embed="rId1"/>
            <a:stretch/>
          </p:blipFill>
          <p:spPr>
            <a:xfrm>
              <a:off x="6076080" y="3543480"/>
              <a:ext cx="4723200" cy="3151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" name="Imagem 133" descr=""/>
            <p:cNvPicPr/>
            <p:nvPr/>
          </p:nvPicPr>
          <p:blipFill>
            <a:blip r:embed="rId2"/>
            <a:stretch/>
          </p:blipFill>
          <p:spPr>
            <a:xfrm>
              <a:off x="6076080" y="390960"/>
              <a:ext cx="4599360" cy="3151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1" name="Imagem 134" descr=""/>
            <p:cNvPicPr/>
            <p:nvPr/>
          </p:nvPicPr>
          <p:blipFill>
            <a:blip r:embed="rId3"/>
            <a:stretch/>
          </p:blipFill>
          <p:spPr>
            <a:xfrm>
              <a:off x="1486080" y="390600"/>
              <a:ext cx="4599720" cy="3152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2" name="Imagem 135" descr=""/>
            <p:cNvPicPr/>
            <p:nvPr/>
          </p:nvPicPr>
          <p:blipFill>
            <a:blip r:embed="rId4"/>
            <a:stretch/>
          </p:blipFill>
          <p:spPr>
            <a:xfrm>
              <a:off x="1486080" y="3543480"/>
              <a:ext cx="4599720" cy="315216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46240" y="144000"/>
            <a:ext cx="518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Max num iterarions 10 50 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200 500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79" name="Group 2"/>
          <p:cNvGrpSpPr/>
          <p:nvPr/>
        </p:nvGrpSpPr>
        <p:grpSpPr>
          <a:xfrm>
            <a:off x="863640" y="720000"/>
            <a:ext cx="9226440" cy="6622920"/>
            <a:chOff x="863640" y="720000"/>
            <a:chExt cx="9226440" cy="6622920"/>
          </a:xfrm>
        </p:grpSpPr>
        <p:grpSp>
          <p:nvGrpSpPr>
            <p:cNvPr id="80" name="Group 3"/>
            <p:cNvGrpSpPr/>
            <p:nvPr/>
          </p:nvGrpSpPr>
          <p:grpSpPr>
            <a:xfrm>
              <a:off x="863640" y="720000"/>
              <a:ext cx="9226440" cy="6622920"/>
              <a:chOff x="863640" y="720000"/>
              <a:chExt cx="9226440" cy="6622920"/>
            </a:xfrm>
          </p:grpSpPr>
          <p:pic>
            <p:nvPicPr>
              <p:cNvPr id="81" name="Imagem 76" descr=""/>
              <p:cNvPicPr/>
              <p:nvPr/>
            </p:nvPicPr>
            <p:blipFill>
              <a:blip r:embed="rId1"/>
              <a:stretch/>
            </p:blipFill>
            <p:spPr>
              <a:xfrm>
                <a:off x="864000" y="720000"/>
                <a:ext cx="4612320" cy="33584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2" name="Imagem 77" descr=""/>
              <p:cNvPicPr/>
              <p:nvPr/>
            </p:nvPicPr>
            <p:blipFill>
              <a:blip r:embed="rId2"/>
              <a:stretch/>
            </p:blipFill>
            <p:spPr>
              <a:xfrm>
                <a:off x="5477760" y="720000"/>
                <a:ext cx="4612320" cy="33584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3" name="Imagem 78" descr=""/>
              <p:cNvPicPr/>
              <p:nvPr/>
            </p:nvPicPr>
            <p:blipFill>
              <a:blip r:embed="rId3"/>
              <a:stretch/>
            </p:blipFill>
            <p:spPr>
              <a:xfrm>
                <a:off x="863640" y="3984480"/>
                <a:ext cx="4612680" cy="33584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4" name="Imagem 79" descr=""/>
              <p:cNvPicPr/>
              <p:nvPr/>
            </p:nvPicPr>
            <p:blipFill>
              <a:blip r:embed="rId4"/>
              <a:stretch/>
            </p:blipFill>
            <p:spPr>
              <a:xfrm>
                <a:off x="5478480" y="3984480"/>
                <a:ext cx="4610880" cy="335844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46240" y="301680"/>
            <a:ext cx="364032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Max num iterarions 10 50 200 500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86" name="Group 2"/>
          <p:cNvGrpSpPr/>
          <p:nvPr/>
        </p:nvGrpSpPr>
        <p:grpSpPr>
          <a:xfrm>
            <a:off x="101520" y="792000"/>
            <a:ext cx="9294120" cy="6297120"/>
            <a:chOff x="101520" y="792000"/>
            <a:chExt cx="9294120" cy="6297120"/>
          </a:xfrm>
        </p:grpSpPr>
        <p:pic>
          <p:nvPicPr>
            <p:cNvPr id="87" name="Imagem 81" descr=""/>
            <p:cNvPicPr/>
            <p:nvPr/>
          </p:nvPicPr>
          <p:blipFill>
            <a:blip r:embed="rId1"/>
            <a:stretch/>
          </p:blipFill>
          <p:spPr>
            <a:xfrm>
              <a:off x="101520" y="792000"/>
              <a:ext cx="4614120" cy="3164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Imagem 82" descr=""/>
            <p:cNvPicPr/>
            <p:nvPr/>
          </p:nvPicPr>
          <p:blipFill>
            <a:blip r:embed="rId2"/>
            <a:stretch/>
          </p:blipFill>
          <p:spPr>
            <a:xfrm>
              <a:off x="4781520" y="792000"/>
              <a:ext cx="4614120" cy="3164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Imagem 83" descr=""/>
            <p:cNvPicPr/>
            <p:nvPr/>
          </p:nvPicPr>
          <p:blipFill>
            <a:blip r:embed="rId3"/>
            <a:stretch/>
          </p:blipFill>
          <p:spPr>
            <a:xfrm>
              <a:off x="101520" y="3924360"/>
              <a:ext cx="4612680" cy="3164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Imagem 84" descr=""/>
            <p:cNvPicPr/>
            <p:nvPr/>
          </p:nvPicPr>
          <p:blipFill>
            <a:blip r:embed="rId4"/>
            <a:stretch/>
          </p:blipFill>
          <p:spPr>
            <a:xfrm>
              <a:off x="4782960" y="3924360"/>
              <a:ext cx="4612680" cy="316476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20000" y="432000"/>
            <a:ext cx="17247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Population size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92" name="Group 2"/>
          <p:cNvGrpSpPr/>
          <p:nvPr/>
        </p:nvGrpSpPr>
        <p:grpSpPr>
          <a:xfrm>
            <a:off x="333360" y="911160"/>
            <a:ext cx="9590760" cy="6816240"/>
            <a:chOff x="333360" y="911160"/>
            <a:chExt cx="9590760" cy="6816240"/>
          </a:xfrm>
        </p:grpSpPr>
        <p:pic>
          <p:nvPicPr>
            <p:cNvPr id="93" name="Imagem 86" descr=""/>
            <p:cNvPicPr/>
            <p:nvPr/>
          </p:nvPicPr>
          <p:blipFill>
            <a:blip r:embed="rId1"/>
            <a:stretch/>
          </p:blipFill>
          <p:spPr>
            <a:xfrm>
              <a:off x="333360" y="911160"/>
              <a:ext cx="4691880" cy="3358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4" name="Imagem 87" descr=""/>
            <p:cNvPicPr/>
            <p:nvPr/>
          </p:nvPicPr>
          <p:blipFill>
            <a:blip r:embed="rId2"/>
            <a:stretch/>
          </p:blipFill>
          <p:spPr>
            <a:xfrm>
              <a:off x="5192640" y="911160"/>
              <a:ext cx="4614120" cy="3358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5" name="Imagem 88" descr=""/>
            <p:cNvPicPr/>
            <p:nvPr/>
          </p:nvPicPr>
          <p:blipFill>
            <a:blip r:embed="rId3"/>
            <a:stretch/>
          </p:blipFill>
          <p:spPr>
            <a:xfrm>
              <a:off x="333360" y="4368960"/>
              <a:ext cx="4731480" cy="3358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6" name="Imagem 89" descr=""/>
            <p:cNvPicPr/>
            <p:nvPr/>
          </p:nvPicPr>
          <p:blipFill>
            <a:blip r:embed="rId4"/>
            <a:stretch/>
          </p:blipFill>
          <p:spPr>
            <a:xfrm>
              <a:off x="5192640" y="4368960"/>
              <a:ext cx="4731480" cy="33584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88000" y="157680"/>
            <a:ext cx="17247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Population size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98" name="Group 2"/>
          <p:cNvGrpSpPr/>
          <p:nvPr/>
        </p:nvGrpSpPr>
        <p:grpSpPr>
          <a:xfrm>
            <a:off x="630360" y="577800"/>
            <a:ext cx="9535320" cy="6233400"/>
            <a:chOff x="630360" y="577800"/>
            <a:chExt cx="9535320" cy="6233400"/>
          </a:xfrm>
        </p:grpSpPr>
        <p:pic>
          <p:nvPicPr>
            <p:cNvPr id="99" name="Imagem 91" descr=""/>
            <p:cNvPicPr/>
            <p:nvPr/>
          </p:nvPicPr>
          <p:blipFill>
            <a:blip r:embed="rId1"/>
            <a:stretch/>
          </p:blipFill>
          <p:spPr>
            <a:xfrm>
              <a:off x="668160" y="577800"/>
              <a:ext cx="4693680" cy="3164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0" name="Imagem 92" descr=""/>
            <p:cNvPicPr/>
            <p:nvPr/>
          </p:nvPicPr>
          <p:blipFill>
            <a:blip r:embed="rId2"/>
            <a:stretch/>
          </p:blipFill>
          <p:spPr>
            <a:xfrm>
              <a:off x="5554800" y="577800"/>
              <a:ext cx="4610880" cy="3164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1" name="Imagem 93" descr=""/>
            <p:cNvPicPr/>
            <p:nvPr/>
          </p:nvPicPr>
          <p:blipFill>
            <a:blip r:embed="rId3"/>
            <a:stretch/>
          </p:blipFill>
          <p:spPr>
            <a:xfrm>
              <a:off x="630360" y="3646440"/>
              <a:ext cx="4731480" cy="3164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2" name="Imagem 94" descr=""/>
            <p:cNvPicPr/>
            <p:nvPr/>
          </p:nvPicPr>
          <p:blipFill>
            <a:blip r:embed="rId4"/>
            <a:stretch/>
          </p:blipFill>
          <p:spPr>
            <a:xfrm>
              <a:off x="5460840" y="3646440"/>
              <a:ext cx="4704480" cy="316476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44000" y="157680"/>
            <a:ext cx="10540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mutacao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04" name="Group 2"/>
          <p:cNvGrpSpPr/>
          <p:nvPr/>
        </p:nvGrpSpPr>
        <p:grpSpPr>
          <a:xfrm>
            <a:off x="1300320" y="287280"/>
            <a:ext cx="9317880" cy="6751080"/>
            <a:chOff x="1300320" y="287280"/>
            <a:chExt cx="9317880" cy="6751080"/>
          </a:xfrm>
        </p:grpSpPr>
        <p:pic>
          <p:nvPicPr>
            <p:cNvPr id="105" name="Imagem 96" descr=""/>
            <p:cNvPicPr/>
            <p:nvPr/>
          </p:nvPicPr>
          <p:blipFill>
            <a:blip r:embed="rId1"/>
            <a:stretch/>
          </p:blipFill>
          <p:spPr>
            <a:xfrm>
              <a:off x="6019920" y="3687840"/>
              <a:ext cx="4598280" cy="3350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6" name="Imagem 97" descr=""/>
            <p:cNvPicPr/>
            <p:nvPr/>
          </p:nvPicPr>
          <p:blipFill>
            <a:blip r:embed="rId2"/>
            <a:stretch/>
          </p:blipFill>
          <p:spPr>
            <a:xfrm>
              <a:off x="1300320" y="287280"/>
              <a:ext cx="4602960" cy="3350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7" name="Imagem 98" descr=""/>
            <p:cNvPicPr/>
            <p:nvPr/>
          </p:nvPicPr>
          <p:blipFill>
            <a:blip r:embed="rId3"/>
            <a:stretch/>
          </p:blipFill>
          <p:spPr>
            <a:xfrm>
              <a:off x="6019920" y="287280"/>
              <a:ext cx="4596840" cy="3350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8" name="Imagem 99" descr=""/>
            <p:cNvPicPr/>
            <p:nvPr/>
          </p:nvPicPr>
          <p:blipFill>
            <a:blip r:embed="rId4"/>
            <a:stretch/>
          </p:blipFill>
          <p:spPr>
            <a:xfrm>
              <a:off x="1305000" y="3687840"/>
              <a:ext cx="4598280" cy="33505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44000" y="157680"/>
            <a:ext cx="10540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mutacao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10" name="Group 2"/>
          <p:cNvGrpSpPr/>
          <p:nvPr/>
        </p:nvGrpSpPr>
        <p:grpSpPr>
          <a:xfrm>
            <a:off x="825480" y="619200"/>
            <a:ext cx="9362520" cy="6257160"/>
            <a:chOff x="825480" y="619200"/>
            <a:chExt cx="9362520" cy="6257160"/>
          </a:xfrm>
        </p:grpSpPr>
        <p:pic>
          <p:nvPicPr>
            <p:cNvPr id="111" name="Imagem 101" descr=""/>
            <p:cNvPicPr/>
            <p:nvPr/>
          </p:nvPicPr>
          <p:blipFill>
            <a:blip r:embed="rId1"/>
            <a:stretch/>
          </p:blipFill>
          <p:spPr>
            <a:xfrm>
              <a:off x="825480" y="3724200"/>
              <a:ext cx="4598280" cy="3152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Imagem 102" descr=""/>
            <p:cNvPicPr/>
            <p:nvPr/>
          </p:nvPicPr>
          <p:blipFill>
            <a:blip r:embed="rId2"/>
            <a:stretch/>
          </p:blipFill>
          <p:spPr>
            <a:xfrm>
              <a:off x="830160" y="619200"/>
              <a:ext cx="4593600" cy="3152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3" name="Imagem 103" descr=""/>
            <p:cNvPicPr/>
            <p:nvPr/>
          </p:nvPicPr>
          <p:blipFill>
            <a:blip r:embed="rId3"/>
            <a:stretch/>
          </p:blipFill>
          <p:spPr>
            <a:xfrm>
              <a:off x="5584680" y="619200"/>
              <a:ext cx="4602960" cy="3152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4" name="Imagem 104" descr=""/>
            <p:cNvPicPr/>
            <p:nvPr/>
          </p:nvPicPr>
          <p:blipFill>
            <a:blip r:embed="rId4"/>
            <a:stretch/>
          </p:blipFill>
          <p:spPr>
            <a:xfrm>
              <a:off x="5589720" y="3724200"/>
              <a:ext cx="4598280" cy="315216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88000" y="288000"/>
            <a:ext cx="10040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Elit ratio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16" name="Group 2"/>
          <p:cNvGrpSpPr/>
          <p:nvPr/>
        </p:nvGrpSpPr>
        <p:grpSpPr>
          <a:xfrm>
            <a:off x="-1079640" y="1671480"/>
            <a:ext cx="13958280" cy="3351960"/>
            <a:chOff x="-1079640" y="1671480"/>
            <a:chExt cx="13958280" cy="3351960"/>
          </a:xfrm>
        </p:grpSpPr>
        <p:pic>
          <p:nvPicPr>
            <p:cNvPr id="117" name="Imagem 106" descr=""/>
            <p:cNvPicPr/>
            <p:nvPr/>
          </p:nvPicPr>
          <p:blipFill>
            <a:blip r:embed="rId1"/>
            <a:stretch/>
          </p:blipFill>
          <p:spPr>
            <a:xfrm>
              <a:off x="-1079640" y="1671480"/>
              <a:ext cx="4598280" cy="3351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Imagem 107" descr=""/>
            <p:cNvPicPr/>
            <p:nvPr/>
          </p:nvPicPr>
          <p:blipFill>
            <a:blip r:embed="rId2"/>
            <a:stretch/>
          </p:blipFill>
          <p:spPr>
            <a:xfrm>
              <a:off x="8280360" y="1671480"/>
              <a:ext cx="4598280" cy="3351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9" name="Imagem 108" descr=""/>
            <p:cNvPicPr/>
            <p:nvPr/>
          </p:nvPicPr>
          <p:blipFill>
            <a:blip r:embed="rId3"/>
            <a:stretch/>
          </p:blipFill>
          <p:spPr>
            <a:xfrm>
              <a:off x="3600000" y="1671840"/>
              <a:ext cx="4599000" cy="33512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88000" y="288000"/>
            <a:ext cx="10040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Elit ratio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21" name="Group 2"/>
          <p:cNvGrpSpPr/>
          <p:nvPr/>
        </p:nvGrpSpPr>
        <p:grpSpPr>
          <a:xfrm>
            <a:off x="439920" y="1915920"/>
            <a:ext cx="13878720" cy="3151440"/>
            <a:chOff x="439920" y="1915920"/>
            <a:chExt cx="13878720" cy="3151440"/>
          </a:xfrm>
        </p:grpSpPr>
        <p:pic>
          <p:nvPicPr>
            <p:cNvPr id="122" name="Imagem 110" descr=""/>
            <p:cNvPicPr/>
            <p:nvPr/>
          </p:nvPicPr>
          <p:blipFill>
            <a:blip r:embed="rId1"/>
            <a:stretch/>
          </p:blipFill>
          <p:spPr>
            <a:xfrm>
              <a:off x="9720360" y="1916280"/>
              <a:ext cx="4598280" cy="3150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3" name="Imagem 111" descr=""/>
            <p:cNvPicPr/>
            <p:nvPr/>
          </p:nvPicPr>
          <p:blipFill>
            <a:blip r:embed="rId2"/>
            <a:stretch/>
          </p:blipFill>
          <p:spPr>
            <a:xfrm>
              <a:off x="439920" y="1915920"/>
              <a:ext cx="4599000" cy="3151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4" name="Imagem 112" descr=""/>
            <p:cNvPicPr/>
            <p:nvPr/>
          </p:nvPicPr>
          <p:blipFill>
            <a:blip r:embed="rId3"/>
            <a:stretch/>
          </p:blipFill>
          <p:spPr>
            <a:xfrm>
              <a:off x="5081760" y="1916280"/>
              <a:ext cx="4596840" cy="315036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2021-05-20T15:03:56Z</dcterms:created>
  <dc:creator>Matheus Nogueira</dc:creator>
  <dc:description/>
  <dc:language>pt-BR</dc:language>
  <cp:lastModifiedBy/>
  <dcterms:modified xsi:type="dcterms:W3CDTF">2021-05-25T19:24:07Z</dcterms:modified>
  <cp:revision>42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