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6240" y="144000"/>
            <a:ext cx="28180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 num iterarions 10 50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200 500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864000" y="720000"/>
            <a:ext cx="4613040" cy="33591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5477760" y="720000"/>
            <a:ext cx="4613040" cy="33591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864000" y="4007880"/>
            <a:ext cx="4613040" cy="33591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tretch/>
        </p:blipFill>
        <p:spPr>
          <a:xfrm>
            <a:off x="5477760" y="3960000"/>
            <a:ext cx="4613040" cy="335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38240" y="216000"/>
            <a:ext cx="11574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taxacross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9066240" y="1368000"/>
            <a:ext cx="4613400" cy="335952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79920" y="1440000"/>
            <a:ext cx="4599720" cy="3351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4615920" y="1440000"/>
            <a:ext cx="4599720" cy="335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38240" y="216000"/>
            <a:ext cx="11574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taxacross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855920" y="1796400"/>
            <a:ext cx="4599720" cy="31712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-1576080" y="1887480"/>
            <a:ext cx="4599720" cy="31521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3168000" y="1872000"/>
            <a:ext cx="4599720" cy="319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4000" y="157680"/>
            <a:ext cx="1727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Parents portion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172160" y="3631680"/>
            <a:ext cx="4723920" cy="33523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271920" y="319680"/>
            <a:ext cx="4600080" cy="335232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1296000" y="319680"/>
            <a:ext cx="4600080" cy="33523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4"/>
          <a:stretch/>
        </p:blipFill>
        <p:spPr>
          <a:xfrm>
            <a:off x="6271920" y="3559680"/>
            <a:ext cx="4600080" cy="33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44000" y="157680"/>
            <a:ext cx="1727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Parents portion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6076080" y="3543480"/>
            <a:ext cx="4723920" cy="315252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6076080" y="390960"/>
            <a:ext cx="4600080" cy="315252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1159920" y="360000"/>
            <a:ext cx="4600080" cy="315252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4"/>
          <a:stretch/>
        </p:blipFill>
        <p:spPr>
          <a:xfrm>
            <a:off x="1296000" y="3615480"/>
            <a:ext cx="4600080" cy="315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46240" y="301680"/>
            <a:ext cx="36410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 num iterarions 10 50 200 500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32480" y="792000"/>
            <a:ext cx="4613040" cy="31647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746240" y="792000"/>
            <a:ext cx="4613040" cy="31647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72000" y="3962520"/>
            <a:ext cx="4613040" cy="31647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4818240" y="3888000"/>
            <a:ext cx="4613040" cy="316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432000"/>
            <a:ext cx="1725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Population size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88000" y="864000"/>
            <a:ext cx="4693680" cy="33591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112000" y="960120"/>
            <a:ext cx="4613040" cy="33591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77280" y="4320000"/>
            <a:ext cx="4734000" cy="33591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4"/>
          <a:stretch/>
        </p:blipFill>
        <p:spPr>
          <a:xfrm>
            <a:off x="5273280" y="4416120"/>
            <a:ext cx="4734000" cy="335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8000" y="157680"/>
            <a:ext cx="1725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Population size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05600" y="578520"/>
            <a:ext cx="4693680" cy="316476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616000" y="577440"/>
            <a:ext cx="4613040" cy="31658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593280" y="3692520"/>
            <a:ext cx="4734000" cy="316476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4"/>
          <a:stretch/>
        </p:blipFill>
        <p:spPr>
          <a:xfrm>
            <a:off x="5400000" y="3600000"/>
            <a:ext cx="4734000" cy="318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44000" y="157680"/>
            <a:ext cx="1054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mutacao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127920" y="3672000"/>
            <a:ext cx="4599360" cy="33516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296000" y="288000"/>
            <a:ext cx="4613040" cy="335916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5911920" y="288000"/>
            <a:ext cx="4599360" cy="33516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1309680" y="3703680"/>
            <a:ext cx="4599360" cy="335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44000" y="157680"/>
            <a:ext cx="1054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mutacao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792000" y="3744000"/>
            <a:ext cx="4599360" cy="31518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864000" y="648000"/>
            <a:ext cx="4613040" cy="316476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5551920" y="591480"/>
            <a:ext cx="4599360" cy="31518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5623920" y="3705480"/>
            <a:ext cx="4599360" cy="315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88000" y="288000"/>
            <a:ext cx="1004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Elit ratio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-1080000" y="1687680"/>
            <a:ext cx="4599720" cy="33519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8280000" y="1656000"/>
            <a:ext cx="4599720" cy="335196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3600000" y="1671840"/>
            <a:ext cx="4599720" cy="335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88000" y="288000"/>
            <a:ext cx="1004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Elit ratio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9720000" y="1944000"/>
            <a:ext cx="4599720" cy="315216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67920" y="1915920"/>
            <a:ext cx="4599720" cy="31521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4968000" y="1887480"/>
            <a:ext cx="4599720" cy="315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88000" y="216000"/>
            <a:ext cx="1224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Tipo cross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951920" y="247680"/>
            <a:ext cx="4599720" cy="3351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6652080" y="216000"/>
            <a:ext cx="4723560" cy="3351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160000" y="3399480"/>
            <a:ext cx="4599720" cy="31521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4"/>
          <a:stretch/>
        </p:blipFill>
        <p:spPr>
          <a:xfrm>
            <a:off x="6624000" y="3471480"/>
            <a:ext cx="4723560" cy="315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2021-05-20T15:03:56Z</dcterms:created>
  <dc:creator>Matheus Nogueira</dc:creator>
  <dc:description/>
  <dc:language>pt-BR</dc:language>
  <cp:lastModifiedBy/>
  <dcterms:modified xsi:type="dcterms:W3CDTF">2021-05-24T18:32:57Z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