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ED9F6-A287-4658-AB68-B81D54743169}" v="8" dt="2021-06-25T03:16:42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Nogueira" userId="3ffbdc37af4c2ab0" providerId="LiveId" clId="{684ED9F6-A287-4658-AB68-B81D54743169}"/>
    <pc:docChg chg="custSel addSld modSld sldOrd">
      <pc:chgData name="Matheus Nogueira" userId="3ffbdc37af4c2ab0" providerId="LiveId" clId="{684ED9F6-A287-4658-AB68-B81D54743169}" dt="2021-06-25T03:24:49.737" v="262" actId="1076"/>
      <pc:docMkLst>
        <pc:docMk/>
      </pc:docMkLst>
      <pc:sldChg chg="addSp delSp modSp mod">
        <pc:chgData name="Matheus Nogueira" userId="3ffbdc37af4c2ab0" providerId="LiveId" clId="{684ED9F6-A287-4658-AB68-B81D54743169}" dt="2021-06-23T22:54:57.083" v="30" actId="1076"/>
        <pc:sldMkLst>
          <pc:docMk/>
          <pc:sldMk cId="1430974524" sldId="256"/>
        </pc:sldMkLst>
        <pc:spChg chg="del">
          <ac:chgData name="Matheus Nogueira" userId="3ffbdc37af4c2ab0" providerId="LiveId" clId="{684ED9F6-A287-4658-AB68-B81D54743169}" dt="2021-06-23T22:51:38.632" v="0" actId="478"/>
          <ac:spMkLst>
            <pc:docMk/>
            <pc:sldMk cId="1430974524" sldId="256"/>
            <ac:spMk id="2" creationId="{9F99681A-3101-4AA3-8EDC-DD199B7EAD79}"/>
          </ac:spMkLst>
        </pc:spChg>
        <pc:spChg chg="del">
          <ac:chgData name="Matheus Nogueira" userId="3ffbdc37af4c2ab0" providerId="LiveId" clId="{684ED9F6-A287-4658-AB68-B81D54743169}" dt="2021-06-23T22:51:38.632" v="0" actId="478"/>
          <ac:spMkLst>
            <pc:docMk/>
            <pc:sldMk cId="1430974524" sldId="256"/>
            <ac:spMk id="3" creationId="{46739D29-F6BA-426F-B575-14D1FF1C83B0}"/>
          </ac:spMkLst>
        </pc:spChg>
        <pc:spChg chg="add mod">
          <ac:chgData name="Matheus Nogueira" userId="3ffbdc37af4c2ab0" providerId="LiveId" clId="{684ED9F6-A287-4658-AB68-B81D54743169}" dt="2021-06-23T22:54:52.867" v="27" actId="1076"/>
          <ac:spMkLst>
            <pc:docMk/>
            <pc:sldMk cId="1430974524" sldId="256"/>
            <ac:spMk id="6" creationId="{431B54DE-14A2-411A-BB79-838270D6348E}"/>
          </ac:spMkLst>
        </pc:spChg>
        <pc:picChg chg="add mod modCrop">
          <ac:chgData name="Matheus Nogueira" userId="3ffbdc37af4c2ab0" providerId="LiveId" clId="{684ED9F6-A287-4658-AB68-B81D54743169}" dt="2021-06-23T22:54:53.584" v="28" actId="1076"/>
          <ac:picMkLst>
            <pc:docMk/>
            <pc:sldMk cId="1430974524" sldId="256"/>
            <ac:picMk id="5" creationId="{E6EFF6A8-C898-4085-AD5B-2A9517A6E43A}"/>
          </ac:picMkLst>
        </pc:picChg>
        <pc:picChg chg="add mod">
          <ac:chgData name="Matheus Nogueira" userId="3ffbdc37af4c2ab0" providerId="LiveId" clId="{684ED9F6-A287-4658-AB68-B81D54743169}" dt="2021-06-23T22:54:57.083" v="30" actId="1076"/>
          <ac:picMkLst>
            <pc:docMk/>
            <pc:sldMk cId="1430974524" sldId="256"/>
            <ac:picMk id="8" creationId="{7A3CA4E1-6EC2-4C3C-B1DE-6B106615F891}"/>
          </ac:picMkLst>
        </pc:picChg>
      </pc:sldChg>
      <pc:sldChg chg="addSp delSp modSp new mod">
        <pc:chgData name="Matheus Nogueira" userId="3ffbdc37af4c2ab0" providerId="LiveId" clId="{684ED9F6-A287-4658-AB68-B81D54743169}" dt="2021-06-23T23:22:39.413" v="67"/>
        <pc:sldMkLst>
          <pc:docMk/>
          <pc:sldMk cId="1013187331" sldId="257"/>
        </pc:sldMkLst>
        <pc:spChg chg="add mod">
          <ac:chgData name="Matheus Nogueira" userId="3ffbdc37af4c2ab0" providerId="LiveId" clId="{684ED9F6-A287-4658-AB68-B81D54743169}" dt="2021-06-23T23:11:46.237" v="49" actId="1582"/>
          <ac:spMkLst>
            <pc:docMk/>
            <pc:sldMk cId="1013187331" sldId="257"/>
            <ac:spMk id="6" creationId="{ECAC65AD-4796-4279-8C83-E8717F7642A5}"/>
          </ac:spMkLst>
        </pc:spChg>
        <pc:spChg chg="add del mod">
          <ac:chgData name="Matheus Nogueira" userId="3ffbdc37af4c2ab0" providerId="LiveId" clId="{684ED9F6-A287-4658-AB68-B81D54743169}" dt="2021-06-23T23:22:39.413" v="67"/>
          <ac:spMkLst>
            <pc:docMk/>
            <pc:sldMk cId="1013187331" sldId="257"/>
            <ac:spMk id="7" creationId="{DB774F56-7A6D-4E9B-9325-FF4CCB584506}"/>
          </ac:spMkLst>
        </pc:spChg>
        <pc:picChg chg="add mod modCrop">
          <ac:chgData name="Matheus Nogueira" userId="3ffbdc37af4c2ab0" providerId="LiveId" clId="{684ED9F6-A287-4658-AB68-B81D54743169}" dt="2021-06-23T23:11:54.691" v="51" actId="14100"/>
          <ac:picMkLst>
            <pc:docMk/>
            <pc:sldMk cId="1013187331" sldId="257"/>
            <ac:picMk id="3" creationId="{AD1027B3-35E6-4741-A0D8-D6F138D5470F}"/>
          </ac:picMkLst>
        </pc:picChg>
        <pc:picChg chg="add mod modCrop">
          <ac:chgData name="Matheus Nogueira" userId="3ffbdc37af4c2ab0" providerId="LiveId" clId="{684ED9F6-A287-4658-AB68-B81D54743169}" dt="2021-06-23T23:11:16.312" v="43" actId="1076"/>
          <ac:picMkLst>
            <pc:docMk/>
            <pc:sldMk cId="1013187331" sldId="257"/>
            <ac:picMk id="5" creationId="{B66B674D-66C6-49FE-847C-67F4201F530B}"/>
          </ac:picMkLst>
        </pc:picChg>
      </pc:sldChg>
      <pc:sldChg chg="addSp modSp new mod">
        <pc:chgData name="Matheus Nogueira" userId="3ffbdc37af4c2ab0" providerId="LiveId" clId="{684ED9F6-A287-4658-AB68-B81D54743169}" dt="2021-06-23T23:22:46.386" v="69" actId="1076"/>
        <pc:sldMkLst>
          <pc:docMk/>
          <pc:sldMk cId="2597958420" sldId="258"/>
        </pc:sldMkLst>
        <pc:spChg chg="add mod">
          <ac:chgData name="Matheus Nogueira" userId="3ffbdc37af4c2ab0" providerId="LiveId" clId="{684ED9F6-A287-4658-AB68-B81D54743169}" dt="2021-06-23T23:22:46.386" v="69" actId="1076"/>
          <ac:spMkLst>
            <pc:docMk/>
            <pc:sldMk cId="2597958420" sldId="258"/>
            <ac:spMk id="6" creationId="{0DD0ECE0-DE1B-4BDC-B78A-BCC82575C29B}"/>
          </ac:spMkLst>
        </pc:spChg>
        <pc:picChg chg="add mod modCrop">
          <ac:chgData name="Matheus Nogueira" userId="3ffbdc37af4c2ab0" providerId="LiveId" clId="{684ED9F6-A287-4658-AB68-B81D54743169}" dt="2021-06-23T23:22:07.607" v="58" actId="1076"/>
          <ac:picMkLst>
            <pc:docMk/>
            <pc:sldMk cId="2597958420" sldId="258"/>
            <ac:picMk id="3" creationId="{0AD9839E-6BB3-482D-94AD-4DCAEDADB81B}"/>
          </ac:picMkLst>
        </pc:picChg>
        <pc:picChg chg="add mod modCrop">
          <ac:chgData name="Matheus Nogueira" userId="3ffbdc37af4c2ab0" providerId="LiveId" clId="{684ED9F6-A287-4658-AB68-B81D54743169}" dt="2021-06-23T23:22:33.164" v="65" actId="14100"/>
          <ac:picMkLst>
            <pc:docMk/>
            <pc:sldMk cId="2597958420" sldId="258"/>
            <ac:picMk id="5" creationId="{2CF0A88D-6360-4004-B9C6-273572A11E88}"/>
          </ac:picMkLst>
        </pc:picChg>
      </pc:sldChg>
      <pc:sldChg chg="addSp modSp new mod">
        <pc:chgData name="Matheus Nogueira" userId="3ffbdc37af4c2ab0" providerId="LiveId" clId="{684ED9F6-A287-4658-AB68-B81D54743169}" dt="2021-06-23T23:58:57.027" v="88" actId="14100"/>
        <pc:sldMkLst>
          <pc:docMk/>
          <pc:sldMk cId="3390071424" sldId="259"/>
        </pc:sldMkLst>
        <pc:spChg chg="add mod">
          <ac:chgData name="Matheus Nogueira" userId="3ffbdc37af4c2ab0" providerId="LiveId" clId="{684ED9F6-A287-4658-AB68-B81D54743169}" dt="2021-06-23T23:58:57.027" v="88" actId="14100"/>
          <ac:spMkLst>
            <pc:docMk/>
            <pc:sldMk cId="3390071424" sldId="259"/>
            <ac:spMk id="6" creationId="{D12AC658-9E38-478B-AE5C-866334DB6FF8}"/>
          </ac:spMkLst>
        </pc:spChg>
        <pc:picChg chg="add mod modCrop">
          <ac:chgData name="Matheus Nogueira" userId="3ffbdc37af4c2ab0" providerId="LiveId" clId="{684ED9F6-A287-4658-AB68-B81D54743169}" dt="2021-06-23T23:58:35.908" v="84" actId="14100"/>
          <ac:picMkLst>
            <pc:docMk/>
            <pc:sldMk cId="3390071424" sldId="259"/>
            <ac:picMk id="3" creationId="{16E8D5B3-3DCE-4A5D-80D6-D7DFEDFBF22F}"/>
          </ac:picMkLst>
        </pc:picChg>
        <pc:picChg chg="add mod modCrop">
          <ac:chgData name="Matheus Nogueira" userId="3ffbdc37af4c2ab0" providerId="LiveId" clId="{684ED9F6-A287-4658-AB68-B81D54743169}" dt="2021-06-23T23:58:31.439" v="83" actId="1076"/>
          <ac:picMkLst>
            <pc:docMk/>
            <pc:sldMk cId="3390071424" sldId="259"/>
            <ac:picMk id="5" creationId="{32DEF433-FDDA-4B9E-8BA8-8DE119282307}"/>
          </ac:picMkLst>
        </pc:picChg>
      </pc:sldChg>
      <pc:sldChg chg="addSp modSp new mod">
        <pc:chgData name="Matheus Nogueira" userId="3ffbdc37af4c2ab0" providerId="LiveId" clId="{684ED9F6-A287-4658-AB68-B81D54743169}" dt="2021-06-24T01:06:37.026" v="102" actId="14100"/>
        <pc:sldMkLst>
          <pc:docMk/>
          <pc:sldMk cId="4000286568" sldId="260"/>
        </pc:sldMkLst>
        <pc:picChg chg="add mod modCrop">
          <ac:chgData name="Matheus Nogueira" userId="3ffbdc37af4c2ab0" providerId="LiveId" clId="{684ED9F6-A287-4658-AB68-B81D54743169}" dt="2021-06-24T01:06:11.664" v="95" actId="1076"/>
          <ac:picMkLst>
            <pc:docMk/>
            <pc:sldMk cId="4000286568" sldId="260"/>
            <ac:picMk id="3" creationId="{EC68493F-CC97-49D1-ABD5-E0B5FE5529AA}"/>
          </ac:picMkLst>
        </pc:picChg>
        <pc:picChg chg="add mod modCrop">
          <ac:chgData name="Matheus Nogueira" userId="3ffbdc37af4c2ab0" providerId="LiveId" clId="{684ED9F6-A287-4658-AB68-B81D54743169}" dt="2021-06-24T01:06:37.026" v="102" actId="14100"/>
          <ac:picMkLst>
            <pc:docMk/>
            <pc:sldMk cId="4000286568" sldId="260"/>
            <ac:picMk id="5" creationId="{D72E5B74-EFB3-4CA7-A138-4DCF5E647D37}"/>
          </ac:picMkLst>
        </pc:picChg>
      </pc:sldChg>
      <pc:sldChg chg="addSp modSp new mod">
        <pc:chgData name="Matheus Nogueira" userId="3ffbdc37af4c2ab0" providerId="LiveId" clId="{684ED9F6-A287-4658-AB68-B81D54743169}" dt="2021-06-24T01:17:50.599" v="119" actId="14100"/>
        <pc:sldMkLst>
          <pc:docMk/>
          <pc:sldMk cId="1741674667" sldId="261"/>
        </pc:sldMkLst>
        <pc:spChg chg="add mod">
          <ac:chgData name="Matheus Nogueira" userId="3ffbdc37af4c2ab0" providerId="LiveId" clId="{684ED9F6-A287-4658-AB68-B81D54743169}" dt="2021-06-24T01:17:23.239" v="112" actId="1076"/>
          <ac:spMkLst>
            <pc:docMk/>
            <pc:sldMk cId="1741674667" sldId="261"/>
            <ac:spMk id="4" creationId="{8F752D74-D72A-4271-9D72-1EFFA1C7A392}"/>
          </ac:spMkLst>
        </pc:spChg>
        <pc:picChg chg="add mod modCrop">
          <ac:chgData name="Matheus Nogueira" userId="3ffbdc37af4c2ab0" providerId="LiveId" clId="{684ED9F6-A287-4658-AB68-B81D54743169}" dt="2021-06-24T01:17:13.196" v="111" actId="1076"/>
          <ac:picMkLst>
            <pc:docMk/>
            <pc:sldMk cId="1741674667" sldId="261"/>
            <ac:picMk id="3" creationId="{D57B5542-3456-4D73-BE52-C9FC6D6A4875}"/>
          </ac:picMkLst>
        </pc:picChg>
        <pc:picChg chg="add mod modCrop">
          <ac:chgData name="Matheus Nogueira" userId="3ffbdc37af4c2ab0" providerId="LiveId" clId="{684ED9F6-A287-4658-AB68-B81D54743169}" dt="2021-06-24T01:17:50.599" v="119" actId="14100"/>
          <ac:picMkLst>
            <pc:docMk/>
            <pc:sldMk cId="1741674667" sldId="261"/>
            <ac:picMk id="6" creationId="{8B7A9DE7-976B-4737-BBAA-9528327D1BAE}"/>
          </ac:picMkLst>
        </pc:picChg>
      </pc:sldChg>
      <pc:sldChg chg="addSp modSp new mod ord">
        <pc:chgData name="Matheus Nogueira" userId="3ffbdc37af4c2ab0" providerId="LiveId" clId="{684ED9F6-A287-4658-AB68-B81D54743169}" dt="2021-06-24T13:18:20.847" v="187" actId="1076"/>
        <pc:sldMkLst>
          <pc:docMk/>
          <pc:sldMk cId="1162649569" sldId="262"/>
        </pc:sldMkLst>
        <pc:picChg chg="add mod modCrop">
          <ac:chgData name="Matheus Nogueira" userId="3ffbdc37af4c2ab0" providerId="LiveId" clId="{684ED9F6-A287-4658-AB68-B81D54743169}" dt="2021-06-24T13:17:57.315" v="185" actId="1035"/>
          <ac:picMkLst>
            <pc:docMk/>
            <pc:sldMk cId="1162649569" sldId="262"/>
            <ac:picMk id="3" creationId="{39F974FE-C370-48FF-8ADA-8D9C157B754A}"/>
          </ac:picMkLst>
        </pc:picChg>
        <pc:picChg chg="add mod modCrop">
          <ac:chgData name="Matheus Nogueira" userId="3ffbdc37af4c2ab0" providerId="LiveId" clId="{684ED9F6-A287-4658-AB68-B81D54743169}" dt="2021-06-24T13:17:57.315" v="185" actId="1035"/>
          <ac:picMkLst>
            <pc:docMk/>
            <pc:sldMk cId="1162649569" sldId="262"/>
            <ac:picMk id="5" creationId="{AFE3F87C-8A4C-4FA5-A589-DF21B87288EF}"/>
          </ac:picMkLst>
        </pc:picChg>
        <pc:picChg chg="add mod modCrop">
          <ac:chgData name="Matheus Nogueira" userId="3ffbdc37af4c2ab0" providerId="LiveId" clId="{684ED9F6-A287-4658-AB68-B81D54743169}" dt="2021-06-24T13:17:57.315" v="185" actId="1035"/>
          <ac:picMkLst>
            <pc:docMk/>
            <pc:sldMk cId="1162649569" sldId="262"/>
            <ac:picMk id="7" creationId="{7DBF01E4-994A-4ABA-9E19-D834FD8A1152}"/>
          </ac:picMkLst>
        </pc:picChg>
        <pc:picChg chg="add mod modCrop">
          <ac:chgData name="Matheus Nogueira" userId="3ffbdc37af4c2ab0" providerId="LiveId" clId="{684ED9F6-A287-4658-AB68-B81D54743169}" dt="2021-06-24T13:17:57.315" v="185" actId="1035"/>
          <ac:picMkLst>
            <pc:docMk/>
            <pc:sldMk cId="1162649569" sldId="262"/>
            <ac:picMk id="9" creationId="{DC974828-57CD-4645-8D0F-E09DC042CEA5}"/>
          </ac:picMkLst>
        </pc:picChg>
        <pc:picChg chg="add mod">
          <ac:chgData name="Matheus Nogueira" userId="3ffbdc37af4c2ab0" providerId="LiveId" clId="{684ED9F6-A287-4658-AB68-B81D54743169}" dt="2021-06-24T13:18:20.847" v="187" actId="1076"/>
          <ac:picMkLst>
            <pc:docMk/>
            <pc:sldMk cId="1162649569" sldId="262"/>
            <ac:picMk id="11" creationId="{A75120FA-A5B6-4F89-BC94-5F7C263649CB}"/>
          </ac:picMkLst>
        </pc:picChg>
      </pc:sldChg>
      <pc:sldChg chg="addSp delSp modSp new mod">
        <pc:chgData name="Matheus Nogueira" userId="3ffbdc37af4c2ab0" providerId="LiveId" clId="{684ED9F6-A287-4658-AB68-B81D54743169}" dt="2021-06-25T03:24:49.737" v="262" actId="1076"/>
        <pc:sldMkLst>
          <pc:docMk/>
          <pc:sldMk cId="2424376067" sldId="263"/>
        </pc:sldMkLst>
        <pc:picChg chg="add mod modCrop">
          <ac:chgData name="Matheus Nogueira" userId="3ffbdc37af4c2ab0" providerId="LiveId" clId="{684ED9F6-A287-4658-AB68-B81D54743169}" dt="2021-06-25T03:13:20.138" v="237" actId="1076"/>
          <ac:picMkLst>
            <pc:docMk/>
            <pc:sldMk cId="2424376067" sldId="263"/>
            <ac:picMk id="3" creationId="{111878E4-D7BF-40D3-9220-738D9C05D546}"/>
          </ac:picMkLst>
        </pc:picChg>
        <pc:picChg chg="add del mod">
          <ac:chgData name="Matheus Nogueira" userId="3ffbdc37af4c2ab0" providerId="LiveId" clId="{684ED9F6-A287-4658-AB68-B81D54743169}" dt="2021-06-24T13:25:40.604" v="229" actId="478"/>
          <ac:picMkLst>
            <pc:docMk/>
            <pc:sldMk cId="2424376067" sldId="263"/>
            <ac:picMk id="3" creationId="{ACC33FED-B8F2-4E49-9655-5FC45815E7E9}"/>
          </ac:picMkLst>
        </pc:picChg>
        <pc:picChg chg="add del mod">
          <ac:chgData name="Matheus Nogueira" userId="3ffbdc37af4c2ab0" providerId="LiveId" clId="{684ED9F6-A287-4658-AB68-B81D54743169}" dt="2021-06-24T13:25:40.604" v="229" actId="478"/>
          <ac:picMkLst>
            <pc:docMk/>
            <pc:sldMk cId="2424376067" sldId="263"/>
            <ac:picMk id="5" creationId="{9002EAE9-82FD-4E9A-95AB-59B692293047}"/>
          </ac:picMkLst>
        </pc:picChg>
        <pc:picChg chg="add mod">
          <ac:chgData name="Matheus Nogueira" userId="3ffbdc37af4c2ab0" providerId="LiveId" clId="{684ED9F6-A287-4658-AB68-B81D54743169}" dt="2021-06-25T03:13:42.238" v="240" actId="1076"/>
          <ac:picMkLst>
            <pc:docMk/>
            <pc:sldMk cId="2424376067" sldId="263"/>
            <ac:picMk id="5" creationId="{DE0F9A30-6A4B-44B7-A04D-7027D90537FC}"/>
          </ac:picMkLst>
        </pc:picChg>
        <pc:picChg chg="add del mod">
          <ac:chgData name="Matheus Nogueira" userId="3ffbdc37af4c2ab0" providerId="LiveId" clId="{684ED9F6-A287-4658-AB68-B81D54743169}" dt="2021-06-24T13:25:40.604" v="229" actId="478"/>
          <ac:picMkLst>
            <pc:docMk/>
            <pc:sldMk cId="2424376067" sldId="263"/>
            <ac:picMk id="7" creationId="{791A841B-84DE-4174-8B30-37F5A77541B4}"/>
          </ac:picMkLst>
        </pc:picChg>
        <pc:picChg chg="add del mod">
          <ac:chgData name="Matheus Nogueira" userId="3ffbdc37af4c2ab0" providerId="LiveId" clId="{684ED9F6-A287-4658-AB68-B81D54743169}" dt="2021-06-24T13:25:38.576" v="228" actId="478"/>
          <ac:picMkLst>
            <pc:docMk/>
            <pc:sldMk cId="2424376067" sldId="263"/>
            <ac:picMk id="9" creationId="{ADC95DC1-1993-42A4-B8C3-BAB83C42EE3C}"/>
          </ac:picMkLst>
        </pc:picChg>
        <pc:cxnChg chg="add mod">
          <ac:chgData name="Matheus Nogueira" userId="3ffbdc37af4c2ab0" providerId="LiveId" clId="{684ED9F6-A287-4658-AB68-B81D54743169}" dt="2021-06-25T03:24:46.407" v="261" actId="1076"/>
          <ac:cxnSpMkLst>
            <pc:docMk/>
            <pc:sldMk cId="2424376067" sldId="263"/>
            <ac:cxnSpMk id="7" creationId="{0849C436-A936-4BA1-A37F-F95579C6C9CC}"/>
          </ac:cxnSpMkLst>
        </pc:cxnChg>
        <pc:cxnChg chg="add mod">
          <ac:chgData name="Matheus Nogueira" userId="3ffbdc37af4c2ab0" providerId="LiveId" clId="{684ED9F6-A287-4658-AB68-B81D54743169}" dt="2021-06-25T03:24:49.737" v="262" actId="1076"/>
          <ac:cxnSpMkLst>
            <pc:docMk/>
            <pc:sldMk cId="2424376067" sldId="263"/>
            <ac:cxnSpMk id="8" creationId="{62E03458-7943-4644-8041-3920BA3DB4C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91964-826B-4421-B7D7-AE6C7AA0F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81ABE4-1AD1-44C7-89EE-1576242E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2C2B08-1705-499F-A74D-EC0E42E5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47A9-98B5-4B9D-A7A6-882F11B04EC6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442738-CA45-42A8-9624-66FB046E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3437EC-BE00-48C0-9915-CA36F572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CE4A-E16B-43F5-8B24-5FC81E736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77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B58C7-20CC-4460-8D9D-3DFCB47D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CB91B9-EFC2-4540-BBD8-FAFD7076C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369E5-A828-4D36-A3CD-CAA93825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47A9-98B5-4B9D-A7A6-882F11B04EC6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5F34F7-0610-4837-A1AC-6877D9DC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582D6-B51E-438F-BC60-2990FFB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CE4A-E16B-43F5-8B24-5FC81E736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60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DE3953-830A-4AAB-8D14-1F6FFBE68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710532-2DEC-4699-9309-5677625C2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1B560-721C-456C-940F-7A6041B9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47A9-98B5-4B9D-A7A6-882F11B04EC6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789687-C112-478D-9A12-BA96CFA4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90433-1833-41A3-8D49-14371C21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CE4A-E16B-43F5-8B24-5FC81E736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96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53FF4-656E-4ECD-A62E-3B13728A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DDFC5C-5EAB-49E4-A0FF-9BA088F3C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83A62E-8976-4B25-BE2A-5340D331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47A9-98B5-4B9D-A7A6-882F11B04EC6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9570B2-9421-4BC6-A724-FDEA8592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FA8F79-E292-4D5B-9197-1D31C118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CE4A-E16B-43F5-8B24-5FC81E736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42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BD900-5036-4B09-9D2A-3A09EF3E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9C1AB1-C27C-4082-9426-D349ABB83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F10F2A-AD23-46CA-8F0C-1C64BD6B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47A9-98B5-4B9D-A7A6-882F11B04EC6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911746-A180-4EEC-8441-783D7205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1F79-6B29-4761-AD12-38E321FE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CE4A-E16B-43F5-8B24-5FC81E736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02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34B44-B17B-4FD0-B33D-A2C2D696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853D7D-F4D9-4935-9F4F-BCBE2F51E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FEB438-A213-46F1-9B96-04C5FB78E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03324A-AD9E-48AA-B85D-B2D14528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47A9-98B5-4B9D-A7A6-882F11B04EC6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92A5D8-2C16-4711-B28F-E5D38112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35D02F-1A1E-4AD2-B3B2-7163400D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CE4A-E16B-43F5-8B24-5FC81E736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62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11177-BEA0-47B2-9FDD-056B1BDA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B0FB3C-CE6D-4254-8A1F-DBFC85DC9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E467EB-2707-4BDF-8059-CB2080A55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98D2A5-1F8B-4A10-BCE3-BD4805C96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967F44-0096-4384-9FDE-775A5BDDE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C932E0-3864-4319-A73A-4E676571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47A9-98B5-4B9D-A7A6-882F11B04EC6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FF6BF2-72F8-4528-ACB4-17B33695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F09225-B4DA-49D3-9FC9-2AC47C4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CE4A-E16B-43F5-8B24-5FC81E736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0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7BBB1-A7F9-4EB3-992A-5F9F3B7D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C0935B-8190-4420-BBDA-BA67F198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47A9-98B5-4B9D-A7A6-882F11B04EC6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1DE39-922C-41B8-B7D2-D940834C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8CBD63-27AA-4880-80CD-1BB3BADA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CE4A-E16B-43F5-8B24-5FC81E736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70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D17431-6C44-4D5E-B713-7193AA36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47A9-98B5-4B9D-A7A6-882F11B04EC6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452F2C-CA86-44F5-936C-0B2ED13A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933215-37B1-4164-9AAC-2B991558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CE4A-E16B-43F5-8B24-5FC81E736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9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8F78D-E494-4F7F-BA07-9EB16987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0FCF29-B5BA-40CC-B3E6-B1EAE329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35F2C2-21E6-4011-9883-79937878B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49AB0A-E796-4A4E-8CFD-8EA4DB8B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47A9-98B5-4B9D-A7A6-882F11B04EC6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412EAE-DCDA-49DA-9DBB-F3E83172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72C382-37A8-4BB3-9EB7-5A6D386D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CE4A-E16B-43F5-8B24-5FC81E736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05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1CACD-5ECF-439D-9549-B1548FB2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D02EB9-4A94-4A29-8E5E-25CD1D611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5F0E0D-7EE5-4E7D-A56B-40B21E12E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6D8AD5-33FE-46D8-97F7-615EB613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47A9-98B5-4B9D-A7A6-882F11B04EC6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D7C213-9359-446E-9C1C-178072B1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7A31B1-F804-4706-816B-69F1E61D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CE4A-E16B-43F5-8B24-5FC81E736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08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33F7DA-F817-4B3D-AA63-98EBB1A1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D1EBD6-A0E6-47EE-92BF-A5482658F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1F713A-BCEF-40FE-9813-E829995F0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C47A9-98B5-4B9D-A7A6-882F11B04EC6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96E3B8-9F86-4D8E-B06B-4E502C076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B088EA-0A99-4FCB-B68F-8066C1ABC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BCE4A-E16B-43F5-8B24-5FC81E736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6EFF6A8-C898-4085-AD5B-2A9517A6E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" t="7142" r="3096" b="9834"/>
          <a:stretch/>
        </p:blipFill>
        <p:spPr>
          <a:xfrm>
            <a:off x="0" y="864445"/>
            <a:ext cx="7885651" cy="400993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31B54DE-14A2-411A-BB79-838270D6348E}"/>
              </a:ext>
            </a:extLst>
          </p:cNvPr>
          <p:cNvSpPr txBox="1"/>
          <p:nvPr/>
        </p:nvSpPr>
        <p:spPr>
          <a:xfrm>
            <a:off x="167780" y="218114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Regras iniciais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A3CA4E1-6EC2-4C3C-B1DE-6B106615F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470" y="2566457"/>
            <a:ext cx="6554115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7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D1027B3-35E6-4741-A0D8-D6F138D54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03" r="734"/>
          <a:stretch/>
        </p:blipFill>
        <p:spPr>
          <a:xfrm>
            <a:off x="2276475" y="3122501"/>
            <a:ext cx="7639050" cy="404324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66B674D-66C6-49FE-847C-67F4201F5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9" t="17066" r="3809" b="24954"/>
          <a:stretch/>
        </p:blipFill>
        <p:spPr>
          <a:xfrm>
            <a:off x="2276475" y="309295"/>
            <a:ext cx="7639050" cy="280035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CAC65AD-4796-4279-8C83-E8717F7642A5}"/>
              </a:ext>
            </a:extLst>
          </p:cNvPr>
          <p:cNvSpPr/>
          <p:nvPr/>
        </p:nvSpPr>
        <p:spPr>
          <a:xfrm>
            <a:off x="2630210" y="1602996"/>
            <a:ext cx="5314164" cy="2258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18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AD9839E-6BB3-482D-94AD-4DCAEDADB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5" t="17216" r="4008" b="29114"/>
          <a:stretch/>
        </p:blipFill>
        <p:spPr>
          <a:xfrm>
            <a:off x="2189526" y="469784"/>
            <a:ext cx="7600426" cy="25921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CF0A88D-6360-4004-B9C6-273572A11E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4" t="10067" r="1447" b="2746"/>
          <a:stretch/>
        </p:blipFill>
        <p:spPr>
          <a:xfrm>
            <a:off x="2189526" y="3061982"/>
            <a:ext cx="7600426" cy="399548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DD0ECE0-DE1B-4BDC-B78A-BCC82575C29B}"/>
              </a:ext>
            </a:extLst>
          </p:cNvPr>
          <p:cNvSpPr/>
          <p:nvPr/>
        </p:nvSpPr>
        <p:spPr>
          <a:xfrm>
            <a:off x="2529542" y="1540079"/>
            <a:ext cx="5314164" cy="2258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95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6E8D5B3-3DCE-4A5D-80D6-D7DFEDFBF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0" t="10722" r="1192" b="3184"/>
          <a:stretch/>
        </p:blipFill>
        <p:spPr>
          <a:xfrm>
            <a:off x="2912377" y="3305261"/>
            <a:ext cx="7600425" cy="39454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2DEF433-FDDA-4B9E-8BA8-8DE1192823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2" t="17216" r="4313" b="24250"/>
          <a:stretch/>
        </p:blipFill>
        <p:spPr>
          <a:xfrm>
            <a:off x="2912377" y="478172"/>
            <a:ext cx="7600425" cy="282709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12AC658-9E38-478B-AE5C-866334DB6FF8}"/>
              </a:ext>
            </a:extLst>
          </p:cNvPr>
          <p:cNvSpPr/>
          <p:nvPr/>
        </p:nvSpPr>
        <p:spPr>
          <a:xfrm>
            <a:off x="3338818" y="3011647"/>
            <a:ext cx="5414264" cy="2097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07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68493F-CC97-49D1-ABD5-E0B5FE552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0" t="17042" r="4109" b="25814"/>
          <a:stretch/>
        </p:blipFill>
        <p:spPr>
          <a:xfrm>
            <a:off x="2283203" y="360728"/>
            <a:ext cx="7625593" cy="275997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72E5B74-EFB3-4CA7-A138-4DCF5E647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4" t="10723" r="1575" b="2965"/>
          <a:stretch/>
        </p:blipFill>
        <p:spPr>
          <a:xfrm>
            <a:off x="2283203" y="3120706"/>
            <a:ext cx="7625593" cy="397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8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57B5542-3456-4D73-BE52-C9FC6D6A4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4" t="17390" r="4211" b="25814"/>
          <a:stretch/>
        </p:blipFill>
        <p:spPr>
          <a:xfrm>
            <a:off x="2467760" y="423644"/>
            <a:ext cx="7592037" cy="27432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F752D74-D72A-4271-9D72-1EFFA1C7A392}"/>
              </a:ext>
            </a:extLst>
          </p:cNvPr>
          <p:cNvSpPr/>
          <p:nvPr/>
        </p:nvSpPr>
        <p:spPr>
          <a:xfrm>
            <a:off x="2709644" y="1921079"/>
            <a:ext cx="5414264" cy="2097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7A9DE7-976B-4737-BBAA-9528327D1B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2" t="10723" r="935" b="2746"/>
          <a:stretch/>
        </p:blipFill>
        <p:spPr>
          <a:xfrm>
            <a:off x="2467759" y="3166843"/>
            <a:ext cx="7592037" cy="39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7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9F974FE-C370-48FF-8ADA-8D9C157B7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90" t="28815" r="23281" b="32518"/>
          <a:stretch/>
        </p:blipFill>
        <p:spPr>
          <a:xfrm>
            <a:off x="447674" y="85725"/>
            <a:ext cx="5648326" cy="24860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FE3F87C-8A4C-4FA5-A589-DF21B87288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87" t="31186" r="21485" b="28518"/>
          <a:stretch/>
        </p:blipFill>
        <p:spPr>
          <a:xfrm>
            <a:off x="6096000" y="85725"/>
            <a:ext cx="5410200" cy="24815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DBF01E4-994A-4ABA-9E19-D834FD8A11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984" t="35185" r="19688" b="26217"/>
          <a:stretch/>
        </p:blipFill>
        <p:spPr>
          <a:xfrm>
            <a:off x="447674" y="2567300"/>
            <a:ext cx="5648326" cy="24815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C974828-57CD-4645-8D0F-E09DC042CE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781" t="38445" r="17890" b="21704"/>
          <a:stretch/>
        </p:blipFill>
        <p:spPr>
          <a:xfrm>
            <a:off x="6096000" y="2567300"/>
            <a:ext cx="5410200" cy="245420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75120FA-A5B6-4F89-BC94-5F7C26364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7537" y="5021506"/>
            <a:ext cx="6268325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4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111878E4-D7BF-40D3-9220-738D9C05D5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3" t="33305" r="4843" b="40130"/>
          <a:stretch/>
        </p:blipFill>
        <p:spPr>
          <a:xfrm>
            <a:off x="335560" y="587227"/>
            <a:ext cx="7988076" cy="321298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E0F9A30-6A4B-44B7-A04D-7027D9053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183" y="691891"/>
            <a:ext cx="1605940" cy="3997005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849C436-A936-4BA1-A37F-F95579C6C9CC}"/>
              </a:ext>
            </a:extLst>
          </p:cNvPr>
          <p:cNvCxnSpPr/>
          <p:nvPr/>
        </p:nvCxnSpPr>
        <p:spPr>
          <a:xfrm>
            <a:off x="4144161" y="1449198"/>
            <a:ext cx="0" cy="19798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2E03458-7943-4644-8041-3920BA3DB4C0}"/>
              </a:ext>
            </a:extLst>
          </p:cNvPr>
          <p:cNvCxnSpPr>
            <a:cxnSpLocks/>
          </p:cNvCxnSpPr>
          <p:nvPr/>
        </p:nvCxnSpPr>
        <p:spPr>
          <a:xfrm flipH="1">
            <a:off x="335560" y="3050421"/>
            <a:ext cx="64329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76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Nogueira</dc:creator>
  <cp:lastModifiedBy>Matheus Nogueira</cp:lastModifiedBy>
  <cp:revision>1</cp:revision>
  <dcterms:created xsi:type="dcterms:W3CDTF">2021-06-23T22:50:37Z</dcterms:created>
  <dcterms:modified xsi:type="dcterms:W3CDTF">2021-06-25T03:25:16Z</dcterms:modified>
</cp:coreProperties>
</file>