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0D41A7D-49E1-4AE4-9E2B-1E9AC82691E4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014200" y="-266040"/>
            <a:ext cx="4609800" cy="336204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1944000" y="2958120"/>
            <a:ext cx="4609800" cy="316188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6580080" y="-216000"/>
            <a:ext cx="4723920" cy="335232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4"/>
          <a:stretch/>
        </p:blipFill>
        <p:spPr>
          <a:xfrm>
            <a:off x="6508080" y="2967480"/>
            <a:ext cx="4723920" cy="315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2021-05-25T21:45:56Z</dcterms:created>
  <dc:creator/>
  <dc:description/>
  <dc:language>pt-BR</dc:language>
  <cp:lastModifiedBy/>
  <dcterms:modified xsi:type="dcterms:W3CDTF">2021-05-25T21:48:05Z</dcterms:modified>
  <cp:revision>1</cp:revision>
  <dc:subject/>
  <dc:title/>
</cp:coreProperties>
</file>