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Nogueira" userId="3ffbdc37af4c2ab0" providerId="LiveId" clId="{1FF41FC7-115D-4B1B-BF47-BA6C731B575A}"/>
    <pc:docChg chg="custSel addSld modSld">
      <pc:chgData name="Matheus Nogueira" userId="3ffbdc37af4c2ab0" providerId="LiveId" clId="{1FF41FC7-115D-4B1B-BF47-BA6C731B575A}" dt="2021-05-20T15:04:04.484" v="1" actId="478"/>
      <pc:docMkLst>
        <pc:docMk/>
      </pc:docMkLst>
      <pc:sldChg chg="delSp new mod">
        <pc:chgData name="Matheus Nogueira" userId="3ffbdc37af4c2ab0" providerId="LiveId" clId="{1FF41FC7-115D-4B1B-BF47-BA6C731B575A}" dt="2021-05-20T15:04:04.484" v="1" actId="478"/>
        <pc:sldMkLst>
          <pc:docMk/>
          <pc:sldMk cId="778659826" sldId="256"/>
        </pc:sldMkLst>
        <pc:spChg chg="del">
          <ac:chgData name="Matheus Nogueira" userId="3ffbdc37af4c2ab0" providerId="LiveId" clId="{1FF41FC7-115D-4B1B-BF47-BA6C731B575A}" dt="2021-05-20T15:04:04.484" v="1" actId="478"/>
          <ac:spMkLst>
            <pc:docMk/>
            <pc:sldMk cId="778659826" sldId="256"/>
            <ac:spMk id="2" creationId="{5D99DE18-1F12-4EC2-86BC-905ABA23FF10}"/>
          </ac:spMkLst>
        </pc:spChg>
        <pc:spChg chg="del">
          <ac:chgData name="Matheus Nogueira" userId="3ffbdc37af4c2ab0" providerId="LiveId" clId="{1FF41FC7-115D-4B1B-BF47-BA6C731B575A}" dt="2021-05-20T15:04:04.484" v="1" actId="478"/>
          <ac:spMkLst>
            <pc:docMk/>
            <pc:sldMk cId="778659826" sldId="256"/>
            <ac:spMk id="3" creationId="{295F1836-99E6-4CB3-8EBD-24AF5F31B3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6DFA-3B5E-415D-A6E6-20C1B768C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F08D2-1465-4160-97EE-ACAA06A6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25A4A-6EAB-4AB4-BB92-19129CD1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57FF-58EF-48D1-A2BC-2AD769C12892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F58F-D426-4983-A32E-87615EE9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F187D-5F54-4FB5-AC23-536B71BC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69B-0CFA-4899-8056-20ED67670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8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978C-60CC-40B6-AC37-12B4226B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4E97B-762B-4D89-A667-1C67CA824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9F3E7-2452-49A8-8CC5-7641B1DB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57FF-58EF-48D1-A2BC-2AD769C12892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861D-8C6B-447A-A625-E93173AC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43E8D-6B36-4420-88B7-432116E6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69B-0CFA-4899-8056-20ED67670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35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339DA-2CD6-41C3-95BD-BCCA7161D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1612B-A29E-4C2C-9A2D-BC0F1036F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D780-AE1C-4F94-A891-0D5BA20C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57FF-58EF-48D1-A2BC-2AD769C12892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73598-85BA-49CB-A14B-10246ADC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3120-801E-4427-A16E-9B69CF0E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69B-0CFA-4899-8056-20ED67670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26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E4FE-C5C5-4C8A-95DF-6061DAED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0331-FEDB-4367-8AFD-881A357B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7D078-3559-4900-8083-838F831C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57FF-58EF-48D1-A2BC-2AD769C12892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2672-2BB0-4B75-BF13-968C167E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4F672-DBAA-47F4-B806-8D855A43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69B-0CFA-4899-8056-20ED67670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6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9EDD-5DC9-488B-B8D8-19EF0F79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C9990-0C79-4A23-934E-72D1BAA52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60C4D-8C52-481D-8103-17310396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57FF-58EF-48D1-A2BC-2AD769C12892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BFAD-5E5D-43D7-9D5B-FB6AFBF4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ED4D-DC25-49CE-82F4-D8679BBD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69B-0CFA-4899-8056-20ED67670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91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65A7-EE8B-486C-A456-8BADBB63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B132B-2648-459D-930E-EC0362247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5E217-BD80-447B-A067-10CBDE985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A1487-A228-4A1C-BBB8-93598892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57FF-58EF-48D1-A2BC-2AD769C12892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50BE-53FB-4983-891A-BDF39AE2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28A63-17EE-4A71-A8C6-1F783C89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69B-0CFA-4899-8056-20ED67670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30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1500-4BF6-4BE4-A643-893AECBB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F86E-996F-4314-9CD2-9B3604D08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7D20E-F81A-44FA-A73F-9102C7C78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E53AD-92F9-4729-95CA-52FE1547A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65957-D849-409A-ADD3-7649ACFDF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DB67C-13F6-45F7-BD63-81034A15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57FF-58EF-48D1-A2BC-2AD769C12892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A2C56-738A-4114-AD7D-390D4586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1422B-8789-496F-8977-209D92BD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69B-0CFA-4899-8056-20ED67670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99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B917-DCBC-4FE1-9E4F-645BB985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8D9B9-94F0-4D3E-ACD3-3F2BCCDA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57FF-58EF-48D1-A2BC-2AD769C12892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0CEAA-A7D7-40F3-997F-29AB681B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28944-113A-4BD1-9AD8-53C104D4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69B-0CFA-4899-8056-20ED67670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1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56BB0-0835-4BDE-AECA-4825C896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57FF-58EF-48D1-A2BC-2AD769C12892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7578E-0272-4C26-B38E-ED738D33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06696-99D4-4274-861A-12D39527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69B-0CFA-4899-8056-20ED67670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14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8ABB-3AC0-4561-BA4C-CAC94B86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4FA5-8EEC-45AD-B84D-5D4373B60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10929-1F31-420D-B6A2-458CAF13F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F3F6B-BDEF-4E45-A04C-DC04C649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57FF-58EF-48D1-A2BC-2AD769C12892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5A476-5E66-4D92-8F03-D9319926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54E3C-A484-43A7-9853-A67EB563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69B-0CFA-4899-8056-20ED67670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5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1662-DB62-44C6-ACAD-508F0BCD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65DE8-9A45-4294-967F-1434B2E33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03F3A-B003-4C21-A66C-FA70AA6FD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D167C-4CCB-4267-9470-A9E65218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57FF-58EF-48D1-A2BC-2AD769C12892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CE3C9-8444-4EC5-8EA4-0E5BBC17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13AD0-C411-4F28-8FD4-D29D65AE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969B-0CFA-4899-8056-20ED67670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85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F8C2A-C2E2-4896-93A2-6759EC8B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6F289-454B-4383-8DF9-1C4B926BE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2006-9959-4F8F-918F-14C4FAC8A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057FF-58EF-48D1-A2BC-2AD769C12892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D7C22-A4E3-4779-B2F5-6D4D8B5BF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40BC-FFF9-4C88-BAA9-B2A80AD3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6969B-0CFA-4899-8056-20ED676709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32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65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Nogueira</dc:creator>
  <cp:lastModifiedBy>Matheus Nogueira</cp:lastModifiedBy>
  <cp:revision>1</cp:revision>
  <dcterms:created xsi:type="dcterms:W3CDTF">2021-05-20T15:03:56Z</dcterms:created>
  <dcterms:modified xsi:type="dcterms:W3CDTF">2021-05-20T15:04:30Z</dcterms:modified>
</cp:coreProperties>
</file>