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10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4.png" ContentType="image/png"/>
  <Override PartName="/ppt/media/image2.png" ContentType="image/png"/>
  <Override PartName="/ppt/slides/slide1.xml" ContentType="application/vnd.openxmlformats-officedocument.presentationml.slide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pt-BR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62E439C7-7F7C-42E4-B10F-60781FD43FCD}" type="datetime">
              <a:rPr b="0" lang="pt-BR" sz="1200" spc="-1" strike="noStrike">
                <a:solidFill>
                  <a:srgbClr val="8b8b8b"/>
                </a:solidFill>
                <a:latin typeface="Calibri"/>
              </a:rPr>
              <a:t>24/05/21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pt-BR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D3B874B3-2199-4FCF-BCCF-396544764211}" type="slidenum">
              <a:rPr b="0" lang="pt-B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246240" y="144000"/>
            <a:ext cx="281880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pt-BR" sz="1800" spc="-1" strike="noStrike">
                <a:latin typeface="Arial"/>
              </a:rPr>
              <a:t>Max num </a:t>
            </a:r>
            <a:r>
              <a:rPr b="0" lang="pt-BR" sz="1800" spc="-1" strike="noStrike">
                <a:latin typeface="Arial"/>
              </a:rPr>
              <a:t>iterarions 10 </a:t>
            </a:r>
            <a:r>
              <a:rPr b="0" lang="pt-BR" sz="1800" spc="-1" strike="noStrike">
                <a:latin typeface="Arial"/>
              </a:rPr>
              <a:t>50 </a:t>
            </a:r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latin typeface="Arial"/>
              </a:rPr>
              <a:t>	</a:t>
            </a:r>
            <a:r>
              <a:rPr b="0" lang="pt-BR" sz="1800" spc="-1" strike="noStrike">
                <a:latin typeface="Arial"/>
              </a:rPr>
              <a:t>	</a:t>
            </a:r>
            <a:r>
              <a:rPr b="0" lang="pt-BR" sz="1800" spc="-1" strike="noStrike">
                <a:latin typeface="Arial"/>
              </a:rPr>
              <a:t>	</a:t>
            </a:r>
            <a:r>
              <a:rPr b="0" lang="pt-BR" sz="1800" spc="-1" strike="noStrike">
                <a:latin typeface="Arial"/>
              </a:rPr>
              <a:t>	</a:t>
            </a:r>
            <a:r>
              <a:rPr b="0" lang="pt-BR" sz="1800" spc="-1" strike="noStrike">
                <a:latin typeface="Arial"/>
              </a:rPr>
              <a:t>200 500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42" name="" descr=""/>
          <p:cNvPicPr/>
          <p:nvPr/>
        </p:nvPicPr>
        <p:blipFill>
          <a:blip r:embed="rId1"/>
          <a:stretch/>
        </p:blipFill>
        <p:spPr>
          <a:xfrm>
            <a:off x="864000" y="720000"/>
            <a:ext cx="4613760" cy="3359880"/>
          </a:xfrm>
          <a:prstGeom prst="rect">
            <a:avLst/>
          </a:prstGeom>
          <a:ln>
            <a:noFill/>
          </a:ln>
        </p:spPr>
      </p:pic>
      <p:pic>
        <p:nvPicPr>
          <p:cNvPr id="43" name="" descr=""/>
          <p:cNvPicPr/>
          <p:nvPr/>
        </p:nvPicPr>
        <p:blipFill>
          <a:blip r:embed="rId2"/>
          <a:stretch/>
        </p:blipFill>
        <p:spPr>
          <a:xfrm>
            <a:off x="5477760" y="720000"/>
            <a:ext cx="4613760" cy="3359880"/>
          </a:xfrm>
          <a:prstGeom prst="rect">
            <a:avLst/>
          </a:prstGeom>
          <a:ln>
            <a:noFill/>
          </a:ln>
        </p:spPr>
      </p:pic>
      <p:pic>
        <p:nvPicPr>
          <p:cNvPr id="44" name="" descr=""/>
          <p:cNvPicPr/>
          <p:nvPr/>
        </p:nvPicPr>
        <p:blipFill>
          <a:blip r:embed="rId3"/>
          <a:stretch/>
        </p:blipFill>
        <p:spPr>
          <a:xfrm>
            <a:off x="864000" y="4007880"/>
            <a:ext cx="4613760" cy="3359880"/>
          </a:xfrm>
          <a:prstGeom prst="rect">
            <a:avLst/>
          </a:prstGeom>
          <a:ln>
            <a:noFill/>
          </a:ln>
        </p:spPr>
      </p:pic>
      <p:pic>
        <p:nvPicPr>
          <p:cNvPr id="45" name="" descr=""/>
          <p:cNvPicPr/>
          <p:nvPr/>
        </p:nvPicPr>
        <p:blipFill>
          <a:blip r:embed="rId4"/>
          <a:stretch/>
        </p:blipFill>
        <p:spPr>
          <a:xfrm>
            <a:off x="5477760" y="3960000"/>
            <a:ext cx="4613760" cy="3359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246240" y="301680"/>
            <a:ext cx="364176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pt-BR" sz="1800" spc="-1" strike="noStrike">
                <a:latin typeface="Arial"/>
              </a:rPr>
              <a:t>Max num iterarions 10 50 200 500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47" name="" descr=""/>
          <p:cNvPicPr/>
          <p:nvPr/>
        </p:nvPicPr>
        <p:blipFill>
          <a:blip r:embed="rId1"/>
          <a:stretch/>
        </p:blipFill>
        <p:spPr>
          <a:xfrm>
            <a:off x="132480" y="792000"/>
            <a:ext cx="4613760" cy="3165480"/>
          </a:xfrm>
          <a:prstGeom prst="rect">
            <a:avLst/>
          </a:prstGeom>
          <a:ln>
            <a:noFill/>
          </a:ln>
        </p:spPr>
      </p:pic>
      <p:pic>
        <p:nvPicPr>
          <p:cNvPr id="48" name="" descr=""/>
          <p:cNvPicPr/>
          <p:nvPr/>
        </p:nvPicPr>
        <p:blipFill>
          <a:blip r:embed="rId2"/>
          <a:stretch/>
        </p:blipFill>
        <p:spPr>
          <a:xfrm>
            <a:off x="4746240" y="792000"/>
            <a:ext cx="4613760" cy="3165480"/>
          </a:xfrm>
          <a:prstGeom prst="rect">
            <a:avLst/>
          </a:prstGeom>
          <a:ln>
            <a:noFill/>
          </a:ln>
        </p:spPr>
      </p:pic>
      <p:pic>
        <p:nvPicPr>
          <p:cNvPr id="49" name="" descr=""/>
          <p:cNvPicPr/>
          <p:nvPr/>
        </p:nvPicPr>
        <p:blipFill>
          <a:blip r:embed="rId3"/>
          <a:stretch/>
        </p:blipFill>
        <p:spPr>
          <a:xfrm>
            <a:off x="72000" y="3962520"/>
            <a:ext cx="4613760" cy="3165480"/>
          </a:xfrm>
          <a:prstGeom prst="rect">
            <a:avLst/>
          </a:prstGeom>
          <a:ln>
            <a:noFill/>
          </a:ln>
        </p:spPr>
      </p:pic>
      <p:pic>
        <p:nvPicPr>
          <p:cNvPr id="50" name="" descr=""/>
          <p:cNvPicPr/>
          <p:nvPr/>
        </p:nvPicPr>
        <p:blipFill>
          <a:blip r:embed="rId4"/>
          <a:stretch/>
        </p:blipFill>
        <p:spPr>
          <a:xfrm>
            <a:off x="4818240" y="3888000"/>
            <a:ext cx="4613760" cy="3165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720000" y="432000"/>
            <a:ext cx="17262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pt-BR" sz="1800" spc="-1" strike="noStrike">
                <a:latin typeface="Arial"/>
              </a:rPr>
              <a:t>Population size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52" name="" descr=""/>
          <p:cNvPicPr/>
          <p:nvPr/>
        </p:nvPicPr>
        <p:blipFill>
          <a:blip r:embed="rId1"/>
          <a:stretch/>
        </p:blipFill>
        <p:spPr>
          <a:xfrm>
            <a:off x="288000" y="864000"/>
            <a:ext cx="4694400" cy="3359880"/>
          </a:xfrm>
          <a:prstGeom prst="rect">
            <a:avLst/>
          </a:prstGeom>
          <a:ln>
            <a:noFill/>
          </a:ln>
        </p:spPr>
      </p:pic>
      <p:pic>
        <p:nvPicPr>
          <p:cNvPr id="53" name="" descr=""/>
          <p:cNvPicPr/>
          <p:nvPr/>
        </p:nvPicPr>
        <p:blipFill>
          <a:blip r:embed="rId2"/>
          <a:stretch/>
        </p:blipFill>
        <p:spPr>
          <a:xfrm>
            <a:off x="5112000" y="960120"/>
            <a:ext cx="4613760" cy="3359880"/>
          </a:xfrm>
          <a:prstGeom prst="rect">
            <a:avLst/>
          </a:prstGeom>
          <a:ln>
            <a:noFill/>
          </a:ln>
        </p:spPr>
      </p:pic>
      <p:pic>
        <p:nvPicPr>
          <p:cNvPr id="54" name="" descr=""/>
          <p:cNvPicPr/>
          <p:nvPr/>
        </p:nvPicPr>
        <p:blipFill>
          <a:blip r:embed="rId3"/>
          <a:stretch/>
        </p:blipFill>
        <p:spPr>
          <a:xfrm>
            <a:off x="377280" y="4320000"/>
            <a:ext cx="4734720" cy="3359880"/>
          </a:xfrm>
          <a:prstGeom prst="rect">
            <a:avLst/>
          </a:prstGeom>
          <a:ln>
            <a:noFill/>
          </a:ln>
        </p:spPr>
      </p:pic>
      <p:pic>
        <p:nvPicPr>
          <p:cNvPr id="55" name="" descr=""/>
          <p:cNvPicPr/>
          <p:nvPr/>
        </p:nvPicPr>
        <p:blipFill>
          <a:blip r:embed="rId4"/>
          <a:stretch/>
        </p:blipFill>
        <p:spPr>
          <a:xfrm>
            <a:off x="5273280" y="4416120"/>
            <a:ext cx="4734720" cy="3359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Shape 1"/>
          <p:cNvSpPr txBox="1"/>
          <p:nvPr/>
        </p:nvSpPr>
        <p:spPr>
          <a:xfrm>
            <a:off x="288000" y="157680"/>
            <a:ext cx="17262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pt-BR" sz="1800" spc="-1" strike="noStrike">
                <a:latin typeface="Arial"/>
              </a:rPr>
              <a:t>Population size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57" name="" descr=""/>
          <p:cNvPicPr/>
          <p:nvPr/>
        </p:nvPicPr>
        <p:blipFill>
          <a:blip r:embed="rId1"/>
          <a:stretch/>
        </p:blipFill>
        <p:spPr>
          <a:xfrm>
            <a:off x="705600" y="578520"/>
            <a:ext cx="4694400" cy="3165480"/>
          </a:xfrm>
          <a:prstGeom prst="rect">
            <a:avLst/>
          </a:prstGeom>
          <a:ln>
            <a:noFill/>
          </a:ln>
        </p:spPr>
      </p:pic>
      <p:pic>
        <p:nvPicPr>
          <p:cNvPr id="58" name="" descr=""/>
          <p:cNvPicPr/>
          <p:nvPr/>
        </p:nvPicPr>
        <p:blipFill>
          <a:blip r:embed="rId2"/>
          <a:stretch/>
        </p:blipFill>
        <p:spPr>
          <a:xfrm>
            <a:off x="5616000" y="577440"/>
            <a:ext cx="4613760" cy="3166560"/>
          </a:xfrm>
          <a:prstGeom prst="rect">
            <a:avLst/>
          </a:prstGeom>
          <a:ln>
            <a:noFill/>
          </a:ln>
        </p:spPr>
      </p:pic>
      <p:pic>
        <p:nvPicPr>
          <p:cNvPr id="59" name="" descr=""/>
          <p:cNvPicPr/>
          <p:nvPr/>
        </p:nvPicPr>
        <p:blipFill>
          <a:blip r:embed="rId3"/>
          <a:stretch/>
        </p:blipFill>
        <p:spPr>
          <a:xfrm>
            <a:off x="593280" y="3692520"/>
            <a:ext cx="4734720" cy="3165480"/>
          </a:xfrm>
          <a:prstGeom prst="rect">
            <a:avLst/>
          </a:prstGeom>
          <a:ln>
            <a:noFill/>
          </a:ln>
        </p:spPr>
      </p:pic>
      <p:pic>
        <p:nvPicPr>
          <p:cNvPr id="60" name="" descr=""/>
          <p:cNvPicPr/>
          <p:nvPr/>
        </p:nvPicPr>
        <p:blipFill>
          <a:blip r:embed="rId4"/>
          <a:stretch/>
        </p:blipFill>
        <p:spPr>
          <a:xfrm>
            <a:off x="5400000" y="3600000"/>
            <a:ext cx="4734720" cy="3185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144000" y="157680"/>
            <a:ext cx="105552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pt-BR" sz="1800" spc="-1" strike="noStrike">
                <a:latin typeface="Arial"/>
              </a:rPr>
              <a:t>mutacao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62" name="" descr=""/>
          <p:cNvPicPr/>
          <p:nvPr/>
        </p:nvPicPr>
        <p:blipFill>
          <a:blip r:embed="rId1"/>
          <a:stretch/>
        </p:blipFill>
        <p:spPr>
          <a:xfrm>
            <a:off x="6127920" y="3672000"/>
            <a:ext cx="4600080" cy="3352320"/>
          </a:xfrm>
          <a:prstGeom prst="rect">
            <a:avLst/>
          </a:prstGeom>
          <a:ln>
            <a:noFill/>
          </a:ln>
        </p:spPr>
      </p:pic>
      <p:pic>
        <p:nvPicPr>
          <p:cNvPr id="63" name="" descr=""/>
          <p:cNvPicPr/>
          <p:nvPr/>
        </p:nvPicPr>
        <p:blipFill>
          <a:blip r:embed="rId2"/>
          <a:stretch/>
        </p:blipFill>
        <p:spPr>
          <a:xfrm>
            <a:off x="1296000" y="288000"/>
            <a:ext cx="4613760" cy="3359880"/>
          </a:xfrm>
          <a:prstGeom prst="rect">
            <a:avLst/>
          </a:prstGeom>
          <a:ln>
            <a:noFill/>
          </a:ln>
        </p:spPr>
      </p:pic>
      <p:pic>
        <p:nvPicPr>
          <p:cNvPr id="64" name="" descr=""/>
          <p:cNvPicPr/>
          <p:nvPr/>
        </p:nvPicPr>
        <p:blipFill>
          <a:blip r:embed="rId3"/>
          <a:stretch/>
        </p:blipFill>
        <p:spPr>
          <a:xfrm>
            <a:off x="5911920" y="288000"/>
            <a:ext cx="4600080" cy="3352320"/>
          </a:xfrm>
          <a:prstGeom prst="rect">
            <a:avLst/>
          </a:prstGeom>
          <a:ln>
            <a:noFill/>
          </a:ln>
        </p:spPr>
      </p:pic>
      <p:pic>
        <p:nvPicPr>
          <p:cNvPr id="65" name="" descr=""/>
          <p:cNvPicPr/>
          <p:nvPr/>
        </p:nvPicPr>
        <p:blipFill>
          <a:blip r:embed="rId4"/>
          <a:stretch/>
        </p:blipFill>
        <p:spPr>
          <a:xfrm>
            <a:off x="1309680" y="3703680"/>
            <a:ext cx="4600080" cy="3352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Shape 1"/>
          <p:cNvSpPr txBox="1"/>
          <p:nvPr/>
        </p:nvSpPr>
        <p:spPr>
          <a:xfrm>
            <a:off x="144000" y="157680"/>
            <a:ext cx="105552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pt-BR" sz="1800" spc="-1" strike="noStrike">
                <a:latin typeface="Arial"/>
              </a:rPr>
              <a:t>mutacao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67" name="" descr=""/>
          <p:cNvPicPr/>
          <p:nvPr/>
        </p:nvPicPr>
        <p:blipFill>
          <a:blip r:embed="rId1"/>
          <a:stretch/>
        </p:blipFill>
        <p:spPr>
          <a:xfrm>
            <a:off x="792000" y="3744000"/>
            <a:ext cx="4600080" cy="3152520"/>
          </a:xfrm>
          <a:prstGeom prst="rect">
            <a:avLst/>
          </a:prstGeom>
          <a:ln>
            <a:noFill/>
          </a:ln>
        </p:spPr>
      </p:pic>
      <p:pic>
        <p:nvPicPr>
          <p:cNvPr id="68" name="" descr=""/>
          <p:cNvPicPr/>
          <p:nvPr/>
        </p:nvPicPr>
        <p:blipFill>
          <a:blip r:embed="rId2"/>
          <a:stretch/>
        </p:blipFill>
        <p:spPr>
          <a:xfrm>
            <a:off x="864000" y="648000"/>
            <a:ext cx="4613760" cy="3165480"/>
          </a:xfrm>
          <a:prstGeom prst="rect">
            <a:avLst/>
          </a:prstGeom>
          <a:ln>
            <a:noFill/>
          </a:ln>
        </p:spPr>
      </p:pic>
      <p:pic>
        <p:nvPicPr>
          <p:cNvPr id="69" name="" descr=""/>
          <p:cNvPicPr/>
          <p:nvPr/>
        </p:nvPicPr>
        <p:blipFill>
          <a:blip r:embed="rId3"/>
          <a:stretch/>
        </p:blipFill>
        <p:spPr>
          <a:xfrm>
            <a:off x="5551920" y="591480"/>
            <a:ext cx="4600080" cy="3152520"/>
          </a:xfrm>
          <a:prstGeom prst="rect">
            <a:avLst/>
          </a:prstGeom>
          <a:ln>
            <a:noFill/>
          </a:ln>
        </p:spPr>
      </p:pic>
      <p:pic>
        <p:nvPicPr>
          <p:cNvPr id="70" name="" descr=""/>
          <p:cNvPicPr/>
          <p:nvPr/>
        </p:nvPicPr>
        <p:blipFill>
          <a:blip r:embed="rId4"/>
          <a:stretch/>
        </p:blipFill>
        <p:spPr>
          <a:xfrm>
            <a:off x="5623920" y="3705480"/>
            <a:ext cx="4600080" cy="3152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</TotalTime>
  <Application>LibreOffice/6.4.7.2$Linux_X86_64 LibreOffice_project/40$Build-2</Applicat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2021-05-20T15:03:56Z</dcterms:created>
  <dc:creator>Matheus Nogueira</dc:creator>
  <dc:description/>
  <dc:language>pt-BR</dc:language>
  <cp:lastModifiedBy/>
  <dcterms:modified xsi:type="dcterms:W3CDTF">2021-05-24T09:42:58Z</dcterms:modified>
  <cp:revision>5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</vt:i4>
  </property>
</Properties>
</file>