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</a:t>
            </a:r>
            <a:r>
              <a:rPr b="0" lang="pt-BR" sz="1800" spc="-1" strike="noStrike">
                <a:latin typeface="Arial"/>
              </a:rPr>
              <a:t>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</a:t>
            </a:r>
            <a:r>
              <a:rPr b="0" lang="pt-BR" sz="4400" spc="-1" strike="noStrike">
                <a:latin typeface="Arial"/>
              </a:rPr>
              <a:t>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6240" y="144000"/>
            <a:ext cx="28184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Max num iterarions 10 50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200 500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864000" y="720000"/>
            <a:ext cx="4613400" cy="3359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5477760" y="720000"/>
            <a:ext cx="4613400" cy="33595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864000" y="4007880"/>
            <a:ext cx="4613400" cy="33595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5477760" y="3960000"/>
            <a:ext cx="4613400" cy="335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38240" y="216000"/>
            <a:ext cx="115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taxacross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9066240" y="1368000"/>
            <a:ext cx="4613760" cy="33598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79920" y="144000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4615920" y="1440000"/>
            <a:ext cx="460008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38240" y="216000"/>
            <a:ext cx="115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taxacross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855920" y="1796400"/>
            <a:ext cx="4600080" cy="31716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-1576080" y="1887480"/>
            <a:ext cx="4600080" cy="31525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3168000" y="1872000"/>
            <a:ext cx="4600080" cy="31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38240" y="216000"/>
            <a:ext cx="115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taxacross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066240" y="1368000"/>
            <a:ext cx="4613760" cy="33598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79920" y="144000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4615920" y="1440000"/>
            <a:ext cx="460008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8240" y="216000"/>
            <a:ext cx="115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taxacross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9066240" y="1368000"/>
            <a:ext cx="4613760" cy="33598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79920" y="144000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4615920" y="1440000"/>
            <a:ext cx="460008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46240" y="301680"/>
            <a:ext cx="3641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Max num iterarions 10 50 200 500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2480" y="792000"/>
            <a:ext cx="4613400" cy="31651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746240" y="792000"/>
            <a:ext cx="4613400" cy="31651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72000" y="3962520"/>
            <a:ext cx="4613400" cy="31651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4818240" y="3888000"/>
            <a:ext cx="4613400" cy="316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432000"/>
            <a:ext cx="1725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Population size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88000" y="864000"/>
            <a:ext cx="4694040" cy="33595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112000" y="960120"/>
            <a:ext cx="4613400" cy="33595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77280" y="4320000"/>
            <a:ext cx="4734360" cy="33595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5273280" y="4416120"/>
            <a:ext cx="4734360" cy="335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8000" y="157680"/>
            <a:ext cx="1725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Population size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05600" y="578520"/>
            <a:ext cx="4694040" cy="31651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616000" y="577440"/>
            <a:ext cx="4613400" cy="31662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593280" y="3692520"/>
            <a:ext cx="4734360" cy="31651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5400000" y="3600000"/>
            <a:ext cx="4734360" cy="318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44000" y="157680"/>
            <a:ext cx="1055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mutacao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127920" y="3672000"/>
            <a:ext cx="4599720" cy="33519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296000" y="288000"/>
            <a:ext cx="4613400" cy="33595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911920" y="288000"/>
            <a:ext cx="4599720" cy="33519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1309680" y="3703680"/>
            <a:ext cx="4599720" cy="335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4000" y="157680"/>
            <a:ext cx="1055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mutacao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792000" y="3744000"/>
            <a:ext cx="4599720" cy="31521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864000" y="648000"/>
            <a:ext cx="4613400" cy="31651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5551920" y="591480"/>
            <a:ext cx="4599720" cy="315216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5623920" y="3705480"/>
            <a:ext cx="4599720" cy="31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88000" y="288000"/>
            <a:ext cx="1005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Elit ratio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-1080000" y="168768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8280000" y="165600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3600000" y="1671840"/>
            <a:ext cx="460008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88000" y="288000"/>
            <a:ext cx="1005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Elit ratio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720000" y="1944000"/>
            <a:ext cx="4600080" cy="31525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67920" y="1915920"/>
            <a:ext cx="4600080" cy="315252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4968000" y="1887480"/>
            <a:ext cx="4600080" cy="31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88000" y="216000"/>
            <a:ext cx="122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Tipo cross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951920" y="247680"/>
            <a:ext cx="4600080" cy="33523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6652080" y="216000"/>
            <a:ext cx="4723920" cy="33523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160000" y="3399480"/>
            <a:ext cx="4600080" cy="315252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6624000" y="3471480"/>
            <a:ext cx="4723920" cy="31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2021-05-20T15:03:56Z</dcterms:created>
  <dc:creator>Matheus Nogueira</dc:creator>
  <dc:description/>
  <dc:language>pt-BR</dc:language>
  <cp:lastModifiedBy/>
  <dcterms:modified xsi:type="dcterms:W3CDTF">2021-05-24T11:25:18Z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