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9891-0D43-4874-B19A-1E13F581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44D2A-C099-44A2-82BE-44315BA5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124A-E5F4-40A6-899C-77D6601C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70B0-6D8A-4013-A6B5-14880882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78458-CFBC-4087-9BAD-78968C79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9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DD36-37AC-4E01-8776-48E6748C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877D-93ED-49DE-B5B4-B15C12B8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F609-344F-47DD-8627-71971923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80D-586C-4726-8711-04DBA855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D758-0146-4FEC-9720-5C80D366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6D099-6E8E-4399-BAD7-B4501056A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9B61B-2B2E-4671-A6AE-80C98652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0C84-C353-4EBD-9381-EFCCB73A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C23D-C0B1-413C-A2E0-28CBDF77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2CDC-1B7F-4959-8E67-4265B804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5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75A2-65F5-49AB-B09F-77120206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4524-90C6-4FCD-A5F7-21B0D64B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E1A5-0606-4D19-8E01-4EE7261E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8EA9-B4D7-46AE-8377-4EFDB938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2B0B-1410-4DC6-9987-D0692D8B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D7D2-2988-419F-B6FC-9A735B5D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2EF71-970D-48B6-9FA2-E190998E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1340E-513D-416D-835E-93AA8478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FFBB-E973-43B9-A512-5FA7E1B0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F333-547E-45B7-B14B-FD5FEB07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63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4EB9-F300-4194-AF5C-91441CD3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A5F7-978A-4FC7-9D1C-58DE2806A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C6012-C33E-4E98-BC57-16D619EE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104D-8173-419E-990F-C94F3104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E4698-47CF-40E7-93A7-7C8CB763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9C507-8619-49A1-993C-040A1AC5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F31B-7100-4EF5-A852-AB19A4C4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A6A50-D0F6-4CFA-B756-F7FCCF90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A46BE-FC40-4BF1-8422-3A691670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15F46-606F-46F0-A09E-7B64694F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1AA63-D8C5-49B8-BED4-2F9BEFAD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CF503-60E0-451E-AA71-AD1B8B08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93EF8-B8AE-456C-97D4-94385334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76EC2-A0C9-4205-86F1-4E97BA0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DA25-507E-4C5A-8651-16B89DAE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84604-5FB8-4604-9AE1-9962343A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309D7-AA3A-4EA2-8B56-12782C6A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62E6A-D51F-4F4C-82CC-E335896A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7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6676C-C9E6-4B03-B6E8-AC7B21A8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DE2C7-7166-4CBB-8752-4F12682D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AD743-E5AE-408A-A2B9-16D89909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9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61D3-FAAF-4880-95C0-80ED209D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63FA-3351-477D-9D8C-53C21DFD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187DD-1FC5-4A34-91CF-359541B71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F161-DE12-49C2-B363-EF3C5CE7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8460-9EBF-444B-96DB-C9267F9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90F5-204C-46C7-94C7-A7068D7F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000D-776A-4894-A616-6A579911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67709-36B0-4742-9001-E34FAF05E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BFE4-C589-4ECB-B6A6-FA2DF443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679D-0265-4745-9A35-22CE154E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E507-613F-422C-8E82-6E40851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D875-29D9-4B52-9236-5E61651E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BCBFC-9FA3-4C38-A35F-BC944AA4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A8E2-E4B9-472D-87DC-C82B1212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10F3-6D1B-45AF-B14D-F651474C5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8285-18CA-466B-815D-49A02C14D5B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8100-C80B-4244-AA1D-90D8126A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BA1A-A0A5-491B-9E5D-450B27A4D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1977F2-74A3-4D42-BA7C-3D7D17EE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2" y="1296142"/>
            <a:ext cx="3590925" cy="2466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6D8A-1CCB-40A8-B167-A8086A81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973" y="3830146"/>
            <a:ext cx="3552825" cy="2495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26B6ED-8FA8-40DC-AB85-D2627C304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57" y="1296142"/>
            <a:ext cx="3515216" cy="2534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9B4C54-6939-44DB-B0A5-90D623CDF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973" y="1296142"/>
            <a:ext cx="3505689" cy="25244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AF7467-7BC6-41FF-AE3F-925034A9E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757" y="3763117"/>
            <a:ext cx="3505689" cy="2505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87B70F-9663-4385-B8FD-8FCB3C7B4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305" y="3763116"/>
            <a:ext cx="350568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C91632-E2E8-4764-9B4F-4BBB776A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7" y="598384"/>
            <a:ext cx="3610479" cy="2676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1F1008-3A00-4247-A353-494D4DEAC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08" y="607909"/>
            <a:ext cx="3648075" cy="259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606A3E-4721-418B-B2AB-B272AA216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812" y="607909"/>
            <a:ext cx="3629532" cy="268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F9B779-E952-49AA-8EBD-1D288DE8C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604" y="3208234"/>
            <a:ext cx="3610479" cy="2667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B9C2A2-4188-43C6-8691-06C4E36AB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812" y="3208234"/>
            <a:ext cx="3629532" cy="26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17CE5-9395-41EA-B184-03FD5B4A5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03" y="3294334"/>
            <a:ext cx="362000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1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Nogueira</dc:creator>
  <cp:lastModifiedBy>Matheus Nogueira</cp:lastModifiedBy>
  <cp:revision>4</cp:revision>
  <dcterms:created xsi:type="dcterms:W3CDTF">2021-04-19T14:43:27Z</dcterms:created>
  <dcterms:modified xsi:type="dcterms:W3CDTF">2021-04-19T15:31:55Z</dcterms:modified>
</cp:coreProperties>
</file>