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Nogueira" userId="3ffbdc37af4c2ab0" providerId="LiveId" clId="{4C4D23FA-B87B-4348-80D3-932FF489E74F}"/>
    <pc:docChg chg="custSel addSld modSld">
      <pc:chgData name="Matheus Nogueira" userId="3ffbdc37af4c2ab0" providerId="LiveId" clId="{4C4D23FA-B87B-4348-80D3-932FF489E74F}" dt="2021-05-07T19:29:36.476" v="3" actId="1076"/>
      <pc:docMkLst>
        <pc:docMk/>
      </pc:docMkLst>
      <pc:sldChg chg="addSp delSp modSp new mod">
        <pc:chgData name="Matheus Nogueira" userId="3ffbdc37af4c2ab0" providerId="LiveId" clId="{4C4D23FA-B87B-4348-80D3-932FF489E74F}" dt="2021-05-07T19:29:36.476" v="3" actId="1076"/>
        <pc:sldMkLst>
          <pc:docMk/>
          <pc:sldMk cId="412350758" sldId="256"/>
        </pc:sldMkLst>
        <pc:spChg chg="del">
          <ac:chgData name="Matheus Nogueira" userId="3ffbdc37af4c2ab0" providerId="LiveId" clId="{4C4D23FA-B87B-4348-80D3-932FF489E74F}" dt="2021-05-07T19:29:21.118" v="1" actId="478"/>
          <ac:spMkLst>
            <pc:docMk/>
            <pc:sldMk cId="412350758" sldId="256"/>
            <ac:spMk id="2" creationId="{1D07DA86-3BE1-449D-B224-B98EC047B215}"/>
          </ac:spMkLst>
        </pc:spChg>
        <pc:spChg chg="del">
          <ac:chgData name="Matheus Nogueira" userId="3ffbdc37af4c2ab0" providerId="LiveId" clId="{4C4D23FA-B87B-4348-80D3-932FF489E74F}" dt="2021-05-07T19:29:21.118" v="1" actId="478"/>
          <ac:spMkLst>
            <pc:docMk/>
            <pc:sldMk cId="412350758" sldId="256"/>
            <ac:spMk id="3" creationId="{EBFB3B48-3A5D-4F12-84A8-9D11BD665250}"/>
          </ac:spMkLst>
        </pc:spChg>
        <pc:picChg chg="add mod">
          <ac:chgData name="Matheus Nogueira" userId="3ffbdc37af4c2ab0" providerId="LiveId" clId="{4C4D23FA-B87B-4348-80D3-932FF489E74F}" dt="2021-05-07T19:29:36.476" v="3" actId="1076"/>
          <ac:picMkLst>
            <pc:docMk/>
            <pc:sldMk cId="412350758" sldId="256"/>
            <ac:picMk id="5" creationId="{F7D5B840-5EF6-4B4A-B50D-5D5850AADC5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2E8D-0C2A-4D2B-8B37-D24B87D5E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CE5A3-B400-42A8-8E66-A2E68C375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0FE79-91C5-47F4-9670-67F1C11B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E7146-7A64-49F4-B9D8-5F346574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31D3E-3442-4B11-85B9-5035E6EF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42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321B-2B0E-452E-8BB8-442EF300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47D08-1D00-47F6-83AC-DA3A45F81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0597E-4B0B-4CAC-B145-3BB20D67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35DAB-112B-4DE5-8044-DFF27593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B8FD-D4F6-4EC2-B7EE-59224C77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21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5168C0-4A65-4C4E-860D-A604D995F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CFD1F-EF9B-4A23-A286-82D278599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FD562-49B2-4B62-BB32-A2B72999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23D9D-59F7-48BE-85BC-943B1F3A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05450-25C2-4823-9C1C-7F8B588D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75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6EEE-91F8-4584-AC72-2E635711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7C541-E8BD-40F4-9880-F67F544E9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7CCB3-3018-4F2B-A812-352EFC2D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37512-3DA9-49BA-B19D-5D711C33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9AA99-951B-41CB-91F1-95F2BFC2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95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0E70-0D84-47B7-A80D-F7254E81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822FF-5BF3-4D08-AF07-C5F40FA0B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E8F9B-9211-43C6-9C88-89818712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31E67-5D29-44BE-B54C-10221D60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24198-03B0-4C02-9382-EC71DCF9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6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008D-A482-4A4A-B8DC-E6D4A97D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FEDDD-D7A6-4051-9E7B-CA0EF434C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E1D44-8AAF-41A1-9071-C5A3FE30F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AFB0E-EFDD-406A-8618-926C1D0D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F84AD-A24D-4865-8BB9-20140860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F7A18-B434-4771-B386-20A35385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8AB5-CF2A-48FC-996F-30633980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EDF2C-6009-443D-BBD3-79890A7D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12DB3-01D1-4E81-B275-94A8BC55F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7DE9A-5850-4323-80E1-AAD08A3CE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18FDF-9A08-4E41-B66F-C7538F95A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BC36D-519B-4253-B459-48B4F8425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6BE21F-8FE1-4CB1-927A-DE008710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C3691-BF78-4EE8-8581-A71522DD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43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6823-71EC-4F64-8911-D1BB60E3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2EC05-C355-49AC-B4CA-9B1F4B20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6970C-99E4-44F0-AF4E-D166D5CF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40DD9-D29E-47FE-9A67-87238365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02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EE8EA-3BF3-484D-A8CE-4E9044C9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53D41-DA60-4776-B3E3-2E203A65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B1671-AE36-49FD-A634-80DF6210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83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A66B-5D93-4308-BFE6-7740C402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5F88F-7537-41D8-B3FD-5B027F64E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C4536-18B2-451E-BBEB-A71A050C4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9AABA-D2A9-4402-98AE-73C4BBDF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74450-0C19-4EC7-805E-E53BF24B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A743A-225B-4D31-8CEE-E60E7B31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45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BDDF-148C-4057-A1FE-0FEC5061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9465F-C9A8-4E69-A8D5-C718F968D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50DB9-E5D0-4552-ADBA-E39A4604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654A3-52E7-444D-88D6-DDEF1F8C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3C36F-8E5B-4D1F-A26D-8071AB2E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687DD-F4DF-4687-8E41-A3C36500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49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DC387-2C94-41CE-B817-628035CA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E665E-FA43-4E03-A8B1-1B4733E24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33043-7443-4065-BEDA-8523AE510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A480F-44AC-4B73-AE93-3D35AB840F74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EEFF9-4371-4BFD-8D0F-FE9605255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79A69-1585-437A-878B-B25F15A7E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F4BFC-5796-4554-85BD-73C9452273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26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D5B840-5EF6-4B4A-B50D-5D5850AAD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572" y="1121085"/>
            <a:ext cx="7849695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Matheus Nogueira</dc:creator>
  <cp:lastModifiedBy>Matheus Nogueira</cp:lastModifiedBy>
  <cp:revision>1</cp:revision>
  <dcterms:created xsi:type="dcterms:W3CDTF">2021-05-07T19:29:08Z</dcterms:created>
  <dcterms:modified xsi:type="dcterms:W3CDTF">2021-05-07T19:30:09Z</dcterms:modified>
</cp:coreProperties>
</file>