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F4E3A-5118-4654-943A-9DAA2EA480DB}" v="21" dt="2023-12-21T17:28:4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8" d="100"/>
          <a:sy n="118" d="100"/>
        </p:scale>
        <p:origin x="31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FA5F4E3A-5118-4654-943A-9DAA2EA480DB}"/>
    <pc:docChg chg="custSel addSld modSld">
      <pc:chgData name="Matheus Nogueira" userId="3ffbdc37af4c2ab0" providerId="LiveId" clId="{FA5F4E3A-5118-4654-943A-9DAA2EA480DB}" dt="2023-12-21T18:27:22.178" v="86" actId="478"/>
      <pc:docMkLst>
        <pc:docMk/>
      </pc:docMkLst>
      <pc:sldChg chg="delSp mod">
        <pc:chgData name="Matheus Nogueira" userId="3ffbdc37af4c2ab0" providerId="LiveId" clId="{FA5F4E3A-5118-4654-943A-9DAA2EA480DB}" dt="2023-12-21T18:27:22.178" v="86" actId="478"/>
        <pc:sldMkLst>
          <pc:docMk/>
          <pc:sldMk cId="1318850966" sldId="256"/>
        </pc:sldMkLst>
        <pc:picChg chg="del">
          <ac:chgData name="Matheus Nogueira" userId="3ffbdc37af4c2ab0" providerId="LiveId" clId="{FA5F4E3A-5118-4654-943A-9DAA2EA480DB}" dt="2023-12-21T18:27:22.178" v="86" actId="478"/>
          <ac:picMkLst>
            <pc:docMk/>
            <pc:sldMk cId="1318850966" sldId="256"/>
            <ac:picMk id="14" creationId="{D64078CA-46A9-D558-1C4B-9A566AD822CC}"/>
          </ac:picMkLst>
        </pc:picChg>
      </pc:sldChg>
      <pc:sldChg chg="addSp delSp modSp add mod">
        <pc:chgData name="Matheus Nogueira" userId="3ffbdc37af4c2ab0" providerId="LiveId" clId="{FA5F4E3A-5118-4654-943A-9DAA2EA480DB}" dt="2023-12-21T17:17:57.822" v="43" actId="1076"/>
        <pc:sldMkLst>
          <pc:docMk/>
          <pc:sldMk cId="467560122" sldId="260"/>
        </pc:sldMkLst>
        <pc:picChg chg="del">
          <ac:chgData name="Matheus Nogueira" userId="3ffbdc37af4c2ab0" providerId="LiveId" clId="{FA5F4E3A-5118-4654-943A-9DAA2EA480DB}" dt="2023-12-21T17:04:55.362" v="1" actId="478"/>
          <ac:picMkLst>
            <pc:docMk/>
            <pc:sldMk cId="467560122" sldId="260"/>
            <ac:picMk id="2" creationId="{3A101BB2-B6E7-1DE0-3757-F5ACB69FADC3}"/>
          </ac:picMkLst>
        </pc:picChg>
        <pc:picChg chg="del">
          <ac:chgData name="Matheus Nogueira" userId="3ffbdc37af4c2ab0" providerId="LiveId" clId="{FA5F4E3A-5118-4654-943A-9DAA2EA480DB}" dt="2023-12-21T17:04:55.362" v="1" actId="478"/>
          <ac:picMkLst>
            <pc:docMk/>
            <pc:sldMk cId="467560122" sldId="260"/>
            <ac:picMk id="4" creationId="{AAE07990-1957-C44A-6557-7562DB1CA447}"/>
          </ac:picMkLst>
        </pc:picChg>
        <pc:picChg chg="add del mod">
          <ac:chgData name="Matheus Nogueira" userId="3ffbdc37af4c2ab0" providerId="LiveId" clId="{FA5F4E3A-5118-4654-943A-9DAA2EA480DB}" dt="2023-12-21T17:16:06.440" v="11" actId="478"/>
          <ac:picMkLst>
            <pc:docMk/>
            <pc:sldMk cId="467560122" sldId="260"/>
            <ac:picMk id="5" creationId="{5F2491AA-1CA9-89AA-20B0-544E53971AEE}"/>
          </ac:picMkLst>
        </pc:picChg>
        <pc:picChg chg="del">
          <ac:chgData name="Matheus Nogueira" userId="3ffbdc37af4c2ab0" providerId="LiveId" clId="{FA5F4E3A-5118-4654-943A-9DAA2EA480DB}" dt="2023-12-21T17:04:55.362" v="1" actId="478"/>
          <ac:picMkLst>
            <pc:docMk/>
            <pc:sldMk cId="467560122" sldId="260"/>
            <ac:picMk id="6" creationId="{E8B79FD0-4AA1-3EBA-299D-8014B1462619}"/>
          </ac:picMkLst>
        </pc:picChg>
        <pc:picChg chg="del">
          <ac:chgData name="Matheus Nogueira" userId="3ffbdc37af4c2ab0" providerId="LiveId" clId="{FA5F4E3A-5118-4654-943A-9DAA2EA480DB}" dt="2023-12-21T17:04:55.362" v="1" actId="478"/>
          <ac:picMkLst>
            <pc:docMk/>
            <pc:sldMk cId="467560122" sldId="260"/>
            <ac:picMk id="8" creationId="{07B72532-E861-74BF-B144-CDBDA66BEEF3}"/>
          </ac:picMkLst>
        </pc:picChg>
        <pc:picChg chg="add mod">
          <ac:chgData name="Matheus Nogueira" userId="3ffbdc37af4c2ab0" providerId="LiveId" clId="{FA5F4E3A-5118-4654-943A-9DAA2EA480DB}" dt="2023-12-21T17:16:22.573" v="18" actId="1076"/>
          <ac:picMkLst>
            <pc:docMk/>
            <pc:sldMk cId="467560122" sldId="260"/>
            <ac:picMk id="9" creationId="{B481E629-9771-CBEB-2133-3AC540F85F54}"/>
          </ac:picMkLst>
        </pc:picChg>
        <pc:picChg chg="add mod">
          <ac:chgData name="Matheus Nogueira" userId="3ffbdc37af4c2ab0" providerId="LiveId" clId="{FA5F4E3A-5118-4654-943A-9DAA2EA480DB}" dt="2023-12-21T17:16:55.918" v="28" actId="1076"/>
          <ac:picMkLst>
            <pc:docMk/>
            <pc:sldMk cId="467560122" sldId="260"/>
            <ac:picMk id="11" creationId="{6FA7F453-3853-93ED-DEC1-A98A39E54A54}"/>
          </ac:picMkLst>
        </pc:picChg>
        <pc:picChg chg="add mod">
          <ac:chgData name="Matheus Nogueira" userId="3ffbdc37af4c2ab0" providerId="LiveId" clId="{FA5F4E3A-5118-4654-943A-9DAA2EA480DB}" dt="2023-12-21T17:17:40.156" v="38" actId="1076"/>
          <ac:picMkLst>
            <pc:docMk/>
            <pc:sldMk cId="467560122" sldId="260"/>
            <ac:picMk id="13" creationId="{46276F81-054B-09AC-D590-BDF1B33E53DC}"/>
          </ac:picMkLst>
        </pc:picChg>
        <pc:picChg chg="add mod">
          <ac:chgData name="Matheus Nogueira" userId="3ffbdc37af4c2ab0" providerId="LiveId" clId="{FA5F4E3A-5118-4654-943A-9DAA2EA480DB}" dt="2023-12-21T17:17:57.822" v="43" actId="1076"/>
          <ac:picMkLst>
            <pc:docMk/>
            <pc:sldMk cId="467560122" sldId="260"/>
            <ac:picMk id="15" creationId="{8C3ABD92-BA56-CA45-5285-C9633C859BC6}"/>
          </ac:picMkLst>
        </pc:picChg>
      </pc:sldChg>
      <pc:sldChg chg="addSp modSp add mod">
        <pc:chgData name="Matheus Nogueira" userId="3ffbdc37af4c2ab0" providerId="LiveId" clId="{FA5F4E3A-5118-4654-943A-9DAA2EA480DB}" dt="2023-12-21T17:18:13.568" v="48" actId="1076"/>
        <pc:sldMkLst>
          <pc:docMk/>
          <pc:sldMk cId="2705521634" sldId="261"/>
        </pc:sldMkLst>
        <pc:picChg chg="add mod">
          <ac:chgData name="Matheus Nogueira" userId="3ffbdc37af4c2ab0" providerId="LiveId" clId="{FA5F4E3A-5118-4654-943A-9DAA2EA480DB}" dt="2023-12-21T17:16:20.775" v="17" actId="1076"/>
          <ac:picMkLst>
            <pc:docMk/>
            <pc:sldMk cId="2705521634" sldId="261"/>
            <ac:picMk id="2" creationId="{984E3541-0496-8ABF-A248-842EDA6332E5}"/>
          </ac:picMkLst>
        </pc:picChg>
        <pc:picChg chg="add mod">
          <ac:chgData name="Matheus Nogueira" userId="3ffbdc37af4c2ab0" providerId="LiveId" clId="{FA5F4E3A-5118-4654-943A-9DAA2EA480DB}" dt="2023-12-21T17:16:48.687" v="26" actId="1076"/>
          <ac:picMkLst>
            <pc:docMk/>
            <pc:sldMk cId="2705521634" sldId="261"/>
            <ac:picMk id="4" creationId="{2BAEC2C1-DAE8-C1C6-52FF-ECB593A30F7E}"/>
          </ac:picMkLst>
        </pc:picChg>
        <pc:picChg chg="add mod">
          <ac:chgData name="Matheus Nogueira" userId="3ffbdc37af4c2ab0" providerId="LiveId" clId="{FA5F4E3A-5118-4654-943A-9DAA2EA480DB}" dt="2023-12-21T17:17:32.986" v="36" actId="1076"/>
          <ac:picMkLst>
            <pc:docMk/>
            <pc:sldMk cId="2705521634" sldId="261"/>
            <ac:picMk id="6" creationId="{04F70B80-D387-8816-80DF-D5A0D32B41FC}"/>
          </ac:picMkLst>
        </pc:picChg>
        <pc:picChg chg="add mod">
          <ac:chgData name="Matheus Nogueira" userId="3ffbdc37af4c2ab0" providerId="LiveId" clId="{FA5F4E3A-5118-4654-943A-9DAA2EA480DB}" dt="2023-12-21T17:18:13.568" v="48" actId="1076"/>
          <ac:picMkLst>
            <pc:docMk/>
            <pc:sldMk cId="2705521634" sldId="261"/>
            <ac:picMk id="8" creationId="{98DB86E3-729D-6DA0-FA21-52E5AA4B474B}"/>
          </ac:picMkLst>
        </pc:picChg>
      </pc:sldChg>
      <pc:sldChg chg="addSp modSp add mod">
        <pc:chgData name="Matheus Nogueira" userId="3ffbdc37af4c2ab0" providerId="LiveId" clId="{FA5F4E3A-5118-4654-943A-9DAA2EA480DB}" dt="2023-12-21T17:28:36.868" v="83" actId="1076"/>
        <pc:sldMkLst>
          <pc:docMk/>
          <pc:sldMk cId="1736408920" sldId="262"/>
        </pc:sldMkLst>
        <pc:picChg chg="add mod">
          <ac:chgData name="Matheus Nogueira" userId="3ffbdc37af4c2ab0" providerId="LiveId" clId="{FA5F4E3A-5118-4654-943A-9DAA2EA480DB}" dt="2023-12-21T17:19:59.933" v="53" actId="1076"/>
          <ac:picMkLst>
            <pc:docMk/>
            <pc:sldMk cId="1736408920" sldId="262"/>
            <ac:picMk id="3" creationId="{7088B8DB-A6A2-962A-61CA-4C35AC5717FA}"/>
          </ac:picMkLst>
        </pc:picChg>
        <pc:picChg chg="add mod">
          <ac:chgData name="Matheus Nogueira" userId="3ffbdc37af4c2ab0" providerId="LiveId" clId="{FA5F4E3A-5118-4654-943A-9DAA2EA480DB}" dt="2023-12-21T17:20:37.641" v="63" actId="1076"/>
          <ac:picMkLst>
            <pc:docMk/>
            <pc:sldMk cId="1736408920" sldId="262"/>
            <ac:picMk id="5" creationId="{D0C929F5-DE9F-4C34-9A6B-1D25D7E1A264}"/>
          </ac:picMkLst>
        </pc:picChg>
        <pc:picChg chg="add mod">
          <ac:chgData name="Matheus Nogueira" userId="3ffbdc37af4c2ab0" providerId="LiveId" clId="{FA5F4E3A-5118-4654-943A-9DAA2EA480DB}" dt="2023-12-21T17:21:31.701" v="73" actId="1076"/>
          <ac:picMkLst>
            <pc:docMk/>
            <pc:sldMk cId="1736408920" sldId="262"/>
            <ac:picMk id="7" creationId="{1427959C-5AFB-B639-7653-F6C3232C6269}"/>
          </ac:picMkLst>
        </pc:picChg>
        <pc:picChg chg="add mod">
          <ac:chgData name="Matheus Nogueira" userId="3ffbdc37af4c2ab0" providerId="LiveId" clId="{FA5F4E3A-5118-4654-943A-9DAA2EA480DB}" dt="2023-12-21T17:28:36.868" v="83" actId="1076"/>
          <ac:picMkLst>
            <pc:docMk/>
            <pc:sldMk cId="1736408920" sldId="262"/>
            <ac:picMk id="9" creationId="{5601A30B-DB14-DBEC-1B1A-315C416E1F9A}"/>
          </ac:picMkLst>
        </pc:picChg>
      </pc:sldChg>
      <pc:sldChg chg="addSp modSp add mod">
        <pc:chgData name="Matheus Nogueira" userId="3ffbdc37af4c2ab0" providerId="LiveId" clId="{FA5F4E3A-5118-4654-943A-9DAA2EA480DB}" dt="2023-12-21T17:28:43.815" v="85" actId="1076"/>
        <pc:sldMkLst>
          <pc:docMk/>
          <pc:sldMk cId="566743637" sldId="263"/>
        </pc:sldMkLst>
        <pc:picChg chg="add mod">
          <ac:chgData name="Matheus Nogueira" userId="3ffbdc37af4c2ab0" providerId="LiveId" clId="{FA5F4E3A-5118-4654-943A-9DAA2EA480DB}" dt="2023-12-21T17:20:14.921" v="58" actId="1076"/>
          <ac:picMkLst>
            <pc:docMk/>
            <pc:sldMk cId="566743637" sldId="263"/>
            <ac:picMk id="3" creationId="{E6917BE0-16CF-AF75-7B3A-92BB08FAB379}"/>
          </ac:picMkLst>
        </pc:picChg>
        <pc:picChg chg="add mod">
          <ac:chgData name="Matheus Nogueira" userId="3ffbdc37af4c2ab0" providerId="LiveId" clId="{FA5F4E3A-5118-4654-943A-9DAA2EA480DB}" dt="2023-12-21T17:20:59.904" v="68" actId="1076"/>
          <ac:picMkLst>
            <pc:docMk/>
            <pc:sldMk cId="566743637" sldId="263"/>
            <ac:picMk id="5" creationId="{0D9348DA-0584-C620-86F4-00DA039E4E44}"/>
          </ac:picMkLst>
        </pc:picChg>
        <pc:picChg chg="add mod">
          <ac:chgData name="Matheus Nogueira" userId="3ffbdc37af4c2ab0" providerId="LiveId" clId="{FA5F4E3A-5118-4654-943A-9DAA2EA480DB}" dt="2023-12-21T17:22:14.650" v="78" actId="1076"/>
          <ac:picMkLst>
            <pc:docMk/>
            <pc:sldMk cId="566743637" sldId="263"/>
            <ac:picMk id="7" creationId="{10ACF65B-5AFB-C538-144C-9924400B6751}"/>
          </ac:picMkLst>
        </pc:picChg>
        <pc:picChg chg="add mod">
          <ac:chgData name="Matheus Nogueira" userId="3ffbdc37af4c2ab0" providerId="LiveId" clId="{FA5F4E3A-5118-4654-943A-9DAA2EA480DB}" dt="2023-12-21T17:28:43.815" v="85" actId="1076"/>
          <ac:picMkLst>
            <pc:docMk/>
            <pc:sldMk cId="566743637" sldId="263"/>
            <ac:picMk id="8" creationId="{1420E4ED-DF2E-2656-ED87-46C3ABAD406B}"/>
          </ac:picMkLst>
        </pc:picChg>
      </pc:sldChg>
      <pc:sldChg chg="add">
        <pc:chgData name="Matheus Nogueira" userId="3ffbdc37af4c2ab0" providerId="LiveId" clId="{FA5F4E3A-5118-4654-943A-9DAA2EA480DB}" dt="2023-12-21T17:08:26.682" v="4"/>
        <pc:sldMkLst>
          <pc:docMk/>
          <pc:sldMk cId="3235356006" sldId="264"/>
        </pc:sldMkLst>
      </pc:sldChg>
      <pc:sldChg chg="add">
        <pc:chgData name="Matheus Nogueira" userId="3ffbdc37af4c2ab0" providerId="LiveId" clId="{FA5F4E3A-5118-4654-943A-9DAA2EA480DB}" dt="2023-12-21T17:08:26.682" v="4"/>
        <pc:sldMkLst>
          <pc:docMk/>
          <pc:sldMk cId="28935725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29A1-E47A-E670-4B5A-063FEF90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0F042-8418-FB0A-466E-B65CA1B3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620AB-67E0-EE55-7109-40BCA1FF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8282-2B3D-994D-D752-B7B5167F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DBE5-3AC6-4840-093D-F4808DFF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C348-98D5-06FE-EBA2-F16B359C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D3F3D-EEDF-81A2-8289-B34D7B815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B957-1AB5-AEA8-AC77-4F52BE9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BA3A-6DE0-359F-2851-F5446A5C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1C17-1510-FB19-0EA8-D7733EA6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683ED-467B-B447-A4C3-9D88D49C0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A9C39-514B-FE99-543E-431A53CF1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E574-B56D-D935-871D-6B3AED5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D01E-8F9A-B1BD-026D-CE32BE2E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DCD5-6EEC-2E1D-BCBE-8516F084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05B3-6B4A-C8EE-ED4B-50E217B3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0A30-6658-1C58-74CE-7F427A2B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B673-8F4D-4C3E-7273-5C269A82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97A2-6395-FA50-A6AE-06402E4C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DAFF-DA86-DDFE-DD7A-662C40C9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F282-08FB-D718-6BDD-A47A80A4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FEA5-F19A-F59C-7E8E-07FCB25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B58C-72D1-1C14-D31E-763F6480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6B25-BDFF-E015-61BD-EE293411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5F47-BC14-EF35-84F0-0B260AB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5AE5-C23E-E21F-6894-FD49028B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E383-665B-4F3C-A330-861E4C794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DD030-4C98-C889-CADB-05CE47C1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FBE39-F22B-6C6E-D05C-3DF4D6E2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8916-A34C-2CDC-A78D-A4E08489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A462A-B57F-E135-B0F7-FB412AB4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9C5F-38AE-BB5A-4B8C-DF4DF87F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1C352-1E56-A8E9-18CB-6A0D7674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4CE4B-C406-7CFD-F6B0-2C2BEAF8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6F6F-54A8-AC72-5164-E62D77A99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CF7D8-F2CD-7EDC-704B-53D5994E5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CD3B3-3B5F-CA41-866D-9D2DCCFE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0E693-0715-8003-B96C-D890BD97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F33F9-9A50-9041-D735-751B00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1C2E-C09A-4114-20B7-63E9BD50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68B42-F32C-6ED6-B5FF-35F50BD0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D9BE-2338-BC27-1939-EF4A0E9D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4FDC0-3CF2-4DA5-F846-8614DD48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E59DD-7AF1-0D88-DFE9-7B1CADA9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3AF62-4F6B-522D-C8B5-1ADF3C4F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B629-5697-8D02-0334-0237226A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CE03-4908-7965-3B62-DFF3D1E0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6CE1-B495-FA72-7572-A5815B03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1643-07B2-81EA-108F-F3A33164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18DB5-6E2D-F75B-8FC3-3B561EAE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3C5C-7E80-E490-E767-A801FFE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14B9-A9A6-033E-1D64-B573011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C8CE-13A3-FC30-0558-86A01543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A8B9C-089C-7D4F-B7A0-36C5EB137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769A4-2CFD-7AC3-C87E-21BD5B78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2C601-3ED4-DF2A-69F9-2B31A1BA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5C0C9-647C-DFB9-92A9-D34A376F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CB793-AB5C-9A99-949D-6501A970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58D1-738C-36C0-5B64-05AF5257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9AC6-0D11-D8B2-AFA0-5C448B0C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CE7A-E67A-BCDF-F17F-597992051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EE5D7-629C-4D84-9793-757A3E7B19C4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175B-3607-17F1-38AC-89A67567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09D4-76EB-63A5-C113-8ABFAC986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DD63-EE40-4F23-A2FE-98408EB2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0F5E4195-C859-C377-3232-9E3D0E36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26" y="858079"/>
            <a:ext cx="4320000" cy="2880000"/>
          </a:xfrm>
          <a:prstGeom prst="rect">
            <a:avLst/>
          </a:prstGeom>
        </p:spPr>
      </p:pic>
      <p:pic>
        <p:nvPicPr>
          <p:cNvPr id="18" name="Picture 17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D593D67E-A85A-EB04-4C04-67897998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26" y="3738079"/>
            <a:ext cx="4320000" cy="2880000"/>
          </a:xfrm>
          <a:prstGeom prst="rect">
            <a:avLst/>
          </a:prstGeom>
        </p:spPr>
      </p:pic>
      <p:pic>
        <p:nvPicPr>
          <p:cNvPr id="20" name="Picture 19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DF77BDEF-E38E-32F6-6E86-6F5E6C253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26" y="3738079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5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5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3A101BB2-B6E7-1DE0-3757-F5ACB69F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26" y="858079"/>
            <a:ext cx="4320000" cy="2880000"/>
          </a:xfrm>
          <a:prstGeom prst="rect">
            <a:avLst/>
          </a:prstGeom>
        </p:spPr>
      </p:pic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AE07990-1957-C44A-6557-7562DB1CA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26" y="858079"/>
            <a:ext cx="4320000" cy="28800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E8B79FD0-4AA1-3EBA-299D-8014B1462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26" y="3738079"/>
            <a:ext cx="4320000" cy="2880000"/>
          </a:xfrm>
          <a:prstGeom prst="rect">
            <a:avLst/>
          </a:prstGeom>
        </p:spPr>
      </p:pic>
      <p:pic>
        <p:nvPicPr>
          <p:cNvPr id="8" name="Picture 7" descr="A graph with red lines&#10;&#10;Description automatically generated">
            <a:extLst>
              <a:ext uri="{FF2B5EF4-FFF2-40B4-BE49-F238E27FC236}">
                <a16:creationId xmlns:a16="http://schemas.microsoft.com/office/drawing/2014/main" id="{07B72532-E861-74BF-B144-CDBDA66BE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26" y="3738079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481E629-9771-CBEB-2133-3AC540F85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74" y="758687"/>
            <a:ext cx="4320000" cy="2880000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6FA7F453-3853-93ED-DEC1-A98A39E54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74" y="758687"/>
            <a:ext cx="4320000" cy="2880000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46276F81-054B-09AC-D590-BDF1B33E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74" y="3638687"/>
            <a:ext cx="4320000" cy="2880000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8C3ABD92-BA56-CA45-5285-C9633C859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74" y="3638687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6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84E3541-0496-8ABF-A248-842EDA63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828261"/>
            <a:ext cx="4320000" cy="2880000"/>
          </a:xfrm>
          <a:prstGeom prst="rect">
            <a:avLst/>
          </a:prstGeom>
        </p:spPr>
      </p:pic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BAEC2C1-DAE8-C1C6-52FF-ECB593A30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28261"/>
            <a:ext cx="4320000" cy="2880000"/>
          </a:xfrm>
          <a:prstGeom prst="rect">
            <a:avLst/>
          </a:prstGeom>
        </p:spPr>
      </p:pic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04F70B80-D387-8816-80DF-D5A0D32B4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78" y="3708261"/>
            <a:ext cx="4320000" cy="2880000"/>
          </a:xfrm>
          <a:prstGeom prst="rect">
            <a:avLst/>
          </a:prstGeom>
        </p:spPr>
      </p:pic>
      <p:pic>
        <p:nvPicPr>
          <p:cNvPr id="8" name="Picture 7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98DB86E3-729D-6DA0-FA21-52E5AA4B4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8261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0FAA922D-C289-BC79-0A4C-F8FAD2B7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669235"/>
            <a:ext cx="4320000" cy="288000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0AD5EDCB-F6F8-11FC-036F-6ECF4B95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74" y="669235"/>
            <a:ext cx="4320000" cy="2880000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97AC7F81-4F06-2269-D8FD-199F5432B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3549235"/>
            <a:ext cx="4320000" cy="2880000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E02CD4D5-7EA8-22D7-3EE9-B23104B21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74" y="3549235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BA01CF26-3F79-9C12-EEAC-1CF40802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669235"/>
            <a:ext cx="4320000" cy="2880000"/>
          </a:xfrm>
          <a:prstGeom prst="rect">
            <a:avLst/>
          </a:prstGeom>
        </p:spPr>
      </p:pic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7B786F4-6388-30E7-60B4-483FC7547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74" y="669235"/>
            <a:ext cx="4320000" cy="28800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59ABC91B-BE83-2B17-0EFD-12E39EDBF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4" y="3549235"/>
            <a:ext cx="4320000" cy="2880000"/>
          </a:xfrm>
          <a:prstGeom prst="rect">
            <a:avLst/>
          </a:prstGeom>
        </p:spPr>
      </p:pic>
      <p:pic>
        <p:nvPicPr>
          <p:cNvPr id="10" name="Picture 9" descr="A graph with text and numbers&#10;&#10;Description automatically generated">
            <a:extLst>
              <a:ext uri="{FF2B5EF4-FFF2-40B4-BE49-F238E27FC236}">
                <a16:creationId xmlns:a16="http://schemas.microsoft.com/office/drawing/2014/main" id="{A3B91A6F-BC1D-0D79-FBAA-7ADDB8649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74" y="3549235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7088B8DB-A6A2-962A-61CA-4C35AC571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26" y="987287"/>
            <a:ext cx="4320000" cy="2880000"/>
          </a:xfrm>
          <a:prstGeom prst="rect">
            <a:avLst/>
          </a:prstGeom>
        </p:spPr>
      </p:pic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0C929F5-DE9F-4C34-9A6B-1D25D7E1A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26" y="3867287"/>
            <a:ext cx="4320000" cy="2880000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427959C-5AFB-B639-7653-F6C3232C6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26" y="3867287"/>
            <a:ext cx="4320000" cy="2880000"/>
          </a:xfrm>
          <a:prstGeom prst="rect">
            <a:avLst/>
          </a:prstGeom>
        </p:spPr>
      </p:pic>
      <p:pic>
        <p:nvPicPr>
          <p:cNvPr id="9" name="Picture 8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5601A30B-DB14-DBEC-1B1A-315C416E1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987287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0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6917BE0-16CF-AF75-7B3A-92BB08FAB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0" y="549000"/>
            <a:ext cx="4320000" cy="2880000"/>
          </a:xfrm>
          <a:prstGeom prst="rect">
            <a:avLst/>
          </a:prstGeom>
        </p:spPr>
      </p:pic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D9348DA-0584-C620-86F4-00DA039E4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70" y="3429000"/>
            <a:ext cx="4320000" cy="2880000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10ACF65B-5AFB-C538-144C-9924400B6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70" y="3429000"/>
            <a:ext cx="4320000" cy="2880000"/>
          </a:xfrm>
          <a:prstGeom prst="rect">
            <a:avLst/>
          </a:prstGeom>
        </p:spPr>
      </p:pic>
      <p:pic>
        <p:nvPicPr>
          <p:cNvPr id="8" name="Picture 7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1420E4ED-DF2E-2656-ED87-46C3ABAD4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70" y="549000"/>
            <a:ext cx="43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35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</cp:revision>
  <dcterms:created xsi:type="dcterms:W3CDTF">2023-12-21T16:55:22Z</dcterms:created>
  <dcterms:modified xsi:type="dcterms:W3CDTF">2023-12-21T18:27:32Z</dcterms:modified>
</cp:coreProperties>
</file>