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8E8EA-4FD8-44CD-90EC-12984BC1D8EE}" v="4" dt="2024-05-26T03:09:56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E838E8EA-4FD8-44CD-90EC-12984BC1D8EE}"/>
    <pc:docChg chg="custSel addSld modSld">
      <pc:chgData name="Matheus Nogueira" userId="3ffbdc37af4c2ab0" providerId="LiveId" clId="{E838E8EA-4FD8-44CD-90EC-12984BC1D8EE}" dt="2024-05-26T03:10:30.066" v="180" actId="1076"/>
      <pc:docMkLst>
        <pc:docMk/>
      </pc:docMkLst>
      <pc:sldChg chg="addSp modSp mod">
        <pc:chgData name="Matheus Nogueira" userId="3ffbdc37af4c2ab0" providerId="LiveId" clId="{E838E8EA-4FD8-44CD-90EC-12984BC1D8EE}" dt="2024-05-26T03:07:34.829" v="20" actId="1076"/>
        <pc:sldMkLst>
          <pc:docMk/>
          <pc:sldMk cId="2673962945" sldId="256"/>
        </pc:sldMkLst>
        <pc:picChg chg="add mod">
          <ac:chgData name="Matheus Nogueira" userId="3ffbdc37af4c2ab0" providerId="LiveId" clId="{E838E8EA-4FD8-44CD-90EC-12984BC1D8EE}" dt="2024-05-26T03:07:34.829" v="20" actId="1076"/>
          <ac:picMkLst>
            <pc:docMk/>
            <pc:sldMk cId="2673962945" sldId="256"/>
            <ac:picMk id="5" creationId="{04756708-EE1F-3B4C-9924-3A6CBB2C334A}"/>
          </ac:picMkLst>
        </pc:picChg>
        <pc:picChg chg="add mod">
          <ac:chgData name="Matheus Nogueira" userId="3ffbdc37af4c2ab0" providerId="LiveId" clId="{E838E8EA-4FD8-44CD-90EC-12984BC1D8EE}" dt="2024-05-26T03:07:14.826" v="17" actId="555"/>
          <ac:picMkLst>
            <pc:docMk/>
            <pc:sldMk cId="2673962945" sldId="256"/>
            <ac:picMk id="7" creationId="{D4947142-C09C-AA53-60A1-2B8876CD153B}"/>
          </ac:picMkLst>
        </pc:picChg>
        <pc:picChg chg="add mod">
          <ac:chgData name="Matheus Nogueira" userId="3ffbdc37af4c2ab0" providerId="LiveId" clId="{E838E8EA-4FD8-44CD-90EC-12984BC1D8EE}" dt="2024-05-26T03:07:34.829" v="20" actId="1076"/>
          <ac:picMkLst>
            <pc:docMk/>
            <pc:sldMk cId="2673962945" sldId="256"/>
            <ac:picMk id="9" creationId="{44859F8F-C2AF-7A36-1F34-CE92C8F2E1A0}"/>
          </ac:picMkLst>
        </pc:picChg>
        <pc:picChg chg="add mod">
          <ac:chgData name="Matheus Nogueira" userId="3ffbdc37af4c2ab0" providerId="LiveId" clId="{E838E8EA-4FD8-44CD-90EC-12984BC1D8EE}" dt="2024-05-26T03:07:30.937" v="19" actId="1076"/>
          <ac:picMkLst>
            <pc:docMk/>
            <pc:sldMk cId="2673962945" sldId="256"/>
            <ac:picMk id="11" creationId="{906DFE01-C07F-3486-9EAC-FEB2FDB45918}"/>
          </ac:picMkLst>
        </pc:picChg>
      </pc:sldChg>
      <pc:sldChg chg="addSp delSp modSp new mod">
        <pc:chgData name="Matheus Nogueira" userId="3ffbdc37af4c2ab0" providerId="LiveId" clId="{E838E8EA-4FD8-44CD-90EC-12984BC1D8EE}" dt="2024-05-26T03:09:14.646" v="144" actId="1076"/>
        <pc:sldMkLst>
          <pc:docMk/>
          <pc:sldMk cId="1494310363" sldId="257"/>
        </pc:sldMkLst>
        <pc:spChg chg="del">
          <ac:chgData name="Matheus Nogueira" userId="3ffbdc37af4c2ab0" providerId="LiveId" clId="{E838E8EA-4FD8-44CD-90EC-12984BC1D8EE}" dt="2024-05-26T03:08:00.113" v="22" actId="478"/>
          <ac:spMkLst>
            <pc:docMk/>
            <pc:sldMk cId="1494310363" sldId="257"/>
            <ac:spMk id="2" creationId="{45D52D0A-EC4A-E341-450C-A183051EEE4C}"/>
          </ac:spMkLst>
        </pc:spChg>
        <pc:spChg chg="del">
          <ac:chgData name="Matheus Nogueira" userId="3ffbdc37af4c2ab0" providerId="LiveId" clId="{E838E8EA-4FD8-44CD-90EC-12984BC1D8EE}" dt="2024-05-26T03:08:00.113" v="22" actId="478"/>
          <ac:spMkLst>
            <pc:docMk/>
            <pc:sldMk cId="1494310363" sldId="257"/>
            <ac:spMk id="3" creationId="{4CE86740-9940-3F6F-8BBF-A90D0F1CB4C9}"/>
          </ac:spMkLst>
        </pc:spChg>
        <pc:picChg chg="add mod">
          <ac:chgData name="Matheus Nogueira" userId="3ffbdc37af4c2ab0" providerId="LiveId" clId="{E838E8EA-4FD8-44CD-90EC-12984BC1D8EE}" dt="2024-05-26T03:09:14.646" v="144" actId="1076"/>
          <ac:picMkLst>
            <pc:docMk/>
            <pc:sldMk cId="1494310363" sldId="257"/>
            <ac:picMk id="5" creationId="{36211B72-A6B8-76B3-3F01-A3F0E27FAFF3}"/>
          </ac:picMkLst>
        </pc:picChg>
        <pc:picChg chg="add mod">
          <ac:chgData name="Matheus Nogueira" userId="3ffbdc37af4c2ab0" providerId="LiveId" clId="{E838E8EA-4FD8-44CD-90EC-12984BC1D8EE}" dt="2024-05-26T03:09:14.646" v="144" actId="1076"/>
          <ac:picMkLst>
            <pc:docMk/>
            <pc:sldMk cId="1494310363" sldId="257"/>
            <ac:picMk id="7" creationId="{52074FEF-3C6B-1EB5-B367-9AFCB549C1F5}"/>
          </ac:picMkLst>
        </pc:picChg>
        <pc:picChg chg="add mod">
          <ac:chgData name="Matheus Nogueira" userId="3ffbdc37af4c2ab0" providerId="LiveId" clId="{E838E8EA-4FD8-44CD-90EC-12984BC1D8EE}" dt="2024-05-26T03:09:14.646" v="144" actId="1076"/>
          <ac:picMkLst>
            <pc:docMk/>
            <pc:sldMk cId="1494310363" sldId="257"/>
            <ac:picMk id="9" creationId="{1FFD24F5-7023-526D-D843-7B12002B228E}"/>
          </ac:picMkLst>
        </pc:picChg>
        <pc:picChg chg="add mod">
          <ac:chgData name="Matheus Nogueira" userId="3ffbdc37af4c2ab0" providerId="LiveId" clId="{E838E8EA-4FD8-44CD-90EC-12984BC1D8EE}" dt="2024-05-26T03:09:14.646" v="144" actId="1076"/>
          <ac:picMkLst>
            <pc:docMk/>
            <pc:sldMk cId="1494310363" sldId="257"/>
            <ac:picMk id="11" creationId="{0193A8BF-EECA-95B0-6139-9E09BDCFBAD6}"/>
          </ac:picMkLst>
        </pc:picChg>
      </pc:sldChg>
      <pc:sldChg chg="addSp modSp new mod">
        <pc:chgData name="Matheus Nogueira" userId="3ffbdc37af4c2ab0" providerId="LiveId" clId="{E838E8EA-4FD8-44CD-90EC-12984BC1D8EE}" dt="2024-05-26T03:09:38.618" v="161" actId="1076"/>
        <pc:sldMkLst>
          <pc:docMk/>
          <pc:sldMk cId="3119068163" sldId="258"/>
        </pc:sldMkLst>
        <pc:picChg chg="add mod">
          <ac:chgData name="Matheus Nogueira" userId="3ffbdc37af4c2ab0" providerId="LiveId" clId="{E838E8EA-4FD8-44CD-90EC-12984BC1D8EE}" dt="2024-05-26T03:09:32.511" v="159" actId="1076"/>
          <ac:picMkLst>
            <pc:docMk/>
            <pc:sldMk cId="3119068163" sldId="258"/>
            <ac:picMk id="3" creationId="{A19988E0-4E39-CB02-4B91-B18C9B506FAF}"/>
          </ac:picMkLst>
        </pc:picChg>
        <pc:picChg chg="add mod">
          <ac:chgData name="Matheus Nogueira" userId="3ffbdc37af4c2ab0" providerId="LiveId" clId="{E838E8EA-4FD8-44CD-90EC-12984BC1D8EE}" dt="2024-05-26T03:09:38.618" v="161" actId="1076"/>
          <ac:picMkLst>
            <pc:docMk/>
            <pc:sldMk cId="3119068163" sldId="258"/>
            <ac:picMk id="5" creationId="{5BE7D687-A48C-3B03-8540-6B9229FC737A}"/>
          </ac:picMkLst>
        </pc:picChg>
        <pc:picChg chg="add mod">
          <ac:chgData name="Matheus Nogueira" userId="3ffbdc37af4c2ab0" providerId="LiveId" clId="{E838E8EA-4FD8-44CD-90EC-12984BC1D8EE}" dt="2024-05-26T03:09:35.586" v="160" actId="1076"/>
          <ac:picMkLst>
            <pc:docMk/>
            <pc:sldMk cId="3119068163" sldId="258"/>
            <ac:picMk id="7" creationId="{6351DF27-40EE-53CF-6FF8-C94CEF55EBDD}"/>
          </ac:picMkLst>
        </pc:picChg>
        <pc:picChg chg="add mod">
          <ac:chgData name="Matheus Nogueira" userId="3ffbdc37af4c2ab0" providerId="LiveId" clId="{E838E8EA-4FD8-44CD-90EC-12984BC1D8EE}" dt="2024-05-26T03:09:26.662" v="155" actId="1076"/>
          <ac:picMkLst>
            <pc:docMk/>
            <pc:sldMk cId="3119068163" sldId="258"/>
            <ac:picMk id="9" creationId="{16E1F28A-301D-B9DF-3D10-B89279F3CB69}"/>
          </ac:picMkLst>
        </pc:picChg>
      </pc:sldChg>
      <pc:sldChg chg="addSp modSp new mod">
        <pc:chgData name="Matheus Nogueira" userId="3ffbdc37af4c2ab0" providerId="LiveId" clId="{E838E8EA-4FD8-44CD-90EC-12984BC1D8EE}" dt="2024-05-26T03:10:30.066" v="180" actId="1076"/>
        <pc:sldMkLst>
          <pc:docMk/>
          <pc:sldMk cId="2956644222" sldId="259"/>
        </pc:sldMkLst>
        <pc:picChg chg="add mod">
          <ac:chgData name="Matheus Nogueira" userId="3ffbdc37af4c2ab0" providerId="LiveId" clId="{E838E8EA-4FD8-44CD-90EC-12984BC1D8EE}" dt="2024-05-26T03:10:30.066" v="180" actId="1076"/>
          <ac:picMkLst>
            <pc:docMk/>
            <pc:sldMk cId="2956644222" sldId="259"/>
            <ac:picMk id="3" creationId="{1A079150-E723-5652-0303-BAB103C44ABB}"/>
          </ac:picMkLst>
        </pc:picChg>
        <pc:picChg chg="add mod">
          <ac:chgData name="Matheus Nogueira" userId="3ffbdc37af4c2ab0" providerId="LiveId" clId="{E838E8EA-4FD8-44CD-90EC-12984BC1D8EE}" dt="2024-05-26T03:10:03.868" v="174" actId="1076"/>
          <ac:picMkLst>
            <pc:docMk/>
            <pc:sldMk cId="2956644222" sldId="259"/>
            <ac:picMk id="5" creationId="{127C84CC-DD70-6A64-71C4-5F1A964740DB}"/>
          </ac:picMkLst>
        </pc:picChg>
        <pc:picChg chg="add mod">
          <ac:chgData name="Matheus Nogueira" userId="3ffbdc37af4c2ab0" providerId="LiveId" clId="{E838E8EA-4FD8-44CD-90EC-12984BC1D8EE}" dt="2024-05-26T03:10:26.136" v="179" actId="1076"/>
          <ac:picMkLst>
            <pc:docMk/>
            <pc:sldMk cId="2956644222" sldId="259"/>
            <ac:picMk id="7" creationId="{CE54C7F1-6ED3-BF20-AD13-604BA728935D}"/>
          </ac:picMkLst>
        </pc:picChg>
        <pc:picChg chg="add mod">
          <ac:chgData name="Matheus Nogueira" userId="3ffbdc37af4c2ab0" providerId="LiveId" clId="{E838E8EA-4FD8-44CD-90EC-12984BC1D8EE}" dt="2024-05-26T03:10:17.828" v="178" actId="1076"/>
          <ac:picMkLst>
            <pc:docMk/>
            <pc:sldMk cId="2956644222" sldId="259"/>
            <ac:picMk id="9" creationId="{EDC10C0C-4671-5314-12E3-AC5DA57A2F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B6F0-58BA-9C4A-D24E-B02FAB64E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CC96E-EEBC-E959-E39F-183FD1493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9892-74C7-7A1F-1BE3-8E20E88E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2F953-3738-4719-FD85-758799A4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A6BAE-6CCF-7B16-F904-907DB00F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80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2347D-C431-A3AF-E9B8-38E09E928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6501E-8A26-0B7D-486D-83B177CF2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62F3-5232-88D5-70BC-B3466B42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59348-B9E2-51D1-B063-CC1E75468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8503-A6C6-E1EC-ECB5-0D1C3597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32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C5BBB5-FEA5-9EF8-306C-0B8046EAA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DAFFEF-4AD2-BBAF-81D1-723C43E3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927C0-2CC8-3B71-A69E-0B0E70F13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E32BD-2DEB-A1B9-6F75-920637024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D0554-9A4E-D578-E0CB-855E10BD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9642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CA50-33BD-928B-F0C3-8B899F4A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80B2D-106E-EAD2-0F00-CF5E6F6D6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5759-D954-3050-F1BB-F2F71769C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6F89-19FF-239C-DEB0-10F2D6A4E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F346A-5A01-498F-5570-9DF9233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413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47DD-D7E5-618F-F871-80167E8B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DDA8C-C366-833C-5A33-E171F1001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645D6-E50F-7D8E-68CD-3F4EBFC96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425EA-1B74-7277-FE40-7E6DF283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36F49-5CB9-B9A3-5DDC-3609340D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249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EA83A-4C78-39AB-4D77-D98BD85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56D91-4829-06E3-255C-C43867CF8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2AD6E-341B-F102-32F9-A685CAC9E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0B2B0-E12F-817A-5E2F-06B6237B8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FFD60-7982-7EE4-8EF2-1BA282AB7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30260-A1B2-03DE-5CB4-28CEFDFF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458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D4023-8F18-7E7D-1192-E0F484108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CFCB8-1D6F-F596-6A83-DAAD7F3C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D147C-B952-337D-E6BD-291761149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F2A31-1DD5-5A43-228B-82C5F6369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810BF1-0383-023F-C095-605DD9F02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3D1A4-098C-8F3A-08D4-29F3D00A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F8E93-5A05-069E-E300-7A7DCE6C6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EE252-9C8A-8E53-8C7C-E994D6CD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62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D57BD-C9AA-738B-32B4-E86F99E5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27562-AF32-445C-27B9-691BE57B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4C68A-C07C-50F3-163D-F1A125F5F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8C5BA-5FA7-A083-ABEC-D68A0BF5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364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5D8C97-941C-F285-EC7D-31F00BEE6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8E0F9-929D-7B5F-2DF7-E55DD5CF0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29ABB-9B87-AD00-A52F-B8831C10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92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58A82-014F-4B23-5F47-49EAD24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54BA2-21E9-2D94-7A65-B854C7093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72CAD-FA18-574A-D521-5D843F2A7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47D3F-BA4B-9296-083A-45CCB5BC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F26C9-8A6A-BBD1-FD4D-FE3D7285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93543-6D98-5A92-3FDA-1AB657B6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756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F76F-8E8C-9DB4-849C-024DE3B3D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6096FA-3122-941B-1C61-4ED21A56B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1EFA2-A50D-8EED-8CC5-E3D6E4746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B81EC-4C5A-CED8-E7BC-2FF0A4C7C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AA035-5F44-D135-AB0A-D0E3C18A9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C3136-A961-7544-FDA9-DD6943CC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35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EF47E-D6E1-FF79-DC6D-EC434A22E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562D9-6D65-F419-A104-4E77FF984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ECC9-9766-43AD-DCE8-EA21AEBEA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0CBDE5-ACCF-4587-A2D4-95314C1E8C25}" type="datetimeFigureOut">
              <a:rPr lang="pt-BR" smtClean="0"/>
              <a:t>26/05/2024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3C364-4D1C-4C78-42DD-0D4125087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73D4F-BF34-61E5-373C-1B4610C4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E1042-42CD-46B1-A749-244727B1EA76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396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line of value&#10;&#10;Description automatically generated with medium confidence">
            <a:extLst>
              <a:ext uri="{FF2B5EF4-FFF2-40B4-BE49-F238E27FC236}">
                <a16:creationId xmlns:a16="http://schemas.microsoft.com/office/drawing/2014/main" id="{04756708-EE1F-3B4C-9924-3A6CBB2C3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366788"/>
            <a:ext cx="5715000" cy="3810000"/>
          </a:xfrm>
          <a:prstGeom prst="rect">
            <a:avLst/>
          </a:prstGeom>
        </p:spPr>
      </p:pic>
      <p:pic>
        <p:nvPicPr>
          <p:cNvPr id="7" name="Picture 6" descr="A graph showing a line graph&#10;&#10;Description automatically generated">
            <a:extLst>
              <a:ext uri="{FF2B5EF4-FFF2-40B4-BE49-F238E27FC236}">
                <a16:creationId xmlns:a16="http://schemas.microsoft.com/office/drawing/2014/main" id="{D4947142-C09C-AA53-60A1-2B8876CD1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4366788"/>
            <a:ext cx="5715000" cy="3810000"/>
          </a:xfrm>
          <a:prstGeom prst="rect">
            <a:avLst/>
          </a:prstGeom>
        </p:spPr>
      </p:pic>
      <p:pic>
        <p:nvPicPr>
          <p:cNvPr id="9" name="Picture 8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44859F8F-C2AF-7A36-1F34-CE92C8F2E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56788"/>
            <a:ext cx="5715000" cy="3810000"/>
          </a:xfrm>
          <a:prstGeom prst="rect">
            <a:avLst/>
          </a:prstGeom>
        </p:spPr>
      </p:pic>
      <p:pic>
        <p:nvPicPr>
          <p:cNvPr id="11" name="Picture 10" descr="A graph showing a line graph&#10;&#10;Description automatically generated">
            <a:extLst>
              <a:ext uri="{FF2B5EF4-FFF2-40B4-BE49-F238E27FC236}">
                <a16:creationId xmlns:a16="http://schemas.microsoft.com/office/drawing/2014/main" id="{906DFE01-C07F-3486-9EAC-FEB2FDB45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55678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6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 showing the difference between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36211B72-A6B8-76B3-3F01-A3F0E27FA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-277640"/>
            <a:ext cx="5715000" cy="3810000"/>
          </a:xfrm>
          <a:prstGeom prst="rect">
            <a:avLst/>
          </a:prstGeom>
        </p:spPr>
      </p:pic>
      <p:pic>
        <p:nvPicPr>
          <p:cNvPr id="7" name="Picture 6" descr="A graph of a graph showing the difference between a line and a line&#10;&#10;Description automatically generated">
            <a:extLst>
              <a:ext uri="{FF2B5EF4-FFF2-40B4-BE49-F238E27FC236}">
                <a16:creationId xmlns:a16="http://schemas.microsoft.com/office/drawing/2014/main" id="{52074FEF-3C6B-1EB5-B367-9AFCB549C1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277640"/>
            <a:ext cx="5715000" cy="3810000"/>
          </a:xfrm>
          <a:prstGeom prst="rect">
            <a:avLst/>
          </a:prstGeom>
        </p:spPr>
      </p:pic>
      <p:pic>
        <p:nvPicPr>
          <p:cNvPr id="9" name="Picture 8" descr="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1FFD24F5-7023-526D-D843-7B12002B2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3532360"/>
            <a:ext cx="5715000" cy="3810000"/>
          </a:xfrm>
          <a:prstGeom prst="rect">
            <a:avLst/>
          </a:prstGeom>
        </p:spPr>
      </p:pic>
      <p:pic>
        <p:nvPicPr>
          <p:cNvPr id="11" name="Picture 10" descr="A graph of a graph showing a line graph&#10;&#10;Description automatically generated with medium confidence">
            <a:extLst>
              <a:ext uri="{FF2B5EF4-FFF2-40B4-BE49-F238E27FC236}">
                <a16:creationId xmlns:a16="http://schemas.microsoft.com/office/drawing/2014/main" id="{0193A8BF-EECA-95B0-6139-9E09BDCFB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32360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A19988E0-4E39-CB02-4B91-B18C9B50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97" y="-78463"/>
            <a:ext cx="5715000" cy="3810000"/>
          </a:xfrm>
          <a:prstGeom prst="rect">
            <a:avLst/>
          </a:prstGeom>
        </p:spPr>
      </p:pic>
      <p:pic>
        <p:nvPicPr>
          <p:cNvPr id="5" name="Picture 4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5BE7D687-A48C-3B03-8540-6B9229FC7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7" y="3731537"/>
            <a:ext cx="5715000" cy="3810000"/>
          </a:xfrm>
          <a:prstGeom prst="rect">
            <a:avLst/>
          </a:prstGeom>
        </p:spPr>
      </p:pic>
      <p:pic>
        <p:nvPicPr>
          <p:cNvPr id="7" name="Picture 6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6351DF27-40EE-53CF-6FF8-C94CEF55EB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797" y="3731537"/>
            <a:ext cx="5715000" cy="3810000"/>
          </a:xfrm>
          <a:prstGeom prst="rect">
            <a:avLst/>
          </a:prstGeom>
        </p:spPr>
      </p:pic>
      <p:pic>
        <p:nvPicPr>
          <p:cNvPr id="9" name="Picture 8" descr="A graph with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16E1F28A-301D-B9DF-3D10-B89279F3CB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97" y="-78463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6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1A079150-E723-5652-0303-BAB103C44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62" y="4084622"/>
            <a:ext cx="5715000" cy="3810000"/>
          </a:xfrm>
          <a:prstGeom prst="rect">
            <a:avLst/>
          </a:prstGeom>
        </p:spPr>
      </p:pic>
      <p:pic>
        <p:nvPicPr>
          <p:cNvPr id="5" name="Picture 4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127C84CC-DD70-6A64-71C4-5F1A96474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138" y="274622"/>
            <a:ext cx="5715000" cy="3810000"/>
          </a:xfrm>
          <a:prstGeom prst="rect">
            <a:avLst/>
          </a:prstGeom>
        </p:spPr>
      </p:pic>
      <p:pic>
        <p:nvPicPr>
          <p:cNvPr id="7" name="Picture 6" descr="A graph showing a graph of a number of lines&#10;&#10;Description automatically generated with medium confidence">
            <a:extLst>
              <a:ext uri="{FF2B5EF4-FFF2-40B4-BE49-F238E27FC236}">
                <a16:creationId xmlns:a16="http://schemas.microsoft.com/office/drawing/2014/main" id="{CE54C7F1-6ED3-BF20-AD13-604BA72893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862" y="274622"/>
            <a:ext cx="5715000" cy="3810000"/>
          </a:xfrm>
          <a:prstGeom prst="rect">
            <a:avLst/>
          </a:prstGeom>
        </p:spPr>
      </p:pic>
      <p:pic>
        <p:nvPicPr>
          <p:cNvPr id="9" name="Picture 8" descr="A graph showing a number of waves&#10;&#10;Description automatically generated with medium confidence">
            <a:extLst>
              <a:ext uri="{FF2B5EF4-FFF2-40B4-BE49-F238E27FC236}">
                <a16:creationId xmlns:a16="http://schemas.microsoft.com/office/drawing/2014/main" id="{EDC10C0C-4671-5314-12E3-AC5DA57A2F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6138" y="4084622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44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Matheus Nogueira</dc:creator>
  <cp:lastModifiedBy>Matheus Nogueira</cp:lastModifiedBy>
  <cp:revision>1</cp:revision>
  <dcterms:created xsi:type="dcterms:W3CDTF">2024-05-26T03:06:28Z</dcterms:created>
  <dcterms:modified xsi:type="dcterms:W3CDTF">2024-05-26T03:10:37Z</dcterms:modified>
</cp:coreProperties>
</file>