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4" r:id="rId9"/>
    <p:sldId id="275" r:id="rId10"/>
    <p:sldId id="276" r:id="rId11"/>
    <p:sldId id="265" r:id="rId12"/>
    <p:sldId id="266" r:id="rId13"/>
    <p:sldId id="267" r:id="rId14"/>
    <p:sldId id="268" r:id="rId15"/>
    <p:sldId id="296" r:id="rId16"/>
    <p:sldId id="297" r:id="rId17"/>
    <p:sldId id="269" r:id="rId18"/>
    <p:sldId id="270" r:id="rId19"/>
    <p:sldId id="277" r:id="rId20"/>
    <p:sldId id="278" r:id="rId21"/>
    <p:sldId id="295" r:id="rId22"/>
    <p:sldId id="280" r:id="rId23"/>
    <p:sldId id="271" r:id="rId24"/>
    <p:sldId id="281" r:id="rId25"/>
    <p:sldId id="283" r:id="rId26"/>
    <p:sldId id="294" r:id="rId27"/>
    <p:sldId id="282" r:id="rId28"/>
    <p:sldId id="272" r:id="rId29"/>
    <p:sldId id="285" r:id="rId30"/>
    <p:sldId id="286" r:id="rId31"/>
    <p:sldId id="293" r:id="rId32"/>
    <p:sldId id="288" r:id="rId33"/>
    <p:sldId id="273" r:id="rId34"/>
    <p:sldId id="289" r:id="rId35"/>
    <p:sldId id="290" r:id="rId36"/>
    <p:sldId id="292" r:id="rId37"/>
    <p:sldId id="291" r:id="rId38"/>
    <p:sldId id="26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DD4D9-155F-4E8D-9C3A-BF56CE28B0E3}" v="3092" dt="2024-01-27T13:18:33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Nogueira" userId="3ffbdc37af4c2ab0" providerId="LiveId" clId="{349DD4D9-155F-4E8D-9C3A-BF56CE28B0E3}"/>
    <pc:docChg chg="undo custSel addSld delSld modSld sldOrd">
      <pc:chgData name="Matheus Nogueira" userId="3ffbdc37af4c2ab0" providerId="LiveId" clId="{349DD4D9-155F-4E8D-9C3A-BF56CE28B0E3}" dt="2024-01-27T13:18:56.095" v="7692" actId="20577"/>
      <pc:docMkLst>
        <pc:docMk/>
      </pc:docMkLst>
      <pc:sldChg chg="addSp delSp modSp mod">
        <pc:chgData name="Matheus Nogueira" userId="3ffbdc37af4c2ab0" providerId="LiveId" clId="{349DD4D9-155F-4E8D-9C3A-BF56CE28B0E3}" dt="2024-01-26T16:22:52.912" v="3327" actId="14100"/>
        <pc:sldMkLst>
          <pc:docMk/>
          <pc:sldMk cId="2412217537" sldId="256"/>
        </pc:sldMkLst>
        <pc:spChg chg="mod">
          <ac:chgData name="Matheus Nogueira" userId="3ffbdc37af4c2ab0" providerId="LiveId" clId="{349DD4D9-155F-4E8D-9C3A-BF56CE28B0E3}" dt="2024-01-26T15:41:25.905" v="76" actId="20577"/>
          <ac:spMkLst>
            <pc:docMk/>
            <pc:sldMk cId="2412217537" sldId="256"/>
            <ac:spMk id="6" creationId="{64ABB5AC-A888-8AB3-A459-B6E3F3AF3B20}"/>
          </ac:spMkLst>
        </pc:spChg>
        <pc:spChg chg="mod">
          <ac:chgData name="Matheus Nogueira" userId="3ffbdc37af4c2ab0" providerId="LiveId" clId="{349DD4D9-155F-4E8D-9C3A-BF56CE28B0E3}" dt="2024-01-26T15:41:05.606" v="40" actId="1076"/>
          <ac:spMkLst>
            <pc:docMk/>
            <pc:sldMk cId="2412217537" sldId="256"/>
            <ac:spMk id="7" creationId="{B87A26D3-E2D3-FDFF-49D4-54B0BB1CEED5}"/>
          </ac:spMkLst>
        </pc:spChg>
        <pc:picChg chg="add mod">
          <ac:chgData name="Matheus Nogueira" userId="3ffbdc37af4c2ab0" providerId="LiveId" clId="{349DD4D9-155F-4E8D-9C3A-BF56CE28B0E3}" dt="2024-01-26T16:22:52.912" v="3327" actId="14100"/>
          <ac:picMkLst>
            <pc:docMk/>
            <pc:sldMk cId="2412217537" sldId="256"/>
            <ac:picMk id="5" creationId="{C8347CB6-CD01-E97B-A952-B915D8CEEFF6}"/>
          </ac:picMkLst>
        </pc:picChg>
        <pc:picChg chg="add mod">
          <ac:chgData name="Matheus Nogueira" userId="3ffbdc37af4c2ab0" providerId="LiveId" clId="{349DD4D9-155F-4E8D-9C3A-BF56CE28B0E3}" dt="2024-01-26T15:41:36.252" v="78" actId="1076"/>
          <ac:picMkLst>
            <pc:docMk/>
            <pc:sldMk cId="2412217537" sldId="256"/>
            <ac:picMk id="1026" creationId="{56A5579A-15BE-ADF8-2A9B-25E8AC4767B3}"/>
          </ac:picMkLst>
        </pc:picChg>
        <pc:picChg chg="add del mod">
          <ac:chgData name="Matheus Nogueira" userId="3ffbdc37af4c2ab0" providerId="LiveId" clId="{349DD4D9-155F-4E8D-9C3A-BF56CE28B0E3}" dt="2024-01-26T15:37:32.082" v="21" actId="478"/>
          <ac:picMkLst>
            <pc:docMk/>
            <pc:sldMk cId="2412217537" sldId="256"/>
            <ac:picMk id="1028" creationId="{63DEB425-59B2-C0DF-1A53-9BB7321515AF}"/>
          </ac:picMkLst>
        </pc:picChg>
        <pc:picChg chg="add mod">
          <ac:chgData name="Matheus Nogueira" userId="3ffbdc37af4c2ab0" providerId="LiveId" clId="{349DD4D9-155F-4E8D-9C3A-BF56CE28B0E3}" dt="2024-01-26T16:22:06.156" v="3323" actId="14100"/>
          <ac:picMkLst>
            <pc:docMk/>
            <pc:sldMk cId="2412217537" sldId="256"/>
            <ac:picMk id="1030" creationId="{321DEE23-87C5-49B3-7E35-888C532144CF}"/>
          </ac:picMkLst>
        </pc:picChg>
      </pc:sldChg>
      <pc:sldChg chg="addSp delSp modSp new mod">
        <pc:chgData name="Matheus Nogueira" userId="3ffbdc37af4c2ab0" providerId="LiveId" clId="{349DD4D9-155F-4E8D-9C3A-BF56CE28B0E3}" dt="2024-01-26T19:09:19.577" v="5947" actId="20577"/>
        <pc:sldMkLst>
          <pc:docMk/>
          <pc:sldMk cId="4251240262" sldId="257"/>
        </pc:sldMkLst>
        <pc:spChg chg="add mod">
          <ac:chgData name="Matheus Nogueira" userId="3ffbdc37af4c2ab0" providerId="LiveId" clId="{349DD4D9-155F-4E8D-9C3A-BF56CE28B0E3}" dt="2024-01-26T19:09:19.577" v="5947" actId="20577"/>
          <ac:spMkLst>
            <pc:docMk/>
            <pc:sldMk cId="4251240262" sldId="257"/>
            <ac:spMk id="4" creationId="{526B77FB-ECF1-ABFC-C516-D8144C46723E}"/>
          </ac:spMkLst>
        </pc:spChg>
        <pc:picChg chg="add del">
          <ac:chgData name="Matheus Nogueira" userId="3ffbdc37af4c2ab0" providerId="LiveId" clId="{349DD4D9-155F-4E8D-9C3A-BF56CE28B0E3}" dt="2024-01-26T15:45:18.085" v="388" actId="22"/>
          <ac:picMkLst>
            <pc:docMk/>
            <pc:sldMk cId="4251240262" sldId="257"/>
            <ac:picMk id="6" creationId="{F739C6A1-4339-814F-382A-7E321C367975}"/>
          </ac:picMkLst>
        </pc:picChg>
      </pc:sldChg>
      <pc:sldChg chg="modSp add mod">
        <pc:chgData name="Matheus Nogueira" userId="3ffbdc37af4c2ab0" providerId="LiveId" clId="{349DD4D9-155F-4E8D-9C3A-BF56CE28B0E3}" dt="2024-01-26T19:09:43.564" v="6026" actId="5793"/>
        <pc:sldMkLst>
          <pc:docMk/>
          <pc:sldMk cId="1138488553" sldId="258"/>
        </pc:sldMkLst>
        <pc:spChg chg="mod">
          <ac:chgData name="Matheus Nogueira" userId="3ffbdc37af4c2ab0" providerId="LiveId" clId="{349DD4D9-155F-4E8D-9C3A-BF56CE28B0E3}" dt="2024-01-26T19:09:43.564" v="6026" actId="5793"/>
          <ac:spMkLst>
            <pc:docMk/>
            <pc:sldMk cId="1138488553" sldId="258"/>
            <ac:spMk id="4" creationId="{526B77FB-ECF1-ABFC-C516-D8144C46723E}"/>
          </ac:spMkLst>
        </pc:spChg>
      </pc:sldChg>
      <pc:sldChg chg="modSp add mod">
        <pc:chgData name="Matheus Nogueira" userId="3ffbdc37af4c2ab0" providerId="LiveId" clId="{349DD4D9-155F-4E8D-9C3A-BF56CE28B0E3}" dt="2024-01-26T19:10:00.777" v="6028" actId="20577"/>
        <pc:sldMkLst>
          <pc:docMk/>
          <pc:sldMk cId="403279338" sldId="259"/>
        </pc:sldMkLst>
        <pc:spChg chg="mod">
          <ac:chgData name="Matheus Nogueira" userId="3ffbdc37af4c2ab0" providerId="LiveId" clId="{349DD4D9-155F-4E8D-9C3A-BF56CE28B0E3}" dt="2024-01-26T19:10:00.777" v="6028" actId="20577"/>
          <ac:spMkLst>
            <pc:docMk/>
            <pc:sldMk cId="403279338" sldId="259"/>
            <ac:spMk id="4" creationId="{526B77FB-ECF1-ABFC-C516-D8144C46723E}"/>
          </ac:spMkLst>
        </pc:spChg>
      </pc:sldChg>
      <pc:sldChg chg="modSp add mod">
        <pc:chgData name="Matheus Nogueira" userId="3ffbdc37af4c2ab0" providerId="LiveId" clId="{349DD4D9-155F-4E8D-9C3A-BF56CE28B0E3}" dt="2024-01-26T19:10:19.540" v="6066" actId="20577"/>
        <pc:sldMkLst>
          <pc:docMk/>
          <pc:sldMk cId="386479471" sldId="260"/>
        </pc:sldMkLst>
        <pc:spChg chg="mod">
          <ac:chgData name="Matheus Nogueira" userId="3ffbdc37af4c2ab0" providerId="LiveId" clId="{349DD4D9-155F-4E8D-9C3A-BF56CE28B0E3}" dt="2024-01-26T19:10:19.540" v="6066" actId="20577"/>
          <ac:spMkLst>
            <pc:docMk/>
            <pc:sldMk cId="386479471" sldId="260"/>
            <ac:spMk id="4" creationId="{526B77FB-ECF1-ABFC-C516-D8144C46723E}"/>
          </ac:spMkLst>
        </pc:spChg>
      </pc:sldChg>
      <pc:sldChg chg="addSp modSp add mod">
        <pc:chgData name="Matheus Nogueira" userId="3ffbdc37af4c2ab0" providerId="LiveId" clId="{349DD4D9-155F-4E8D-9C3A-BF56CE28B0E3}" dt="2024-01-27T12:10:41.202" v="6144" actId="20577"/>
        <pc:sldMkLst>
          <pc:docMk/>
          <pc:sldMk cId="73854645" sldId="261"/>
        </pc:sldMkLst>
        <pc:spChg chg="mod">
          <ac:chgData name="Matheus Nogueira" userId="3ffbdc37af4c2ab0" providerId="LiveId" clId="{349DD4D9-155F-4E8D-9C3A-BF56CE28B0E3}" dt="2024-01-26T17:06:35.403" v="3938" actId="20577"/>
          <ac:spMkLst>
            <pc:docMk/>
            <pc:sldMk cId="73854645" sldId="261"/>
            <ac:spMk id="4" creationId="{526B77FB-ECF1-ABFC-C516-D8144C46723E}"/>
          </ac:spMkLst>
        </pc:spChg>
        <pc:graphicFrameChg chg="add mod modGraphic">
          <ac:chgData name="Matheus Nogueira" userId="3ffbdc37af4c2ab0" providerId="LiveId" clId="{349DD4D9-155F-4E8D-9C3A-BF56CE28B0E3}" dt="2024-01-27T12:10:41.202" v="6144" actId="20577"/>
          <ac:graphicFrameMkLst>
            <pc:docMk/>
            <pc:sldMk cId="73854645" sldId="261"/>
            <ac:graphicFrameMk id="5" creationId="{29CBB172-6868-195F-D5C9-DD787FC36395}"/>
          </ac:graphicFrameMkLst>
        </pc:graphicFrameChg>
      </pc:sldChg>
      <pc:sldChg chg="modSp add del mod">
        <pc:chgData name="Matheus Nogueira" userId="3ffbdc37af4c2ab0" providerId="LiveId" clId="{349DD4D9-155F-4E8D-9C3A-BF56CE28B0E3}" dt="2024-01-26T19:15:02.944" v="6140" actId="47"/>
        <pc:sldMkLst>
          <pc:docMk/>
          <pc:sldMk cId="3804390753" sldId="262"/>
        </pc:sldMkLst>
        <pc:spChg chg="mod">
          <ac:chgData name="Matheus Nogueira" userId="3ffbdc37af4c2ab0" providerId="LiveId" clId="{349DD4D9-155F-4E8D-9C3A-BF56CE28B0E3}" dt="2024-01-26T15:51:15.361" v="1535" actId="20577"/>
          <ac:spMkLst>
            <pc:docMk/>
            <pc:sldMk cId="3804390753" sldId="262"/>
            <ac:spMk id="4" creationId="{526B77FB-ECF1-ABFC-C516-D8144C46723E}"/>
          </ac:spMkLst>
        </pc:spChg>
      </pc:sldChg>
      <pc:sldChg chg="modSp add mod">
        <pc:chgData name="Matheus Nogueira" userId="3ffbdc37af4c2ab0" providerId="LiveId" clId="{349DD4D9-155F-4E8D-9C3A-BF56CE28B0E3}" dt="2024-01-26T15:51:23.260" v="1542" actId="20577"/>
        <pc:sldMkLst>
          <pc:docMk/>
          <pc:sldMk cId="637376963" sldId="263"/>
        </pc:sldMkLst>
        <pc:spChg chg="mod">
          <ac:chgData name="Matheus Nogueira" userId="3ffbdc37af4c2ab0" providerId="LiveId" clId="{349DD4D9-155F-4E8D-9C3A-BF56CE28B0E3}" dt="2024-01-26T15:51:23.260" v="1542" actId="20577"/>
          <ac:spMkLst>
            <pc:docMk/>
            <pc:sldMk cId="637376963" sldId="263"/>
            <ac:spMk id="4" creationId="{526B77FB-ECF1-ABFC-C516-D8144C46723E}"/>
          </ac:spMkLst>
        </pc:spChg>
      </pc:sldChg>
      <pc:sldChg chg="addSp delSp modSp add mod">
        <pc:chgData name="Matheus Nogueira" userId="3ffbdc37af4c2ab0" providerId="LiveId" clId="{349DD4D9-155F-4E8D-9C3A-BF56CE28B0E3}" dt="2024-01-26T17:00:47.860" v="3685" actId="1076"/>
        <pc:sldMkLst>
          <pc:docMk/>
          <pc:sldMk cId="217267225" sldId="264"/>
        </pc:sldMkLst>
        <pc:spChg chg="mod">
          <ac:chgData name="Matheus Nogueira" userId="3ffbdc37af4c2ab0" providerId="LiveId" clId="{349DD4D9-155F-4E8D-9C3A-BF56CE28B0E3}" dt="2024-01-26T16:46:03.872" v="3650" actId="20577"/>
          <ac:spMkLst>
            <pc:docMk/>
            <pc:sldMk cId="217267225" sldId="264"/>
            <ac:spMk id="4" creationId="{526B77FB-ECF1-ABFC-C516-D8144C46723E}"/>
          </ac:spMkLst>
        </pc:spChg>
        <pc:graphicFrameChg chg="del">
          <ac:chgData name="Matheus Nogueira" userId="3ffbdc37af4c2ab0" providerId="LiveId" clId="{349DD4D9-155F-4E8D-9C3A-BF56CE28B0E3}" dt="2024-01-26T16:01:50.037" v="2007" actId="478"/>
          <ac:graphicFrameMkLst>
            <pc:docMk/>
            <pc:sldMk cId="217267225" sldId="264"/>
            <ac:graphicFrameMk id="5" creationId="{29CBB172-6868-195F-D5C9-DD787FC36395}"/>
          </ac:graphicFrameMkLst>
        </pc:graphicFrameChg>
        <pc:picChg chg="add del mod">
          <ac:chgData name="Matheus Nogueira" userId="3ffbdc37af4c2ab0" providerId="LiveId" clId="{349DD4D9-155F-4E8D-9C3A-BF56CE28B0E3}" dt="2024-01-26T16:59:32.587" v="3664" actId="478"/>
          <ac:picMkLst>
            <pc:docMk/>
            <pc:sldMk cId="217267225" sldId="264"/>
            <ac:picMk id="6" creationId="{28FF7995-AB47-732E-9B73-0DAF387D196B}"/>
          </ac:picMkLst>
        </pc:picChg>
        <pc:picChg chg="add del mod">
          <ac:chgData name="Matheus Nogueira" userId="3ffbdc37af4c2ab0" providerId="LiveId" clId="{349DD4D9-155F-4E8D-9C3A-BF56CE28B0E3}" dt="2024-01-26T16:46:39.672" v="3660" actId="478"/>
          <ac:picMkLst>
            <pc:docMk/>
            <pc:sldMk cId="217267225" sldId="264"/>
            <ac:picMk id="7" creationId="{60EF6897-3A66-6908-FAD1-C589F9A3876F}"/>
          </ac:picMkLst>
        </pc:picChg>
        <pc:picChg chg="add mod">
          <ac:chgData name="Matheus Nogueira" userId="3ffbdc37af4c2ab0" providerId="LiveId" clId="{349DD4D9-155F-4E8D-9C3A-BF56CE28B0E3}" dt="2024-01-26T17:00:39.009" v="3683" actId="1076"/>
          <ac:picMkLst>
            <pc:docMk/>
            <pc:sldMk cId="217267225" sldId="264"/>
            <ac:picMk id="8" creationId="{4C731F98-CD96-2DE1-C408-1EC954E38001}"/>
          </ac:picMkLst>
        </pc:picChg>
        <pc:picChg chg="add del mod">
          <ac:chgData name="Matheus Nogueira" userId="3ffbdc37af4c2ab0" providerId="LiveId" clId="{349DD4D9-155F-4E8D-9C3A-BF56CE28B0E3}" dt="2024-01-26T16:46:38.231" v="3659" actId="478"/>
          <ac:picMkLst>
            <pc:docMk/>
            <pc:sldMk cId="217267225" sldId="264"/>
            <ac:picMk id="9" creationId="{0A1977F5-5FD3-EAB8-7A88-F6561193ECA2}"/>
          </ac:picMkLst>
        </pc:picChg>
        <pc:picChg chg="add del mod">
          <ac:chgData name="Matheus Nogueira" userId="3ffbdc37af4c2ab0" providerId="LiveId" clId="{349DD4D9-155F-4E8D-9C3A-BF56CE28B0E3}" dt="2024-01-26T17:00:26.972" v="3677" actId="478"/>
          <ac:picMkLst>
            <pc:docMk/>
            <pc:sldMk cId="217267225" sldId="264"/>
            <ac:picMk id="10" creationId="{D360B496-AA1E-0F84-128D-A956F24D0965}"/>
          </ac:picMkLst>
        </pc:picChg>
        <pc:picChg chg="add mod">
          <ac:chgData name="Matheus Nogueira" userId="3ffbdc37af4c2ab0" providerId="LiveId" clId="{349DD4D9-155F-4E8D-9C3A-BF56CE28B0E3}" dt="2024-01-26T17:00:47.860" v="3685" actId="1076"/>
          <ac:picMkLst>
            <pc:docMk/>
            <pc:sldMk cId="217267225" sldId="264"/>
            <ac:picMk id="12" creationId="{01205233-232F-8ACC-6E40-4A143E4790C1}"/>
          </ac:picMkLst>
        </pc:picChg>
      </pc:sldChg>
      <pc:sldChg chg="modSp add del mod">
        <pc:chgData name="Matheus Nogueira" userId="3ffbdc37af4c2ab0" providerId="LiveId" clId="{349DD4D9-155F-4E8D-9C3A-BF56CE28B0E3}" dt="2024-01-26T16:02:18.200" v="2026" actId="47"/>
        <pc:sldMkLst>
          <pc:docMk/>
          <pc:sldMk cId="1714127542" sldId="265"/>
        </pc:sldMkLst>
        <pc:spChg chg="mod">
          <ac:chgData name="Matheus Nogueira" userId="3ffbdc37af4c2ab0" providerId="LiveId" clId="{349DD4D9-155F-4E8D-9C3A-BF56CE28B0E3}" dt="2024-01-26T16:02:08.822" v="2025" actId="20577"/>
          <ac:spMkLst>
            <pc:docMk/>
            <pc:sldMk cId="1714127542" sldId="265"/>
            <ac:spMk id="4" creationId="{526B77FB-ECF1-ABFC-C516-D8144C46723E}"/>
          </ac:spMkLst>
        </pc:spChg>
      </pc:sldChg>
      <pc:sldChg chg="delSp modSp add mod modAnim">
        <pc:chgData name="Matheus Nogueira" userId="3ffbdc37af4c2ab0" providerId="LiveId" clId="{349DD4D9-155F-4E8D-9C3A-BF56CE28B0E3}" dt="2024-01-26T19:11:19.792" v="6072"/>
        <pc:sldMkLst>
          <pc:docMk/>
          <pc:sldMk cId="2577105308" sldId="265"/>
        </pc:sldMkLst>
        <pc:spChg chg="mod">
          <ac:chgData name="Matheus Nogueira" userId="3ffbdc37af4c2ab0" providerId="LiveId" clId="{349DD4D9-155F-4E8D-9C3A-BF56CE28B0E3}" dt="2024-01-26T17:06:58.207" v="3963" actId="20577"/>
          <ac:spMkLst>
            <pc:docMk/>
            <pc:sldMk cId="2577105308" sldId="265"/>
            <ac:spMk id="4" creationId="{526B77FB-ECF1-ABFC-C516-D8144C46723E}"/>
          </ac:spMkLst>
        </pc:spChg>
        <pc:graphicFrameChg chg="del">
          <ac:chgData name="Matheus Nogueira" userId="3ffbdc37af4c2ab0" providerId="LiveId" clId="{349DD4D9-155F-4E8D-9C3A-BF56CE28B0E3}" dt="2024-01-26T16:02:27.385" v="2049" actId="478"/>
          <ac:graphicFrameMkLst>
            <pc:docMk/>
            <pc:sldMk cId="2577105308" sldId="265"/>
            <ac:graphicFrameMk id="5" creationId="{29CBB172-6868-195F-D5C9-DD787FC36395}"/>
          </ac:graphicFrameMkLst>
        </pc:graphicFrameChg>
      </pc:sldChg>
      <pc:sldChg chg="addSp modSp add mod modAnim">
        <pc:chgData name="Matheus Nogueira" userId="3ffbdc37af4c2ab0" providerId="LiveId" clId="{349DD4D9-155F-4E8D-9C3A-BF56CE28B0E3}" dt="2024-01-27T12:11:37.665" v="6146" actId="20577"/>
        <pc:sldMkLst>
          <pc:docMk/>
          <pc:sldMk cId="2493747781" sldId="266"/>
        </pc:sldMkLst>
        <pc:spChg chg="mod">
          <ac:chgData name="Matheus Nogueira" userId="3ffbdc37af4c2ab0" providerId="LiveId" clId="{349DD4D9-155F-4E8D-9C3A-BF56CE28B0E3}" dt="2024-01-27T12:11:37.665" v="6146" actId="20577"/>
          <ac:spMkLst>
            <pc:docMk/>
            <pc:sldMk cId="2493747781" sldId="266"/>
            <ac:spMk id="4" creationId="{526B77FB-ECF1-ABFC-C516-D8144C46723E}"/>
          </ac:spMkLst>
        </pc:spChg>
        <pc:spChg chg="add mod">
          <ac:chgData name="Matheus Nogueira" userId="3ffbdc37af4c2ab0" providerId="LiveId" clId="{349DD4D9-155F-4E8D-9C3A-BF56CE28B0E3}" dt="2024-01-26T19:14:19.251" v="6129" actId="20577"/>
          <ac:spMkLst>
            <pc:docMk/>
            <pc:sldMk cId="2493747781" sldId="266"/>
            <ac:spMk id="5" creationId="{DFC014CC-ADC3-6EC0-2E77-C30951D72ADE}"/>
          </ac:spMkLst>
        </pc:spChg>
        <pc:spChg chg="add mod">
          <ac:chgData name="Matheus Nogueira" userId="3ffbdc37af4c2ab0" providerId="LiveId" clId="{349DD4D9-155F-4E8D-9C3A-BF56CE28B0E3}" dt="2024-01-26T19:13:30.630" v="6101" actId="20577"/>
          <ac:spMkLst>
            <pc:docMk/>
            <pc:sldMk cId="2493747781" sldId="266"/>
            <ac:spMk id="6" creationId="{0F32F420-4B02-3102-40C5-B62A8D906F89}"/>
          </ac:spMkLst>
        </pc:spChg>
        <pc:spChg chg="add mod">
          <ac:chgData name="Matheus Nogueira" userId="3ffbdc37af4c2ab0" providerId="LiveId" clId="{349DD4D9-155F-4E8D-9C3A-BF56CE28B0E3}" dt="2024-01-26T16:16:48.897" v="3007"/>
          <ac:spMkLst>
            <pc:docMk/>
            <pc:sldMk cId="2493747781" sldId="266"/>
            <ac:spMk id="7" creationId="{189BC95D-7982-D1B9-AD1C-AE99E2DE5D64}"/>
          </ac:spMkLst>
        </pc:spChg>
      </pc:sldChg>
      <pc:sldChg chg="modSp add mod modAnim">
        <pc:chgData name="Matheus Nogueira" userId="3ffbdc37af4c2ab0" providerId="LiveId" clId="{349DD4D9-155F-4E8D-9C3A-BF56CE28B0E3}" dt="2024-01-27T12:11:40.794" v="6148" actId="20577"/>
        <pc:sldMkLst>
          <pc:docMk/>
          <pc:sldMk cId="307875179" sldId="267"/>
        </pc:sldMkLst>
        <pc:spChg chg="mod">
          <ac:chgData name="Matheus Nogueira" userId="3ffbdc37af4c2ab0" providerId="LiveId" clId="{349DD4D9-155F-4E8D-9C3A-BF56CE28B0E3}" dt="2024-01-27T12:11:40.794" v="6148" actId="20577"/>
          <ac:spMkLst>
            <pc:docMk/>
            <pc:sldMk cId="307875179" sldId="267"/>
            <ac:spMk id="4" creationId="{526B77FB-ECF1-ABFC-C516-D8144C46723E}"/>
          </ac:spMkLst>
        </pc:spChg>
        <pc:spChg chg="mod">
          <ac:chgData name="Matheus Nogueira" userId="3ffbdc37af4c2ab0" providerId="LiveId" clId="{349DD4D9-155F-4E8D-9C3A-BF56CE28B0E3}" dt="2024-01-26T16:20:55.739" v="3320" actId="20577"/>
          <ac:spMkLst>
            <pc:docMk/>
            <pc:sldMk cId="307875179" sldId="267"/>
            <ac:spMk id="5" creationId="{DFC014CC-ADC3-6EC0-2E77-C30951D72ADE}"/>
          </ac:spMkLst>
        </pc:spChg>
        <pc:spChg chg="mod">
          <ac:chgData name="Matheus Nogueira" userId="3ffbdc37af4c2ab0" providerId="LiveId" clId="{349DD4D9-155F-4E8D-9C3A-BF56CE28B0E3}" dt="2024-01-26T16:21:01.861" v="3321"/>
          <ac:spMkLst>
            <pc:docMk/>
            <pc:sldMk cId="307875179" sldId="267"/>
            <ac:spMk id="6" creationId="{0F32F420-4B02-3102-40C5-B62A8D906F89}"/>
          </ac:spMkLst>
        </pc:spChg>
      </pc:sldChg>
      <pc:sldChg chg="modSp add mod modAnim">
        <pc:chgData name="Matheus Nogueira" userId="3ffbdc37af4c2ab0" providerId="LiveId" clId="{349DD4D9-155F-4E8D-9C3A-BF56CE28B0E3}" dt="2024-01-27T12:11:45.696" v="6154" actId="20577"/>
        <pc:sldMkLst>
          <pc:docMk/>
          <pc:sldMk cId="245941583" sldId="268"/>
        </pc:sldMkLst>
        <pc:spChg chg="mod">
          <ac:chgData name="Matheus Nogueira" userId="3ffbdc37af4c2ab0" providerId="LiveId" clId="{349DD4D9-155F-4E8D-9C3A-BF56CE28B0E3}" dt="2024-01-27T12:11:45.696" v="6154" actId="20577"/>
          <ac:spMkLst>
            <pc:docMk/>
            <pc:sldMk cId="245941583" sldId="268"/>
            <ac:spMk id="4" creationId="{526B77FB-ECF1-ABFC-C516-D8144C46723E}"/>
          </ac:spMkLst>
        </pc:spChg>
        <pc:spChg chg="mod">
          <ac:chgData name="Matheus Nogueira" userId="3ffbdc37af4c2ab0" providerId="LiveId" clId="{349DD4D9-155F-4E8D-9C3A-BF56CE28B0E3}" dt="2024-01-26T16:43:29.845" v="3348" actId="20577"/>
          <ac:spMkLst>
            <pc:docMk/>
            <pc:sldMk cId="245941583" sldId="268"/>
            <ac:spMk id="5" creationId="{DFC014CC-ADC3-6EC0-2E77-C30951D72ADE}"/>
          </ac:spMkLst>
        </pc:spChg>
        <pc:spChg chg="mod">
          <ac:chgData name="Matheus Nogueira" userId="3ffbdc37af4c2ab0" providerId="LiveId" clId="{349DD4D9-155F-4E8D-9C3A-BF56CE28B0E3}" dt="2024-01-26T16:43:37.458" v="3349"/>
          <ac:spMkLst>
            <pc:docMk/>
            <pc:sldMk cId="245941583" sldId="268"/>
            <ac:spMk id="6" creationId="{0F32F420-4B02-3102-40C5-B62A8D906F89}"/>
          </ac:spMkLst>
        </pc:spChg>
      </pc:sldChg>
      <pc:sldChg chg="modSp add mod modAnim">
        <pc:chgData name="Matheus Nogueira" userId="3ffbdc37af4c2ab0" providerId="LiveId" clId="{349DD4D9-155F-4E8D-9C3A-BF56CE28B0E3}" dt="2024-01-27T12:53:33.915" v="6481" actId="20577"/>
        <pc:sldMkLst>
          <pc:docMk/>
          <pc:sldMk cId="3357798129" sldId="269"/>
        </pc:sldMkLst>
        <pc:spChg chg="mod">
          <ac:chgData name="Matheus Nogueira" userId="3ffbdc37af4c2ab0" providerId="LiveId" clId="{349DD4D9-155F-4E8D-9C3A-BF56CE28B0E3}" dt="2024-01-27T12:53:33.915" v="6481" actId="20577"/>
          <ac:spMkLst>
            <pc:docMk/>
            <pc:sldMk cId="3357798129" sldId="269"/>
            <ac:spMk id="4" creationId="{526B77FB-ECF1-ABFC-C516-D8144C46723E}"/>
          </ac:spMkLst>
        </pc:spChg>
      </pc:sldChg>
      <pc:sldChg chg="addSp modSp add mod">
        <pc:chgData name="Matheus Nogueira" userId="3ffbdc37af4c2ab0" providerId="LiveId" clId="{349DD4D9-155F-4E8D-9C3A-BF56CE28B0E3}" dt="2024-01-26T18:53:35.616" v="5428" actId="1076"/>
        <pc:sldMkLst>
          <pc:docMk/>
          <pc:sldMk cId="571303611" sldId="270"/>
        </pc:sldMkLst>
        <pc:spChg chg="mod">
          <ac:chgData name="Matheus Nogueira" userId="3ffbdc37af4c2ab0" providerId="LiveId" clId="{349DD4D9-155F-4E8D-9C3A-BF56CE28B0E3}" dt="2024-01-26T16:45:28.910" v="3620" actId="20577"/>
          <ac:spMkLst>
            <pc:docMk/>
            <pc:sldMk cId="571303611" sldId="270"/>
            <ac:spMk id="4" creationId="{526B77FB-ECF1-ABFC-C516-D8144C46723E}"/>
          </ac:spMkLst>
        </pc:spChg>
        <pc:picChg chg="add mod">
          <ac:chgData name="Matheus Nogueira" userId="3ffbdc37af4c2ab0" providerId="LiveId" clId="{349DD4D9-155F-4E8D-9C3A-BF56CE28B0E3}" dt="2024-01-26T18:53:35.616" v="5428" actId="1076"/>
          <ac:picMkLst>
            <pc:docMk/>
            <pc:sldMk cId="571303611" sldId="270"/>
            <ac:picMk id="6" creationId="{4A8FC7F6-2AA8-4BAA-6BCD-26BFDB9885D0}"/>
          </ac:picMkLst>
        </pc:picChg>
      </pc:sldChg>
      <pc:sldChg chg="addSp delSp modSp add mod">
        <pc:chgData name="Matheus Nogueira" userId="3ffbdc37af4c2ab0" providerId="LiveId" clId="{349DD4D9-155F-4E8D-9C3A-BF56CE28B0E3}" dt="2024-01-26T18:56:13.719" v="5478" actId="21"/>
        <pc:sldMkLst>
          <pc:docMk/>
          <pc:sldMk cId="1509378480" sldId="271"/>
        </pc:sldMkLst>
        <pc:spChg chg="mod">
          <ac:chgData name="Matheus Nogueira" userId="3ffbdc37af4c2ab0" providerId="LiveId" clId="{349DD4D9-155F-4E8D-9C3A-BF56CE28B0E3}" dt="2024-01-26T16:45:37.614" v="3628" actId="20577"/>
          <ac:spMkLst>
            <pc:docMk/>
            <pc:sldMk cId="1509378480" sldId="271"/>
            <ac:spMk id="4" creationId="{526B77FB-ECF1-ABFC-C516-D8144C46723E}"/>
          </ac:spMkLst>
        </pc:spChg>
        <pc:picChg chg="add del mod">
          <ac:chgData name="Matheus Nogueira" userId="3ffbdc37af4c2ab0" providerId="LiveId" clId="{349DD4D9-155F-4E8D-9C3A-BF56CE28B0E3}" dt="2024-01-26T18:56:13.719" v="5478" actId="21"/>
          <ac:picMkLst>
            <pc:docMk/>
            <pc:sldMk cId="1509378480" sldId="271"/>
            <ac:picMk id="6" creationId="{96B35DDC-4F6E-343A-8B35-5656ED1CAA23}"/>
          </ac:picMkLst>
        </pc:picChg>
        <pc:picChg chg="add mod ord">
          <ac:chgData name="Matheus Nogueira" userId="3ffbdc37af4c2ab0" providerId="LiveId" clId="{349DD4D9-155F-4E8D-9C3A-BF56CE28B0E3}" dt="2024-01-26T18:56:11.987" v="5477" actId="171"/>
          <ac:picMkLst>
            <pc:docMk/>
            <pc:sldMk cId="1509378480" sldId="271"/>
            <ac:picMk id="8" creationId="{320462F8-22EE-C77B-D810-52A1DBEAC2E4}"/>
          </ac:picMkLst>
        </pc:picChg>
        <pc:picChg chg="add del mod">
          <ac:chgData name="Matheus Nogueira" userId="3ffbdc37af4c2ab0" providerId="LiveId" clId="{349DD4D9-155F-4E8D-9C3A-BF56CE28B0E3}" dt="2024-01-26T18:56:06.542" v="5474" actId="21"/>
          <ac:picMkLst>
            <pc:docMk/>
            <pc:sldMk cId="1509378480" sldId="271"/>
            <ac:picMk id="10" creationId="{EB994DCA-EC9D-E279-85D9-AE51AB80DE09}"/>
          </ac:picMkLst>
        </pc:picChg>
        <pc:picChg chg="add del mod">
          <ac:chgData name="Matheus Nogueira" userId="3ffbdc37af4c2ab0" providerId="LiveId" clId="{349DD4D9-155F-4E8D-9C3A-BF56CE28B0E3}" dt="2024-01-26T18:56:03.953" v="5472" actId="21"/>
          <ac:picMkLst>
            <pc:docMk/>
            <pc:sldMk cId="1509378480" sldId="271"/>
            <ac:picMk id="12" creationId="{1E6F4E03-66CA-EAD3-3A18-4ED33B406FBA}"/>
          </ac:picMkLst>
        </pc:picChg>
      </pc:sldChg>
      <pc:sldChg chg="addSp delSp modSp add mod">
        <pc:chgData name="Matheus Nogueira" userId="3ffbdc37af4c2ab0" providerId="LiveId" clId="{349DD4D9-155F-4E8D-9C3A-BF56CE28B0E3}" dt="2024-01-26T18:57:04.211" v="5500" actId="21"/>
        <pc:sldMkLst>
          <pc:docMk/>
          <pc:sldMk cId="3992355070" sldId="272"/>
        </pc:sldMkLst>
        <pc:spChg chg="mod">
          <ac:chgData name="Matheus Nogueira" userId="3ffbdc37af4c2ab0" providerId="LiveId" clId="{349DD4D9-155F-4E8D-9C3A-BF56CE28B0E3}" dt="2024-01-26T16:45:40.966" v="3633" actId="20577"/>
          <ac:spMkLst>
            <pc:docMk/>
            <pc:sldMk cId="3992355070" sldId="272"/>
            <ac:spMk id="4" creationId="{526B77FB-ECF1-ABFC-C516-D8144C46723E}"/>
          </ac:spMkLst>
        </pc:spChg>
        <pc:picChg chg="add mod">
          <ac:chgData name="Matheus Nogueira" userId="3ffbdc37af4c2ab0" providerId="LiveId" clId="{349DD4D9-155F-4E8D-9C3A-BF56CE28B0E3}" dt="2024-01-26T18:56:57.620" v="5495" actId="12789"/>
          <ac:picMkLst>
            <pc:docMk/>
            <pc:sldMk cId="3992355070" sldId="272"/>
            <ac:picMk id="6" creationId="{457A7C48-BDDE-3BC7-240F-651F4CCBB787}"/>
          </ac:picMkLst>
        </pc:picChg>
        <pc:picChg chg="add del mod">
          <ac:chgData name="Matheus Nogueira" userId="3ffbdc37af4c2ab0" providerId="LiveId" clId="{349DD4D9-155F-4E8D-9C3A-BF56CE28B0E3}" dt="2024-01-26T18:57:04.211" v="5500" actId="21"/>
          <ac:picMkLst>
            <pc:docMk/>
            <pc:sldMk cId="3992355070" sldId="272"/>
            <ac:picMk id="8" creationId="{365F361B-CB3C-0631-B886-31AECA9DA1C0}"/>
          </ac:picMkLst>
        </pc:picChg>
        <pc:picChg chg="add del mod">
          <ac:chgData name="Matheus Nogueira" userId="3ffbdc37af4c2ab0" providerId="LiveId" clId="{349DD4D9-155F-4E8D-9C3A-BF56CE28B0E3}" dt="2024-01-26T18:57:02.051" v="5498" actId="21"/>
          <ac:picMkLst>
            <pc:docMk/>
            <pc:sldMk cId="3992355070" sldId="272"/>
            <ac:picMk id="10" creationId="{FB3E604D-B9EC-C48B-FDA3-860A9E30FBCB}"/>
          </ac:picMkLst>
        </pc:picChg>
        <pc:picChg chg="add del mod">
          <ac:chgData name="Matheus Nogueira" userId="3ffbdc37af4c2ab0" providerId="LiveId" clId="{349DD4D9-155F-4E8D-9C3A-BF56CE28B0E3}" dt="2024-01-26T18:56:59.710" v="5496" actId="21"/>
          <ac:picMkLst>
            <pc:docMk/>
            <pc:sldMk cId="3992355070" sldId="272"/>
            <ac:picMk id="12" creationId="{81D72A05-B2B8-F4BF-5603-BC54DE291DE8}"/>
          </ac:picMkLst>
        </pc:picChg>
      </pc:sldChg>
      <pc:sldChg chg="addSp delSp modSp add mod">
        <pc:chgData name="Matheus Nogueira" userId="3ffbdc37af4c2ab0" providerId="LiveId" clId="{349DD4D9-155F-4E8D-9C3A-BF56CE28B0E3}" dt="2024-01-26T18:59:38.538" v="5535" actId="21"/>
        <pc:sldMkLst>
          <pc:docMk/>
          <pc:sldMk cId="501161405" sldId="273"/>
        </pc:sldMkLst>
        <pc:spChg chg="mod">
          <ac:chgData name="Matheus Nogueira" userId="3ffbdc37af4c2ab0" providerId="LiveId" clId="{349DD4D9-155F-4E8D-9C3A-BF56CE28B0E3}" dt="2024-01-26T16:45:44.589" v="3640" actId="20577"/>
          <ac:spMkLst>
            <pc:docMk/>
            <pc:sldMk cId="501161405" sldId="273"/>
            <ac:spMk id="4" creationId="{526B77FB-ECF1-ABFC-C516-D8144C46723E}"/>
          </ac:spMkLst>
        </pc:spChg>
        <pc:picChg chg="add mod">
          <ac:chgData name="Matheus Nogueira" userId="3ffbdc37af4c2ab0" providerId="LiveId" clId="{349DD4D9-155F-4E8D-9C3A-BF56CE28B0E3}" dt="2024-01-26T18:57:53.301" v="5517"/>
          <ac:picMkLst>
            <pc:docMk/>
            <pc:sldMk cId="501161405" sldId="273"/>
            <ac:picMk id="6" creationId="{26338A3E-C28E-87A1-1852-74ECFA39A555}"/>
          </ac:picMkLst>
        </pc:picChg>
        <pc:picChg chg="add mod">
          <ac:chgData name="Matheus Nogueira" userId="3ffbdc37af4c2ab0" providerId="LiveId" clId="{349DD4D9-155F-4E8D-9C3A-BF56CE28B0E3}" dt="2024-01-26T18:57:53.301" v="5517"/>
          <ac:picMkLst>
            <pc:docMk/>
            <pc:sldMk cId="501161405" sldId="273"/>
            <ac:picMk id="8" creationId="{56659C47-4821-6D8D-0BDE-F5BCFAC7B1D4}"/>
          </ac:picMkLst>
        </pc:picChg>
        <pc:picChg chg="add mod">
          <ac:chgData name="Matheus Nogueira" userId="3ffbdc37af4c2ab0" providerId="LiveId" clId="{349DD4D9-155F-4E8D-9C3A-BF56CE28B0E3}" dt="2024-01-26T18:57:53.301" v="5517"/>
          <ac:picMkLst>
            <pc:docMk/>
            <pc:sldMk cId="501161405" sldId="273"/>
            <ac:picMk id="10" creationId="{F1023C99-B9B5-33A1-E3CB-43D7510CACB7}"/>
          </ac:picMkLst>
        </pc:picChg>
        <pc:picChg chg="add mod">
          <ac:chgData name="Matheus Nogueira" userId="3ffbdc37af4c2ab0" providerId="LiveId" clId="{349DD4D9-155F-4E8D-9C3A-BF56CE28B0E3}" dt="2024-01-26T18:57:53.301" v="5517"/>
          <ac:picMkLst>
            <pc:docMk/>
            <pc:sldMk cId="501161405" sldId="273"/>
            <ac:picMk id="12" creationId="{454834B6-8693-50F3-248D-78607E327A5D}"/>
          </ac:picMkLst>
        </pc:picChg>
        <pc:picChg chg="add del mod">
          <ac:chgData name="Matheus Nogueira" userId="3ffbdc37af4c2ab0" providerId="LiveId" clId="{349DD4D9-155F-4E8D-9C3A-BF56CE28B0E3}" dt="2024-01-26T18:59:38.538" v="5535" actId="21"/>
          <ac:picMkLst>
            <pc:docMk/>
            <pc:sldMk cId="501161405" sldId="273"/>
            <ac:picMk id="14" creationId="{71A978C1-44E2-A2F4-9763-3DDF27C980F7}"/>
          </ac:picMkLst>
        </pc:picChg>
        <pc:picChg chg="add mod ord">
          <ac:chgData name="Matheus Nogueira" userId="3ffbdc37af4c2ab0" providerId="LiveId" clId="{349DD4D9-155F-4E8D-9C3A-BF56CE28B0E3}" dt="2024-01-26T18:59:37.175" v="5534" actId="171"/>
          <ac:picMkLst>
            <pc:docMk/>
            <pc:sldMk cId="501161405" sldId="273"/>
            <ac:picMk id="16" creationId="{54CE1DB5-037F-13D4-A501-BD2CE7D27323}"/>
          </ac:picMkLst>
        </pc:picChg>
        <pc:picChg chg="add del mod">
          <ac:chgData name="Matheus Nogueira" userId="3ffbdc37af4c2ab0" providerId="LiveId" clId="{349DD4D9-155F-4E8D-9C3A-BF56CE28B0E3}" dt="2024-01-26T18:59:30.012" v="5532" actId="21"/>
          <ac:picMkLst>
            <pc:docMk/>
            <pc:sldMk cId="501161405" sldId="273"/>
            <ac:picMk id="18" creationId="{082880E0-708A-3AF4-4A7E-1D74B4524A57}"/>
          </ac:picMkLst>
        </pc:picChg>
        <pc:picChg chg="add del mod">
          <ac:chgData name="Matheus Nogueira" userId="3ffbdc37af4c2ab0" providerId="LiveId" clId="{349DD4D9-155F-4E8D-9C3A-BF56CE28B0E3}" dt="2024-01-26T18:59:22.518" v="5530" actId="21"/>
          <ac:picMkLst>
            <pc:docMk/>
            <pc:sldMk cId="501161405" sldId="273"/>
            <ac:picMk id="20" creationId="{2442247D-B857-3437-48CF-1214A1CCAE03}"/>
          </ac:picMkLst>
        </pc:picChg>
      </pc:sldChg>
      <pc:sldChg chg="addSp delSp modSp add mod">
        <pc:chgData name="Matheus Nogueira" userId="3ffbdc37af4c2ab0" providerId="LiveId" clId="{349DD4D9-155F-4E8D-9C3A-BF56CE28B0E3}" dt="2024-01-26T17:01:38.250" v="3702" actId="12788"/>
        <pc:sldMkLst>
          <pc:docMk/>
          <pc:sldMk cId="261295799" sldId="274"/>
        </pc:sldMkLst>
        <pc:picChg chg="add mod">
          <ac:chgData name="Matheus Nogueira" userId="3ffbdc37af4c2ab0" providerId="LiveId" clId="{349DD4D9-155F-4E8D-9C3A-BF56CE28B0E3}" dt="2024-01-26T17:01:38.250" v="3702" actId="12788"/>
          <ac:picMkLst>
            <pc:docMk/>
            <pc:sldMk cId="261295799" sldId="274"/>
            <ac:picMk id="6" creationId="{B6593A54-A68C-E4D1-1161-EEF256A5DE61}"/>
          </ac:picMkLst>
        </pc:picChg>
        <pc:picChg chg="del">
          <ac:chgData name="Matheus Nogueira" userId="3ffbdc37af4c2ab0" providerId="LiveId" clId="{349DD4D9-155F-4E8D-9C3A-BF56CE28B0E3}" dt="2024-01-26T17:00:55.194" v="3687" actId="478"/>
          <ac:picMkLst>
            <pc:docMk/>
            <pc:sldMk cId="261295799" sldId="274"/>
            <ac:picMk id="8" creationId="{4C731F98-CD96-2DE1-C408-1EC954E38001}"/>
          </ac:picMkLst>
        </pc:picChg>
        <pc:picChg chg="add mod">
          <ac:chgData name="Matheus Nogueira" userId="3ffbdc37af4c2ab0" providerId="LiveId" clId="{349DD4D9-155F-4E8D-9C3A-BF56CE28B0E3}" dt="2024-01-26T17:01:38.250" v="3702" actId="12788"/>
          <ac:picMkLst>
            <pc:docMk/>
            <pc:sldMk cId="261295799" sldId="274"/>
            <ac:picMk id="9" creationId="{DCB2C7ED-325F-BF7E-3BB8-F17575A2A7C0}"/>
          </ac:picMkLst>
        </pc:picChg>
        <pc:picChg chg="del">
          <ac:chgData name="Matheus Nogueira" userId="3ffbdc37af4c2ab0" providerId="LiveId" clId="{349DD4D9-155F-4E8D-9C3A-BF56CE28B0E3}" dt="2024-01-26T17:00:55.194" v="3687" actId="478"/>
          <ac:picMkLst>
            <pc:docMk/>
            <pc:sldMk cId="261295799" sldId="274"/>
            <ac:picMk id="12" creationId="{01205233-232F-8ACC-6E40-4A143E4790C1}"/>
          </ac:picMkLst>
        </pc:picChg>
      </pc:sldChg>
      <pc:sldChg chg="addSp delSp modSp add mod modAnim">
        <pc:chgData name="Matheus Nogueira" userId="3ffbdc37af4c2ab0" providerId="LiveId" clId="{349DD4D9-155F-4E8D-9C3A-BF56CE28B0E3}" dt="2024-01-26T19:11:36.137" v="6074"/>
        <pc:sldMkLst>
          <pc:docMk/>
          <pc:sldMk cId="26585601" sldId="275"/>
        </pc:sldMkLst>
        <pc:spChg chg="mod">
          <ac:chgData name="Matheus Nogueira" userId="3ffbdc37af4c2ab0" providerId="LiveId" clId="{349DD4D9-155F-4E8D-9C3A-BF56CE28B0E3}" dt="2024-01-26T17:27:10.777" v="4287" actId="20577"/>
          <ac:spMkLst>
            <pc:docMk/>
            <pc:sldMk cId="26585601" sldId="275"/>
            <ac:spMk id="4" creationId="{526B77FB-ECF1-ABFC-C516-D8144C46723E}"/>
          </ac:spMkLst>
        </pc:spChg>
        <pc:spChg chg="add mod">
          <ac:chgData name="Matheus Nogueira" userId="3ffbdc37af4c2ab0" providerId="LiveId" clId="{349DD4D9-155F-4E8D-9C3A-BF56CE28B0E3}" dt="2024-01-26T17:27:32.203" v="4301" actId="21"/>
          <ac:spMkLst>
            <pc:docMk/>
            <pc:sldMk cId="26585601" sldId="275"/>
            <ac:spMk id="5" creationId="{D2853CBB-A51C-5728-0AED-851867E90597}"/>
          </ac:spMkLst>
        </pc:spChg>
        <pc:spChg chg="add del mod">
          <ac:chgData name="Matheus Nogueira" userId="3ffbdc37af4c2ab0" providerId="LiveId" clId="{349DD4D9-155F-4E8D-9C3A-BF56CE28B0E3}" dt="2024-01-26T17:27:40.499" v="4307" actId="478"/>
          <ac:spMkLst>
            <pc:docMk/>
            <pc:sldMk cId="26585601" sldId="275"/>
            <ac:spMk id="6" creationId="{FA7C6D19-5410-4CBD-0695-9F62136B894E}"/>
          </ac:spMkLst>
        </pc:spChg>
        <pc:spChg chg="add mod">
          <ac:chgData name="Matheus Nogueira" userId="3ffbdc37af4c2ab0" providerId="LiveId" clId="{349DD4D9-155F-4E8D-9C3A-BF56CE28B0E3}" dt="2024-01-26T18:32:38.915" v="4833" actId="113"/>
          <ac:spMkLst>
            <pc:docMk/>
            <pc:sldMk cId="26585601" sldId="275"/>
            <ac:spMk id="8" creationId="{E1913880-804B-3FDA-DE84-C2A0FEEEA73D}"/>
          </ac:spMkLst>
        </pc:spChg>
        <pc:spChg chg="add del mod">
          <ac:chgData name="Matheus Nogueira" userId="3ffbdc37af4c2ab0" providerId="LiveId" clId="{349DD4D9-155F-4E8D-9C3A-BF56CE28B0E3}" dt="2024-01-26T17:35:45.058" v="4328" actId="478"/>
          <ac:spMkLst>
            <pc:docMk/>
            <pc:sldMk cId="26585601" sldId="275"/>
            <ac:spMk id="9" creationId="{657F96A1-1429-8412-A8F5-90691A61F827}"/>
          </ac:spMkLst>
        </pc:spChg>
        <pc:spChg chg="add mod">
          <ac:chgData name="Matheus Nogueira" userId="3ffbdc37af4c2ab0" providerId="LiveId" clId="{349DD4D9-155F-4E8D-9C3A-BF56CE28B0E3}" dt="2024-01-26T19:10:40.941" v="6067" actId="1076"/>
          <ac:spMkLst>
            <pc:docMk/>
            <pc:sldMk cId="26585601" sldId="275"/>
            <ac:spMk id="10" creationId="{9ACE6080-D8DE-99BD-B46A-3A0FE6A5662A}"/>
          </ac:spMkLst>
        </pc:spChg>
      </pc:sldChg>
      <pc:sldChg chg="addSp delSp modSp add mod modAnim">
        <pc:chgData name="Matheus Nogueira" userId="3ffbdc37af4c2ab0" providerId="LiveId" clId="{349DD4D9-155F-4E8D-9C3A-BF56CE28B0E3}" dt="2024-01-26T19:11:47.522" v="6076"/>
        <pc:sldMkLst>
          <pc:docMk/>
          <pc:sldMk cId="2826915941" sldId="276"/>
        </pc:sldMkLst>
        <pc:spChg chg="add mod">
          <ac:chgData name="Matheus Nogueira" userId="3ffbdc37af4c2ab0" providerId="LiveId" clId="{349DD4D9-155F-4E8D-9C3A-BF56CE28B0E3}" dt="2024-01-26T19:10:47.572" v="6068" actId="1076"/>
          <ac:spMkLst>
            <pc:docMk/>
            <pc:sldMk cId="2826915941" sldId="276"/>
            <ac:spMk id="6" creationId="{B12BE0C6-11B5-CAAA-7B2D-705EBED1B04E}"/>
          </ac:spMkLst>
        </pc:spChg>
        <pc:spChg chg="del">
          <ac:chgData name="Matheus Nogueira" userId="3ffbdc37af4c2ab0" providerId="LiveId" clId="{349DD4D9-155F-4E8D-9C3A-BF56CE28B0E3}" dt="2024-01-26T17:36:28.532" v="4329" actId="478"/>
          <ac:spMkLst>
            <pc:docMk/>
            <pc:sldMk cId="2826915941" sldId="276"/>
            <ac:spMk id="8" creationId="{E1913880-804B-3FDA-DE84-C2A0FEEEA73D}"/>
          </ac:spMkLst>
        </pc:spChg>
        <pc:spChg chg="mod">
          <ac:chgData name="Matheus Nogueira" userId="3ffbdc37af4c2ab0" providerId="LiveId" clId="{349DD4D9-155F-4E8D-9C3A-BF56CE28B0E3}" dt="2024-01-26T18:51:48.611" v="5412" actId="404"/>
          <ac:spMkLst>
            <pc:docMk/>
            <pc:sldMk cId="2826915941" sldId="276"/>
            <ac:spMk id="9" creationId="{657F96A1-1429-8412-A8F5-90691A61F827}"/>
          </ac:spMkLst>
        </pc:spChg>
      </pc:sldChg>
      <pc:sldChg chg="addSp delSp modSp add mod">
        <pc:chgData name="Matheus Nogueira" userId="3ffbdc37af4c2ab0" providerId="LiveId" clId="{349DD4D9-155F-4E8D-9C3A-BF56CE28B0E3}" dt="2024-01-26T18:54:58.568" v="5446" actId="21"/>
        <pc:sldMkLst>
          <pc:docMk/>
          <pc:sldMk cId="69765401" sldId="277"/>
        </pc:sldMkLst>
        <pc:picChg chg="del">
          <ac:chgData name="Matheus Nogueira" userId="3ffbdc37af4c2ab0" providerId="LiveId" clId="{349DD4D9-155F-4E8D-9C3A-BF56CE28B0E3}" dt="2024-01-26T18:54:05.266" v="5430" actId="478"/>
          <ac:picMkLst>
            <pc:docMk/>
            <pc:sldMk cId="69765401" sldId="277"/>
            <ac:picMk id="6" creationId="{4A8FC7F6-2AA8-4BAA-6BCD-26BFDB9885D0}"/>
          </ac:picMkLst>
        </pc:picChg>
        <pc:picChg chg="add mod">
          <ac:chgData name="Matheus Nogueira" userId="3ffbdc37af4c2ab0" providerId="LiveId" clId="{349DD4D9-155F-4E8D-9C3A-BF56CE28B0E3}" dt="2024-01-26T18:54:51.141" v="5443" actId="12788"/>
          <ac:picMkLst>
            <pc:docMk/>
            <pc:sldMk cId="69765401" sldId="277"/>
            <ac:picMk id="7" creationId="{058942CA-9137-7DA1-7250-35C43D0A98F7}"/>
          </ac:picMkLst>
        </pc:picChg>
        <pc:picChg chg="add del mod">
          <ac:chgData name="Matheus Nogueira" userId="3ffbdc37af4c2ab0" providerId="LiveId" clId="{349DD4D9-155F-4E8D-9C3A-BF56CE28B0E3}" dt="2024-01-26T18:54:58.568" v="5446" actId="21"/>
          <ac:picMkLst>
            <pc:docMk/>
            <pc:sldMk cId="69765401" sldId="277"/>
            <ac:picMk id="9" creationId="{041234D4-123A-3DB0-A6B6-A59994D364B5}"/>
          </ac:picMkLst>
        </pc:picChg>
        <pc:picChg chg="add del mod">
          <ac:chgData name="Matheus Nogueira" userId="3ffbdc37af4c2ab0" providerId="LiveId" clId="{349DD4D9-155F-4E8D-9C3A-BF56CE28B0E3}" dt="2024-01-26T18:54:53.817" v="5444" actId="21"/>
          <ac:picMkLst>
            <pc:docMk/>
            <pc:sldMk cId="69765401" sldId="277"/>
            <ac:picMk id="11" creationId="{23F39346-2646-65FE-D7B9-15F04883745B}"/>
          </ac:picMkLst>
        </pc:picChg>
      </pc:sldChg>
      <pc:sldChg chg="addSp modSp add">
        <pc:chgData name="Matheus Nogueira" userId="3ffbdc37af4c2ab0" providerId="LiveId" clId="{349DD4D9-155F-4E8D-9C3A-BF56CE28B0E3}" dt="2024-01-26T18:54:59.220" v="5447"/>
        <pc:sldMkLst>
          <pc:docMk/>
          <pc:sldMk cId="2338983746" sldId="278"/>
        </pc:sldMkLst>
        <pc:picChg chg="add mod">
          <ac:chgData name="Matheus Nogueira" userId="3ffbdc37af4c2ab0" providerId="LiveId" clId="{349DD4D9-155F-4E8D-9C3A-BF56CE28B0E3}" dt="2024-01-26T18:54:59.220" v="5447"/>
          <ac:picMkLst>
            <pc:docMk/>
            <pc:sldMk cId="2338983746" sldId="278"/>
            <ac:picMk id="9" creationId="{041234D4-123A-3DB0-A6B6-A59994D364B5}"/>
          </ac:picMkLst>
        </pc:picChg>
      </pc:sldChg>
      <pc:sldChg chg="add del">
        <pc:chgData name="Matheus Nogueira" userId="3ffbdc37af4c2ab0" providerId="LiveId" clId="{349DD4D9-155F-4E8D-9C3A-BF56CE28B0E3}" dt="2024-01-26T19:07:36.401" v="5784" actId="47"/>
        <pc:sldMkLst>
          <pc:docMk/>
          <pc:sldMk cId="2654596935" sldId="279"/>
        </pc:sldMkLst>
      </pc:sldChg>
      <pc:sldChg chg="addSp modSp add">
        <pc:chgData name="Matheus Nogueira" userId="3ffbdc37af4c2ab0" providerId="LiveId" clId="{349DD4D9-155F-4E8D-9C3A-BF56CE28B0E3}" dt="2024-01-26T18:54:55.422" v="5445"/>
        <pc:sldMkLst>
          <pc:docMk/>
          <pc:sldMk cId="1584270182" sldId="280"/>
        </pc:sldMkLst>
        <pc:picChg chg="add mod">
          <ac:chgData name="Matheus Nogueira" userId="3ffbdc37af4c2ab0" providerId="LiveId" clId="{349DD4D9-155F-4E8D-9C3A-BF56CE28B0E3}" dt="2024-01-26T18:54:55.422" v="5445"/>
          <ac:picMkLst>
            <pc:docMk/>
            <pc:sldMk cId="1584270182" sldId="280"/>
            <ac:picMk id="11" creationId="{23F39346-2646-65FE-D7B9-15F04883745B}"/>
          </ac:picMkLst>
        </pc:picChg>
      </pc:sldChg>
      <pc:sldChg chg="addSp modSp add">
        <pc:chgData name="Matheus Nogueira" userId="3ffbdc37af4c2ab0" providerId="LiveId" clId="{349DD4D9-155F-4E8D-9C3A-BF56CE28B0E3}" dt="2024-01-26T18:56:05.033" v="5473"/>
        <pc:sldMkLst>
          <pc:docMk/>
          <pc:sldMk cId="950954613" sldId="281"/>
        </pc:sldMkLst>
        <pc:picChg chg="add mod">
          <ac:chgData name="Matheus Nogueira" userId="3ffbdc37af4c2ab0" providerId="LiveId" clId="{349DD4D9-155F-4E8D-9C3A-BF56CE28B0E3}" dt="2024-01-26T18:56:05.033" v="5473"/>
          <ac:picMkLst>
            <pc:docMk/>
            <pc:sldMk cId="950954613" sldId="281"/>
            <ac:picMk id="12" creationId="{1E6F4E03-66CA-EAD3-3A18-4ED33B406FBA}"/>
          </ac:picMkLst>
        </pc:picChg>
      </pc:sldChg>
      <pc:sldChg chg="addSp modSp add">
        <pc:chgData name="Matheus Nogueira" userId="3ffbdc37af4c2ab0" providerId="LiveId" clId="{349DD4D9-155F-4E8D-9C3A-BF56CE28B0E3}" dt="2024-01-26T18:56:08.297" v="5475"/>
        <pc:sldMkLst>
          <pc:docMk/>
          <pc:sldMk cId="1180663312" sldId="282"/>
        </pc:sldMkLst>
        <pc:picChg chg="add mod">
          <ac:chgData name="Matheus Nogueira" userId="3ffbdc37af4c2ab0" providerId="LiveId" clId="{349DD4D9-155F-4E8D-9C3A-BF56CE28B0E3}" dt="2024-01-26T18:56:08.297" v="5475"/>
          <ac:picMkLst>
            <pc:docMk/>
            <pc:sldMk cId="1180663312" sldId="282"/>
            <ac:picMk id="10" creationId="{EB994DCA-EC9D-E279-85D9-AE51AB80DE09}"/>
          </ac:picMkLst>
        </pc:picChg>
      </pc:sldChg>
      <pc:sldChg chg="addSp modSp add ord">
        <pc:chgData name="Matheus Nogueira" userId="3ffbdc37af4c2ab0" providerId="LiveId" clId="{349DD4D9-155F-4E8D-9C3A-BF56CE28B0E3}" dt="2024-01-26T18:56:16.480" v="5481"/>
        <pc:sldMkLst>
          <pc:docMk/>
          <pc:sldMk cId="568445977" sldId="283"/>
        </pc:sldMkLst>
        <pc:picChg chg="add mod">
          <ac:chgData name="Matheus Nogueira" userId="3ffbdc37af4c2ab0" providerId="LiveId" clId="{349DD4D9-155F-4E8D-9C3A-BF56CE28B0E3}" dt="2024-01-26T18:56:15.135" v="5479"/>
          <ac:picMkLst>
            <pc:docMk/>
            <pc:sldMk cId="568445977" sldId="283"/>
            <ac:picMk id="6" creationId="{96B35DDC-4F6E-343A-8B35-5656ED1CAA23}"/>
          </ac:picMkLst>
        </pc:picChg>
      </pc:sldChg>
      <pc:sldChg chg="add del ord">
        <pc:chgData name="Matheus Nogueira" userId="3ffbdc37af4c2ab0" providerId="LiveId" clId="{349DD4D9-155F-4E8D-9C3A-BF56CE28B0E3}" dt="2024-01-26T19:07:12.603" v="5766" actId="47"/>
        <pc:sldMkLst>
          <pc:docMk/>
          <pc:sldMk cId="366165518" sldId="284"/>
        </pc:sldMkLst>
      </pc:sldChg>
      <pc:sldChg chg="addSp modSp add">
        <pc:chgData name="Matheus Nogueira" userId="3ffbdc37af4c2ab0" providerId="LiveId" clId="{349DD4D9-155F-4E8D-9C3A-BF56CE28B0E3}" dt="2024-01-26T18:57:02.814" v="5499"/>
        <pc:sldMkLst>
          <pc:docMk/>
          <pc:sldMk cId="1660137934" sldId="285"/>
        </pc:sldMkLst>
        <pc:picChg chg="add mod">
          <ac:chgData name="Matheus Nogueira" userId="3ffbdc37af4c2ab0" providerId="LiveId" clId="{349DD4D9-155F-4E8D-9C3A-BF56CE28B0E3}" dt="2024-01-26T18:57:02.814" v="5499"/>
          <ac:picMkLst>
            <pc:docMk/>
            <pc:sldMk cId="1660137934" sldId="285"/>
            <ac:picMk id="10" creationId="{FB3E604D-B9EC-C48B-FDA3-860A9E30FBCB}"/>
          </ac:picMkLst>
        </pc:picChg>
      </pc:sldChg>
      <pc:sldChg chg="addSp modSp add">
        <pc:chgData name="Matheus Nogueira" userId="3ffbdc37af4c2ab0" providerId="LiveId" clId="{349DD4D9-155F-4E8D-9C3A-BF56CE28B0E3}" dt="2024-01-26T18:57:00.722" v="5497"/>
        <pc:sldMkLst>
          <pc:docMk/>
          <pc:sldMk cId="2976529704" sldId="286"/>
        </pc:sldMkLst>
        <pc:picChg chg="add mod">
          <ac:chgData name="Matheus Nogueira" userId="3ffbdc37af4c2ab0" providerId="LiveId" clId="{349DD4D9-155F-4E8D-9C3A-BF56CE28B0E3}" dt="2024-01-26T18:57:00.722" v="5497"/>
          <ac:picMkLst>
            <pc:docMk/>
            <pc:sldMk cId="2976529704" sldId="286"/>
            <ac:picMk id="12" creationId="{81D72A05-B2B8-F4BF-5603-BC54DE291DE8}"/>
          </ac:picMkLst>
        </pc:picChg>
      </pc:sldChg>
      <pc:sldChg chg="add del">
        <pc:chgData name="Matheus Nogueira" userId="3ffbdc37af4c2ab0" providerId="LiveId" clId="{349DD4D9-155F-4E8D-9C3A-BF56CE28B0E3}" dt="2024-01-26T19:07:04.675" v="5759" actId="47"/>
        <pc:sldMkLst>
          <pc:docMk/>
          <pc:sldMk cId="530275095" sldId="287"/>
        </pc:sldMkLst>
      </pc:sldChg>
      <pc:sldChg chg="addSp modSp add">
        <pc:chgData name="Matheus Nogueira" userId="3ffbdc37af4c2ab0" providerId="LiveId" clId="{349DD4D9-155F-4E8D-9C3A-BF56CE28B0E3}" dt="2024-01-26T18:57:06.662" v="5501"/>
        <pc:sldMkLst>
          <pc:docMk/>
          <pc:sldMk cId="388052341" sldId="288"/>
        </pc:sldMkLst>
        <pc:picChg chg="add mod">
          <ac:chgData name="Matheus Nogueira" userId="3ffbdc37af4c2ab0" providerId="LiveId" clId="{349DD4D9-155F-4E8D-9C3A-BF56CE28B0E3}" dt="2024-01-26T18:57:06.662" v="5501"/>
          <ac:picMkLst>
            <pc:docMk/>
            <pc:sldMk cId="388052341" sldId="288"/>
            <ac:picMk id="8" creationId="{365F361B-CB3C-0631-B886-31AECA9DA1C0}"/>
          </ac:picMkLst>
        </pc:picChg>
      </pc:sldChg>
      <pc:sldChg chg="addSp modSp add">
        <pc:chgData name="Matheus Nogueira" userId="3ffbdc37af4c2ab0" providerId="LiveId" clId="{349DD4D9-155F-4E8D-9C3A-BF56CE28B0E3}" dt="2024-01-26T18:59:25.136" v="5531"/>
        <pc:sldMkLst>
          <pc:docMk/>
          <pc:sldMk cId="3218457849" sldId="289"/>
        </pc:sldMkLst>
        <pc:picChg chg="add mod">
          <ac:chgData name="Matheus Nogueira" userId="3ffbdc37af4c2ab0" providerId="LiveId" clId="{349DD4D9-155F-4E8D-9C3A-BF56CE28B0E3}" dt="2024-01-26T18:59:25.136" v="5531"/>
          <ac:picMkLst>
            <pc:docMk/>
            <pc:sldMk cId="3218457849" sldId="289"/>
            <ac:picMk id="20" creationId="{2442247D-B857-3437-48CF-1214A1CCAE03}"/>
          </ac:picMkLst>
        </pc:picChg>
      </pc:sldChg>
      <pc:sldChg chg="addSp modSp add">
        <pc:chgData name="Matheus Nogueira" userId="3ffbdc37af4c2ab0" providerId="LiveId" clId="{349DD4D9-155F-4E8D-9C3A-BF56CE28B0E3}" dt="2024-01-26T18:59:39.482" v="5536"/>
        <pc:sldMkLst>
          <pc:docMk/>
          <pc:sldMk cId="3741754127" sldId="290"/>
        </pc:sldMkLst>
        <pc:picChg chg="add mod">
          <ac:chgData name="Matheus Nogueira" userId="3ffbdc37af4c2ab0" providerId="LiveId" clId="{349DD4D9-155F-4E8D-9C3A-BF56CE28B0E3}" dt="2024-01-26T18:59:39.482" v="5536"/>
          <ac:picMkLst>
            <pc:docMk/>
            <pc:sldMk cId="3741754127" sldId="290"/>
            <ac:picMk id="14" creationId="{71A978C1-44E2-A2F4-9763-3DDF27C980F7}"/>
          </ac:picMkLst>
        </pc:picChg>
      </pc:sldChg>
      <pc:sldChg chg="addSp modSp add">
        <pc:chgData name="Matheus Nogueira" userId="3ffbdc37af4c2ab0" providerId="LiveId" clId="{349DD4D9-155F-4E8D-9C3A-BF56CE28B0E3}" dt="2024-01-26T18:59:31.922" v="5533"/>
        <pc:sldMkLst>
          <pc:docMk/>
          <pc:sldMk cId="2407278783" sldId="291"/>
        </pc:sldMkLst>
        <pc:picChg chg="add mod">
          <ac:chgData name="Matheus Nogueira" userId="3ffbdc37af4c2ab0" providerId="LiveId" clId="{349DD4D9-155F-4E8D-9C3A-BF56CE28B0E3}" dt="2024-01-26T18:59:31.922" v="5533"/>
          <ac:picMkLst>
            <pc:docMk/>
            <pc:sldMk cId="2407278783" sldId="291"/>
            <ac:picMk id="18" creationId="{082880E0-708A-3AF4-4A7E-1D74B4524A57}"/>
          </ac:picMkLst>
        </pc:picChg>
      </pc:sldChg>
      <pc:sldChg chg="addSp delSp modSp add mod ord">
        <pc:chgData name="Matheus Nogueira" userId="3ffbdc37af4c2ab0" providerId="LiveId" clId="{349DD4D9-155F-4E8D-9C3A-BF56CE28B0E3}" dt="2024-01-27T12:50:32.486" v="6385" actId="207"/>
        <pc:sldMkLst>
          <pc:docMk/>
          <pc:sldMk cId="1697920677" sldId="292"/>
        </pc:sldMkLst>
        <pc:graphicFrameChg chg="add mod modGraphic">
          <ac:chgData name="Matheus Nogueira" userId="3ffbdc37af4c2ab0" providerId="LiveId" clId="{349DD4D9-155F-4E8D-9C3A-BF56CE28B0E3}" dt="2024-01-27T12:50:10.898" v="6382" actId="207"/>
          <ac:graphicFrameMkLst>
            <pc:docMk/>
            <pc:sldMk cId="1697920677" sldId="292"/>
            <ac:graphicFrameMk id="5" creationId="{45B6360E-AF78-2C54-A00D-A80BBE5CD804}"/>
          </ac:graphicFrameMkLst>
        </pc:graphicFrameChg>
        <pc:graphicFrameChg chg="add del mod modGraphic">
          <ac:chgData name="Matheus Nogueira" userId="3ffbdc37af4c2ab0" providerId="LiveId" clId="{349DD4D9-155F-4E8D-9C3A-BF56CE28B0E3}" dt="2024-01-26T19:04:38.890" v="5723" actId="478"/>
          <ac:graphicFrameMkLst>
            <pc:docMk/>
            <pc:sldMk cId="1697920677" sldId="292"/>
            <ac:graphicFrameMk id="6" creationId="{C11B4994-1A54-BDC6-ACB1-C343296EC4D0}"/>
          </ac:graphicFrameMkLst>
        </pc:graphicFrameChg>
        <pc:graphicFrameChg chg="add del mod">
          <ac:chgData name="Matheus Nogueira" userId="3ffbdc37af4c2ab0" providerId="LiveId" clId="{349DD4D9-155F-4E8D-9C3A-BF56CE28B0E3}" dt="2024-01-26T19:04:40.822" v="5724" actId="478"/>
          <ac:graphicFrameMkLst>
            <pc:docMk/>
            <pc:sldMk cId="1697920677" sldId="292"/>
            <ac:graphicFrameMk id="7" creationId="{7B66DF52-5213-1704-09E2-34C1EEFC6F48}"/>
          </ac:graphicFrameMkLst>
        </pc:graphicFrameChg>
        <pc:graphicFrameChg chg="add mod modGraphic">
          <ac:chgData name="Matheus Nogueira" userId="3ffbdc37af4c2ab0" providerId="LiveId" clId="{349DD4D9-155F-4E8D-9C3A-BF56CE28B0E3}" dt="2024-01-27T12:50:32.486" v="6385" actId="207"/>
          <ac:graphicFrameMkLst>
            <pc:docMk/>
            <pc:sldMk cId="1697920677" sldId="292"/>
            <ac:graphicFrameMk id="8" creationId="{A44CC37D-0D34-E56E-BBAF-3D0EFD35B1C9}"/>
          </ac:graphicFrameMkLst>
        </pc:graphicFrameChg>
        <pc:graphicFrameChg chg="add mod modGraphic">
          <ac:chgData name="Matheus Nogueira" userId="3ffbdc37af4c2ab0" providerId="LiveId" clId="{349DD4D9-155F-4E8D-9C3A-BF56CE28B0E3}" dt="2024-01-27T12:50:21.656" v="6384" actId="207"/>
          <ac:graphicFrameMkLst>
            <pc:docMk/>
            <pc:sldMk cId="1697920677" sldId="292"/>
            <ac:graphicFrameMk id="9" creationId="{DBD6B3E1-FD9E-128D-0138-AA2C1C63D6E2}"/>
          </ac:graphicFrameMkLst>
        </pc:graphicFrameChg>
        <pc:graphicFrameChg chg="add mod modGraphic">
          <ac:chgData name="Matheus Nogueira" userId="3ffbdc37af4c2ab0" providerId="LiveId" clId="{349DD4D9-155F-4E8D-9C3A-BF56CE28B0E3}" dt="2024-01-27T12:50:18.664" v="6383" actId="207"/>
          <ac:graphicFrameMkLst>
            <pc:docMk/>
            <pc:sldMk cId="1697920677" sldId="292"/>
            <ac:graphicFrameMk id="10" creationId="{25D89C20-8256-1354-942F-C15207390C21}"/>
          </ac:graphicFrameMkLst>
        </pc:graphicFrameChg>
        <pc:graphicFrameChg chg="add mod modGraphic">
          <ac:chgData name="Matheus Nogueira" userId="3ffbdc37af4c2ab0" providerId="LiveId" clId="{349DD4D9-155F-4E8D-9C3A-BF56CE28B0E3}" dt="2024-01-27T12:28:21.282" v="6280" actId="2062"/>
          <ac:graphicFrameMkLst>
            <pc:docMk/>
            <pc:sldMk cId="1697920677" sldId="292"/>
            <ac:graphicFrameMk id="11" creationId="{0DBE09D4-B8E4-091D-0933-B329C3AA4664}"/>
          </ac:graphicFrameMkLst>
        </pc:graphicFrameChg>
      </pc:sldChg>
      <pc:sldChg chg="addSp modSp add mod">
        <pc:chgData name="Matheus Nogueira" userId="3ffbdc37af4c2ab0" providerId="LiveId" clId="{349DD4D9-155F-4E8D-9C3A-BF56CE28B0E3}" dt="2024-01-27T12:51:21.582" v="6392" actId="207"/>
        <pc:sldMkLst>
          <pc:docMk/>
          <pc:sldMk cId="1483858982" sldId="293"/>
        </pc:sldMkLst>
        <pc:spChg chg="mod">
          <ac:chgData name="Matheus Nogueira" userId="3ffbdc37af4c2ab0" providerId="LiveId" clId="{349DD4D9-155F-4E8D-9C3A-BF56CE28B0E3}" dt="2024-01-26T19:07:07.576" v="5762" actId="20577"/>
          <ac:spMkLst>
            <pc:docMk/>
            <pc:sldMk cId="1483858982" sldId="293"/>
            <ac:spMk id="4" creationId="{526B77FB-ECF1-ABFC-C516-D8144C46723E}"/>
          </ac:spMkLst>
        </pc:spChg>
        <pc:graphicFrameChg chg="mod modGraphic">
          <ac:chgData name="Matheus Nogueira" userId="3ffbdc37af4c2ab0" providerId="LiveId" clId="{349DD4D9-155F-4E8D-9C3A-BF56CE28B0E3}" dt="2024-01-27T12:50:49.062" v="6387" actId="207"/>
          <ac:graphicFrameMkLst>
            <pc:docMk/>
            <pc:sldMk cId="1483858982" sldId="293"/>
            <ac:graphicFrameMk id="5" creationId="{45B6360E-AF78-2C54-A00D-A80BBE5CD804}"/>
          </ac:graphicFrameMkLst>
        </pc:graphicFrameChg>
        <pc:graphicFrameChg chg="add mod modGraphic">
          <ac:chgData name="Matheus Nogueira" userId="3ffbdc37af4c2ab0" providerId="LiveId" clId="{349DD4D9-155F-4E8D-9C3A-BF56CE28B0E3}" dt="2024-01-27T12:29:16.946" v="6286" actId="108"/>
          <ac:graphicFrameMkLst>
            <pc:docMk/>
            <pc:sldMk cId="1483858982" sldId="293"/>
            <ac:graphicFrameMk id="6" creationId="{8E03538C-8565-904C-41FC-830BB9C95788}"/>
          </ac:graphicFrameMkLst>
        </pc:graphicFrameChg>
        <pc:graphicFrameChg chg="mod modGraphic">
          <ac:chgData name="Matheus Nogueira" userId="3ffbdc37af4c2ab0" providerId="LiveId" clId="{349DD4D9-155F-4E8D-9C3A-BF56CE28B0E3}" dt="2024-01-27T12:51:21.582" v="6392" actId="207"/>
          <ac:graphicFrameMkLst>
            <pc:docMk/>
            <pc:sldMk cId="1483858982" sldId="293"/>
            <ac:graphicFrameMk id="8" creationId="{A44CC37D-0D34-E56E-BBAF-3D0EFD35B1C9}"/>
          </ac:graphicFrameMkLst>
        </pc:graphicFrameChg>
        <pc:graphicFrameChg chg="mod modGraphic">
          <ac:chgData name="Matheus Nogueira" userId="3ffbdc37af4c2ab0" providerId="LiveId" clId="{349DD4D9-155F-4E8D-9C3A-BF56CE28B0E3}" dt="2024-01-27T12:50:58.496" v="6388" actId="207"/>
          <ac:graphicFrameMkLst>
            <pc:docMk/>
            <pc:sldMk cId="1483858982" sldId="293"/>
            <ac:graphicFrameMk id="9" creationId="{DBD6B3E1-FD9E-128D-0138-AA2C1C63D6E2}"/>
          </ac:graphicFrameMkLst>
        </pc:graphicFrameChg>
        <pc:graphicFrameChg chg="mod modGraphic">
          <ac:chgData name="Matheus Nogueira" userId="3ffbdc37af4c2ab0" providerId="LiveId" clId="{349DD4D9-155F-4E8D-9C3A-BF56CE28B0E3}" dt="2024-01-27T12:44:17.619" v="6363" actId="2062"/>
          <ac:graphicFrameMkLst>
            <pc:docMk/>
            <pc:sldMk cId="1483858982" sldId="293"/>
            <ac:graphicFrameMk id="10" creationId="{25D89C20-8256-1354-942F-C15207390C21}"/>
          </ac:graphicFrameMkLst>
        </pc:graphicFrameChg>
      </pc:sldChg>
      <pc:sldChg chg="addSp modSp add mod ord">
        <pc:chgData name="Matheus Nogueira" userId="3ffbdc37af4c2ab0" providerId="LiveId" clId="{349DD4D9-155F-4E8D-9C3A-BF56CE28B0E3}" dt="2024-01-27T12:52:01.256" v="6399" actId="207"/>
        <pc:sldMkLst>
          <pc:docMk/>
          <pc:sldMk cId="739097678" sldId="294"/>
        </pc:sldMkLst>
        <pc:spChg chg="mod">
          <ac:chgData name="Matheus Nogueira" userId="3ffbdc37af4c2ab0" providerId="LiveId" clId="{349DD4D9-155F-4E8D-9C3A-BF56CE28B0E3}" dt="2024-01-26T19:07:18.932" v="5774" actId="20577"/>
          <ac:spMkLst>
            <pc:docMk/>
            <pc:sldMk cId="739097678" sldId="294"/>
            <ac:spMk id="4" creationId="{526B77FB-ECF1-ABFC-C516-D8144C46723E}"/>
          </ac:spMkLst>
        </pc:spChg>
        <pc:graphicFrameChg chg="mod modGraphic">
          <ac:chgData name="Matheus Nogueira" userId="3ffbdc37af4c2ab0" providerId="LiveId" clId="{349DD4D9-155F-4E8D-9C3A-BF56CE28B0E3}" dt="2024-01-27T12:51:34.909" v="6393" actId="207"/>
          <ac:graphicFrameMkLst>
            <pc:docMk/>
            <pc:sldMk cId="739097678" sldId="294"/>
            <ac:graphicFrameMk id="5" creationId="{45B6360E-AF78-2C54-A00D-A80BBE5CD804}"/>
          </ac:graphicFrameMkLst>
        </pc:graphicFrameChg>
        <pc:graphicFrameChg chg="add mod modGraphic">
          <ac:chgData name="Matheus Nogueira" userId="3ffbdc37af4c2ab0" providerId="LiveId" clId="{349DD4D9-155F-4E8D-9C3A-BF56CE28B0E3}" dt="2024-01-27T12:29:58.602" v="6296" actId="20577"/>
          <ac:graphicFrameMkLst>
            <pc:docMk/>
            <pc:sldMk cId="739097678" sldId="294"/>
            <ac:graphicFrameMk id="6" creationId="{1E566272-5605-DDE8-76DB-6160C0ED1701}"/>
          </ac:graphicFrameMkLst>
        </pc:graphicFrameChg>
        <pc:graphicFrameChg chg="mod modGraphic">
          <ac:chgData name="Matheus Nogueira" userId="3ffbdc37af4c2ab0" providerId="LiveId" clId="{349DD4D9-155F-4E8D-9C3A-BF56CE28B0E3}" dt="2024-01-27T12:52:01.256" v="6399" actId="207"/>
          <ac:graphicFrameMkLst>
            <pc:docMk/>
            <pc:sldMk cId="739097678" sldId="294"/>
            <ac:graphicFrameMk id="8" creationId="{A44CC37D-0D34-E56E-BBAF-3D0EFD35B1C9}"/>
          </ac:graphicFrameMkLst>
        </pc:graphicFrameChg>
        <pc:graphicFrameChg chg="mod modGraphic">
          <ac:chgData name="Matheus Nogueira" userId="3ffbdc37af4c2ab0" providerId="LiveId" clId="{349DD4D9-155F-4E8D-9C3A-BF56CE28B0E3}" dt="2024-01-27T12:51:44.044" v="6395" actId="207"/>
          <ac:graphicFrameMkLst>
            <pc:docMk/>
            <pc:sldMk cId="739097678" sldId="294"/>
            <ac:graphicFrameMk id="9" creationId="{DBD6B3E1-FD9E-128D-0138-AA2C1C63D6E2}"/>
          </ac:graphicFrameMkLst>
        </pc:graphicFrameChg>
        <pc:graphicFrameChg chg="mod modGraphic">
          <ac:chgData name="Matheus Nogueira" userId="3ffbdc37af4c2ab0" providerId="LiveId" clId="{349DD4D9-155F-4E8D-9C3A-BF56CE28B0E3}" dt="2024-01-27T12:51:40.977" v="6394" actId="207"/>
          <ac:graphicFrameMkLst>
            <pc:docMk/>
            <pc:sldMk cId="739097678" sldId="294"/>
            <ac:graphicFrameMk id="10" creationId="{25D89C20-8256-1354-942F-C15207390C21}"/>
          </ac:graphicFrameMkLst>
        </pc:graphicFrameChg>
      </pc:sldChg>
      <pc:sldChg chg="addSp modSp add mod">
        <pc:chgData name="Matheus Nogueira" userId="3ffbdc37af4c2ab0" providerId="LiveId" clId="{349DD4D9-155F-4E8D-9C3A-BF56CE28B0E3}" dt="2024-01-27T12:52:59.022" v="6406" actId="207"/>
        <pc:sldMkLst>
          <pc:docMk/>
          <pc:sldMk cId="1026086225" sldId="295"/>
        </pc:sldMkLst>
        <pc:spChg chg="mod">
          <ac:chgData name="Matheus Nogueira" userId="3ffbdc37af4c2ab0" providerId="LiveId" clId="{349DD4D9-155F-4E8D-9C3A-BF56CE28B0E3}" dt="2024-01-26T19:07:41.952" v="5797" actId="20577"/>
          <ac:spMkLst>
            <pc:docMk/>
            <pc:sldMk cId="1026086225" sldId="295"/>
            <ac:spMk id="4" creationId="{526B77FB-ECF1-ABFC-C516-D8144C46723E}"/>
          </ac:spMkLst>
        </pc:spChg>
        <pc:graphicFrameChg chg="mod modGraphic">
          <ac:chgData name="Matheus Nogueira" userId="3ffbdc37af4c2ab0" providerId="LiveId" clId="{349DD4D9-155F-4E8D-9C3A-BF56CE28B0E3}" dt="2024-01-27T12:52:06.649" v="6400" actId="207"/>
          <ac:graphicFrameMkLst>
            <pc:docMk/>
            <pc:sldMk cId="1026086225" sldId="295"/>
            <ac:graphicFrameMk id="5" creationId="{45B6360E-AF78-2C54-A00D-A80BBE5CD804}"/>
          </ac:graphicFrameMkLst>
        </pc:graphicFrameChg>
        <pc:graphicFrameChg chg="add mod modGraphic">
          <ac:chgData name="Matheus Nogueira" userId="3ffbdc37af4c2ab0" providerId="LiveId" clId="{349DD4D9-155F-4E8D-9C3A-BF56CE28B0E3}" dt="2024-01-27T12:30:35.283" v="6305" actId="108"/>
          <ac:graphicFrameMkLst>
            <pc:docMk/>
            <pc:sldMk cId="1026086225" sldId="295"/>
            <ac:graphicFrameMk id="6" creationId="{3E0F1E9C-77C7-D3DE-9CA7-14FC418C96B6}"/>
          </ac:graphicFrameMkLst>
        </pc:graphicFrameChg>
        <pc:graphicFrameChg chg="mod modGraphic">
          <ac:chgData name="Matheus Nogueira" userId="3ffbdc37af4c2ab0" providerId="LiveId" clId="{349DD4D9-155F-4E8D-9C3A-BF56CE28B0E3}" dt="2024-01-27T12:52:59.022" v="6406" actId="207"/>
          <ac:graphicFrameMkLst>
            <pc:docMk/>
            <pc:sldMk cId="1026086225" sldId="295"/>
            <ac:graphicFrameMk id="8" creationId="{A44CC37D-0D34-E56E-BBAF-3D0EFD35B1C9}"/>
          </ac:graphicFrameMkLst>
        </pc:graphicFrameChg>
        <pc:graphicFrameChg chg="mod modGraphic">
          <ac:chgData name="Matheus Nogueira" userId="3ffbdc37af4c2ab0" providerId="LiveId" clId="{349DD4D9-155F-4E8D-9C3A-BF56CE28B0E3}" dt="2024-01-27T12:52:16.070" v="6402" actId="207"/>
          <ac:graphicFrameMkLst>
            <pc:docMk/>
            <pc:sldMk cId="1026086225" sldId="295"/>
            <ac:graphicFrameMk id="9" creationId="{DBD6B3E1-FD9E-128D-0138-AA2C1C63D6E2}"/>
          </ac:graphicFrameMkLst>
        </pc:graphicFrameChg>
        <pc:graphicFrameChg chg="mod modGraphic">
          <ac:chgData name="Matheus Nogueira" userId="3ffbdc37af4c2ab0" providerId="LiveId" clId="{349DD4D9-155F-4E8D-9C3A-BF56CE28B0E3}" dt="2024-01-27T12:52:10.129" v="6401" actId="207"/>
          <ac:graphicFrameMkLst>
            <pc:docMk/>
            <pc:sldMk cId="1026086225" sldId="295"/>
            <ac:graphicFrameMk id="10" creationId="{25D89C20-8256-1354-942F-C15207390C21}"/>
          </ac:graphicFrameMkLst>
        </pc:graphicFrameChg>
      </pc:sldChg>
      <pc:sldChg chg="delSp modSp add mod">
        <pc:chgData name="Matheus Nogueira" userId="3ffbdc37af4c2ab0" providerId="LiveId" clId="{349DD4D9-155F-4E8D-9C3A-BF56CE28B0E3}" dt="2024-01-27T13:18:56.095" v="7692" actId="20577"/>
        <pc:sldMkLst>
          <pc:docMk/>
          <pc:sldMk cId="3312322763" sldId="296"/>
        </pc:sldMkLst>
        <pc:spChg chg="mod">
          <ac:chgData name="Matheus Nogueira" userId="3ffbdc37af4c2ab0" providerId="LiveId" clId="{349DD4D9-155F-4E8D-9C3A-BF56CE28B0E3}" dt="2024-01-27T13:18:56.095" v="7692" actId="20577"/>
          <ac:spMkLst>
            <pc:docMk/>
            <pc:sldMk cId="3312322763" sldId="296"/>
            <ac:spMk id="4" creationId="{526B77FB-ECF1-ABFC-C516-D8144C46723E}"/>
          </ac:spMkLst>
        </pc:spChg>
        <pc:graphicFrameChg chg="del">
          <ac:chgData name="Matheus Nogueira" userId="3ffbdc37af4c2ab0" providerId="LiveId" clId="{349DD4D9-155F-4E8D-9C3A-BF56CE28B0E3}" dt="2024-01-26T19:08:33.973" v="5827" actId="478"/>
          <ac:graphicFrameMkLst>
            <pc:docMk/>
            <pc:sldMk cId="3312322763" sldId="296"/>
            <ac:graphicFrameMk id="5" creationId="{29CBB172-6868-195F-D5C9-DD787FC36395}"/>
          </ac:graphicFrameMkLst>
        </pc:graphicFrameChg>
      </pc:sldChg>
      <pc:sldChg chg="modSp add mod">
        <pc:chgData name="Matheus Nogueira" userId="3ffbdc37af4c2ab0" providerId="LiveId" clId="{349DD4D9-155F-4E8D-9C3A-BF56CE28B0E3}" dt="2024-01-27T13:18:33.924" v="7647" actId="20577"/>
        <pc:sldMkLst>
          <pc:docMk/>
          <pc:sldMk cId="3175393655" sldId="297"/>
        </pc:sldMkLst>
        <pc:spChg chg="mod">
          <ac:chgData name="Matheus Nogueira" userId="3ffbdc37af4c2ab0" providerId="LiveId" clId="{349DD4D9-155F-4E8D-9C3A-BF56CE28B0E3}" dt="2024-01-27T13:18:33.924" v="7647" actId="20577"/>
          <ac:spMkLst>
            <pc:docMk/>
            <pc:sldMk cId="3175393655" sldId="297"/>
            <ac:spMk id="4" creationId="{526B77FB-ECF1-ABFC-C516-D8144C4672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B4155-2817-4EBB-8456-466BA66C849A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A6B66-F2CB-4AC7-81AF-2A4C44D5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2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60-1BED-4010-B50C-766229729F6D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9188-66D9-44BD-889E-EB0A9AE6CE0E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3F83-ED43-46A9-8C1C-DB627EE28417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9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3304-BFF7-4C36-BBEC-42EC83769358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765A-60B1-4D7A-88BB-16566963780A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1643-5189-46CB-9697-067122DB03FD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5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C5D3-A5D3-47C0-81CE-F4FA264CE00B}" type="datetime1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216-F5E5-4C39-94F1-98414D4D0E03}" type="datetime1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2DF7-E1E3-4ACE-913E-1998205DC1E2}" type="datetime1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Projeto Final de Graduação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533A23-2855-498B-B788-626F21E9C31D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Projeto Final de Graduação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8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3885-1953-4B6D-BB46-654618F3921F}" type="datetime1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6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610FBC-D4E9-4F1D-9DA7-55132ACBE49D}" type="datetime1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Projeto Final de Graduação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67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80EC-BC71-0587-A24F-F77B4888D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err="1">
                <a:solidFill>
                  <a:schemeClr val="bg2">
                    <a:lumMod val="50000"/>
                  </a:schemeClr>
                </a:solidFill>
              </a:rPr>
              <a:t>Modelos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</a:rPr>
              <a:t> score-driven </a:t>
            </a:r>
            <a:r>
              <a:rPr lang="en-US" sz="4800" b="1" dirty="0" err="1">
                <a:solidFill>
                  <a:schemeClr val="bg2">
                    <a:lumMod val="50000"/>
                  </a:schemeClr>
                </a:solidFill>
              </a:rPr>
              <a:t>não-Gaussianos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</a:rPr>
              <a:t> para </a:t>
            </a:r>
            <a:r>
              <a:rPr lang="en-US" sz="4800" b="1" dirty="0" err="1">
                <a:solidFill>
                  <a:schemeClr val="bg2">
                    <a:lumMod val="50000"/>
                  </a:schemeClr>
                </a:solidFill>
              </a:rPr>
              <a:t>séries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bg2">
                    <a:lumMod val="50000"/>
                  </a:schemeClr>
                </a:solidFill>
              </a:rPr>
              <a:t>temporais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</a:rPr>
              <a:t> com </a:t>
            </a:r>
            <a:r>
              <a:rPr lang="en-US" sz="4800" b="1" dirty="0" err="1">
                <a:solidFill>
                  <a:schemeClr val="bg2">
                    <a:lumMod val="50000"/>
                  </a:schemeClr>
                </a:solidFill>
              </a:rPr>
              <a:t>combinação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bg2">
                    <a:lumMod val="50000"/>
                  </a:schemeClr>
                </a:solidFill>
              </a:rPr>
              <a:t>não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</a:rPr>
              <a:t> linear das components de </a:t>
            </a:r>
            <a:r>
              <a:rPr lang="en-US" sz="4800" b="1" dirty="0" err="1">
                <a:solidFill>
                  <a:schemeClr val="bg2">
                    <a:lumMod val="50000"/>
                  </a:schemeClr>
                </a:solidFill>
              </a:rPr>
              <a:t>tendência</a:t>
            </a:r>
            <a:r>
              <a:rPr lang="en-US" sz="4800" b="1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en-US" sz="4800" b="1" dirty="0" err="1">
                <a:solidFill>
                  <a:schemeClr val="bg2">
                    <a:lumMod val="50000"/>
                  </a:schemeClr>
                </a:solidFill>
              </a:rPr>
              <a:t>sazonalidade</a:t>
            </a:r>
            <a:endParaRPr lang="en-US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5DD70-4414-6F2F-9445-EB2CA1EDC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Matheus Carneiro Nogueira</a:t>
            </a:r>
          </a:p>
          <a:p>
            <a:r>
              <a:rPr lang="en-US" dirty="0" err="1"/>
              <a:t>Orientador</a:t>
            </a:r>
            <a:r>
              <a:rPr lang="en-US" dirty="0"/>
              <a:t>: prof. Cristiano Augusto Coelho Fernandes</a:t>
            </a:r>
          </a:p>
        </p:txBody>
      </p:sp>
      <p:pic>
        <p:nvPicPr>
          <p:cNvPr id="1026" name="Picture 2" descr="Departamento de Informática – PUC-Rio | Home Mobile">
            <a:extLst>
              <a:ext uri="{FF2B5EF4-FFF2-40B4-BE49-F238E27FC236}">
                <a16:creationId xmlns:a16="http://schemas.microsoft.com/office/drawing/2014/main" id="{56A5579A-15BE-ADF8-2A9B-25E8AC476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6728"/>
            <a:ext cx="1028769" cy="5316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0" name="Picture 6" descr="Pontifícia Universidade Católica do Rio de Janeiro | REARI-RJ">
            <a:extLst>
              <a:ext uri="{FF2B5EF4-FFF2-40B4-BE49-F238E27FC236}">
                <a16:creationId xmlns:a16="http://schemas.microsoft.com/office/drawing/2014/main" id="{321DEE23-87C5-49B3-7E35-888C5321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1" y="0"/>
            <a:ext cx="1036320" cy="138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47CB6-CD01-E97B-A952-B915D8CEEFF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769" y="6336728"/>
            <a:ext cx="1907670" cy="53164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BB5AC-A888-8AB3-A459-B6E3F3AF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dirty="0" err="1"/>
              <a:t>Projeto</a:t>
            </a:r>
            <a:r>
              <a:rPr lang="en-US" sz="1050" dirty="0"/>
              <a:t> Final de </a:t>
            </a:r>
            <a:r>
              <a:rPr lang="en-US" sz="1050" dirty="0" err="1"/>
              <a:t>Graduação</a:t>
            </a:r>
            <a:r>
              <a:rPr lang="en-US" sz="1050" dirty="0"/>
              <a:t> </a:t>
            </a:r>
            <a:r>
              <a:rPr lang="en-US" sz="1050" dirty="0" err="1"/>
              <a:t>em</a:t>
            </a:r>
            <a:r>
              <a:rPr lang="en-US" sz="1050" dirty="0"/>
              <a:t> </a:t>
            </a:r>
            <a:r>
              <a:rPr lang="en-US" sz="1050" dirty="0" err="1"/>
              <a:t>Engenharia</a:t>
            </a:r>
            <a:r>
              <a:rPr lang="en-US" sz="1050" dirty="0"/>
              <a:t> de </a:t>
            </a:r>
            <a:r>
              <a:rPr lang="en-US" sz="1050" dirty="0" err="1"/>
              <a:t>computação</a:t>
            </a:r>
            <a:endParaRPr lang="en-US" sz="105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A26D3-E2D3-FDFF-49D4-54B0BB1C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3435" y="6459785"/>
            <a:ext cx="1312025" cy="365125"/>
          </a:xfrm>
        </p:spPr>
        <p:txBody>
          <a:bodyPr/>
          <a:lstStyle/>
          <a:p>
            <a:fld id="{3762B0CD-3E33-47AF-8A6E-30640342C56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1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Testes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realizados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definição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das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distribuições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53CBB-A51C-5728-0AED-851867E90597}"/>
              </a:ext>
            </a:extLst>
          </p:cNvPr>
          <p:cNvSpPr txBox="1"/>
          <p:nvPr/>
        </p:nvSpPr>
        <p:spPr>
          <a:xfrm>
            <a:off x="444381" y="2188548"/>
            <a:ext cx="509329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br>
              <a:rPr lang="en-US" dirty="0"/>
            </a:b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F96A1-1429-8412-A8F5-90691A61F827}"/>
                  </a:ext>
                </a:extLst>
              </p:cNvPr>
              <p:cNvSpPr txBox="1"/>
              <p:nvPr/>
            </p:nvSpPr>
            <p:spPr>
              <a:xfrm>
                <a:off x="135308" y="791610"/>
                <a:ext cx="5479280" cy="5457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Gama</a:t>
                </a:r>
              </a:p>
              <a:p>
                <a:pPr/>
                <a:endParaRPr lang="en-US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𝐺𝑎𝑚𝑎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Vetor</a:t>
                </a:r>
                <a:r>
                  <a:rPr lang="en-US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score: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sz="1600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:r>
                  <a:rPr lang="en-US" sz="1600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600" b="0" i="0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600" b="0" i="0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6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chemeClr val="bg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  <a:p>
                <a:pPr/>
                <a:endParaRPr lang="en-US" dirty="0"/>
              </a:p>
              <a:p>
                <a:pPr/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onde</a:t>
                </a:r>
                <a:r>
                  <a:rPr lang="en-US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é 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𝑓𝑢𝑛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çã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𝑑𝑖𝑔𝑎𝑚𝑚𝑎</m:t>
                    </m:r>
                  </m:oMath>
                </a14:m>
                <a:br>
                  <a:rPr lang="en-US" dirty="0"/>
                </a:br>
                <a:endParaRPr 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F96A1-1429-8412-A8F5-90691A61F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8" y="791610"/>
                <a:ext cx="5479280" cy="5457713"/>
              </a:xfrm>
              <a:prstGeom prst="rect">
                <a:avLst/>
              </a:prstGeom>
              <a:blipFill>
                <a:blip r:embed="rId2"/>
                <a:stretch>
                  <a:fillRect l="-1446" t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2BE0C6-11B5-CAAA-7B2D-705EBED1B04E}"/>
                  </a:ext>
                </a:extLst>
              </p:cNvPr>
              <p:cNvSpPr txBox="1"/>
              <p:nvPr/>
            </p:nvSpPr>
            <p:spPr>
              <a:xfrm>
                <a:off x="5537675" y="1004716"/>
                <a:ext cx="6322465" cy="5327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Matriz de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informação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de Fisher:</a:t>
                </a:r>
              </a:p>
              <a:p>
                <a:endParaRPr lang="en-US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9728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59728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59728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59728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597287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59728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59728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597287"/>
                  </a:solidFill>
                </a:endParaRPr>
              </a:p>
              <a:p>
                <a:pPr/>
                <a:endParaRPr lang="en-US" dirty="0">
                  <a:solidFill>
                    <a:srgbClr val="597287"/>
                  </a:solidFill>
                </a:endParaRPr>
              </a:p>
              <a:p>
                <a:pPr/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onde</a:t>
                </a:r>
                <a:r>
                  <a:rPr lang="en-US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é 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𝑓𝑢𝑛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çã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𝑡𝑟𝑖</m:t>
                    </m:r>
                    <m:r>
                      <a:rPr lang="en-US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𝑔𝑎𝑚𝑚𝑎</m:t>
                    </m:r>
                  </m:oMath>
                </a14:m>
                <a:endParaRPr lang="en-US" dirty="0">
                  <a:solidFill>
                    <a:srgbClr val="597287"/>
                  </a:solidFill>
                </a:endParaRPr>
              </a:p>
              <a:p>
                <a:pPr/>
                <a:endParaRPr lang="en-US" dirty="0">
                  <a:solidFill>
                    <a:srgbClr val="597287"/>
                  </a:solidFill>
                </a:endParaRPr>
              </a:p>
              <a:p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Vetor</a:t>
                </a:r>
                <a:r>
                  <a:rPr lang="en-US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score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padronizado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com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sz="160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solidFill>
                                                      <a:schemeClr val="bg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600" i="1">
                                                    <a:solidFill>
                                                      <a:schemeClr val="bg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600" i="1">
                                                    <a:solidFill>
                                                      <a:schemeClr val="bg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sz="160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600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solidFill>
                                                      <a:schemeClr val="bg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solidFill>
                                                      <a:schemeClr val="bg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solidFill>
                                                      <a:schemeClr val="bg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600" i="1">
                                                    <a:solidFill>
                                                      <a:schemeClr val="bg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US" sz="1600" i="1">
                                                    <a:solidFill>
                                                      <a:schemeClr val="bg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600" i="1">
                                                    <a:solidFill>
                                                      <a:schemeClr val="bg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6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597287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2BE0C6-11B5-CAAA-7B2D-705EBED1B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675" y="1004716"/>
                <a:ext cx="6322465" cy="5327420"/>
              </a:xfrm>
              <a:prstGeom prst="rect">
                <a:avLst/>
              </a:prstGeom>
              <a:blipFill>
                <a:blip r:embed="rId3"/>
                <a:stretch>
                  <a:fillRect l="-771" t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1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Testes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realizados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definição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das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componentes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Dado o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comportamento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cada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temporal,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foram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escolhidas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as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seguintes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dinâmicas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componentes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Para as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séries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precipitação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e ENA: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Tendência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como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um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processo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AR(1)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ou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AR(2)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Sazonalidade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por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funcoes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trigonométricas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Para as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séries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 carga 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viagens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Tendência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como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um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processo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passeio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aleatório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amortecido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com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drift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Sazonalidade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por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funcoes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trigonométricas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Em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todos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os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modelos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optou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-se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por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utilizar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sazonalidade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determinística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0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6B77FB-ECF1-ABFC-C516-D8144C46723E}"/>
                  </a:ext>
                </a:extLst>
              </p:cNvPr>
              <p:cNvSpPr txBox="1"/>
              <p:nvPr/>
            </p:nvSpPr>
            <p:spPr>
              <a:xfrm>
                <a:off x="384559" y="230737"/>
                <a:ext cx="11494095" cy="6118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Testes </a:t>
                </a:r>
                <a:r>
                  <a:rPr lang="en-US" sz="3200" b="1" dirty="0" err="1">
                    <a:solidFill>
                      <a:schemeClr val="bg2">
                        <a:lumMod val="50000"/>
                      </a:schemeClr>
                    </a:solidFill>
                  </a:rPr>
                  <a:t>realizados</a:t>
                </a:r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 – </a:t>
                </a:r>
                <a:r>
                  <a:rPr lang="en-US" sz="3200" b="1" dirty="0" err="1">
                    <a:solidFill>
                      <a:schemeClr val="bg2">
                        <a:lumMod val="50000"/>
                      </a:schemeClr>
                    </a:solidFill>
                  </a:rPr>
                  <a:t>Modelos</a:t>
                </a:r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3200" b="1" dirty="0" err="1">
                    <a:solidFill>
                      <a:schemeClr val="bg2">
                        <a:lumMod val="50000"/>
                      </a:schemeClr>
                    </a:solidFill>
                  </a:rPr>
                  <a:t>estimados</a:t>
                </a:r>
                <a:endParaRPr lang="en-US" sz="3200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 err="1">
                    <a:solidFill>
                      <a:schemeClr val="bg2">
                        <a:lumMod val="50000"/>
                      </a:schemeClr>
                    </a:solidFill>
                  </a:rPr>
                  <a:t>Modelo</a:t>
                </a:r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2">
                        <a:lumMod val="50000"/>
                      </a:schemeClr>
                    </a:solidFill>
                  </a:rPr>
                  <a:t>Aditivo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Para as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séries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de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precipitação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e ENA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/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Para as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séries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de carga e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viagens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/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onde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é um parametro de media da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uma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distribuição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é o </a:t>
                </a:r>
                <a:r>
                  <a:rPr lang="en-US" sz="2000" i="1" dirty="0">
                    <a:solidFill>
                      <a:schemeClr val="bg2">
                        <a:lumMod val="50000"/>
                      </a:schemeClr>
                    </a:solidFill>
                  </a:rPr>
                  <a:t>score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padronizado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6B77FB-ECF1-ABFC-C516-D8144C46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9" y="230737"/>
                <a:ext cx="11494095" cy="6118406"/>
              </a:xfrm>
              <a:prstGeom prst="rect">
                <a:avLst/>
              </a:prstGeom>
              <a:blipFill>
                <a:blip r:embed="rId2"/>
                <a:stretch>
                  <a:fillRect l="-1326" t="-1295" b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C014CC-ADC3-6EC0-2E77-C30951D72ADE}"/>
                  </a:ext>
                </a:extLst>
              </p:cNvPr>
              <p:cNvSpPr txBox="1"/>
              <p:nvPr/>
            </p:nvSpPr>
            <p:spPr>
              <a:xfrm>
                <a:off x="1768978" y="1852495"/>
                <a:ext cx="4503633" cy="1437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sup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C014CC-ADC3-6EC0-2E77-C30951D72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978" y="1852495"/>
                <a:ext cx="4503633" cy="1437445"/>
              </a:xfrm>
              <a:prstGeom prst="rect">
                <a:avLst/>
              </a:prstGeom>
              <a:blipFill>
                <a:blip r:embed="rId3"/>
                <a:stretch>
                  <a:fillRect l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32F420-4B02-3102-40C5-B62A8D906F89}"/>
                  </a:ext>
                </a:extLst>
              </p:cNvPr>
              <p:cNvSpPr txBox="1"/>
              <p:nvPr/>
            </p:nvSpPr>
            <p:spPr>
              <a:xfrm>
                <a:off x="1768979" y="3878979"/>
                <a:ext cx="4503633" cy="1492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br>
                  <a:rPr lang="en-US" b="0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−1|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 </a:t>
                </a:r>
                <a:br>
                  <a:rPr lang="en-US" b="0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sup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32F420-4B02-3102-40C5-B62A8D906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979" y="3878979"/>
                <a:ext cx="4503633" cy="1492268"/>
              </a:xfrm>
              <a:prstGeom prst="rect">
                <a:avLst/>
              </a:prstGeom>
              <a:blipFill>
                <a:blip r:embed="rId4"/>
                <a:stretch>
                  <a:fillRect l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7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6B77FB-ECF1-ABFC-C516-D8144C46723E}"/>
                  </a:ext>
                </a:extLst>
              </p:cNvPr>
              <p:cNvSpPr txBox="1"/>
              <p:nvPr/>
            </p:nvSpPr>
            <p:spPr>
              <a:xfrm>
                <a:off x="384559" y="230737"/>
                <a:ext cx="11494095" cy="6118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Testes </a:t>
                </a:r>
                <a:r>
                  <a:rPr lang="en-US" sz="3200" b="1" dirty="0" err="1">
                    <a:solidFill>
                      <a:schemeClr val="bg2">
                        <a:lumMod val="50000"/>
                      </a:schemeClr>
                    </a:solidFill>
                  </a:rPr>
                  <a:t>realizados</a:t>
                </a:r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 – </a:t>
                </a:r>
                <a:r>
                  <a:rPr lang="en-US" sz="3200" b="1" dirty="0" err="1">
                    <a:solidFill>
                      <a:schemeClr val="bg2">
                        <a:lumMod val="50000"/>
                      </a:schemeClr>
                    </a:solidFill>
                  </a:rPr>
                  <a:t>Modelos</a:t>
                </a:r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3200" b="1" dirty="0" err="1">
                    <a:solidFill>
                      <a:schemeClr val="bg2">
                        <a:lumMod val="50000"/>
                      </a:schemeClr>
                    </a:solidFill>
                  </a:rPr>
                  <a:t>estimados</a:t>
                </a:r>
                <a:endParaRPr lang="en-US" sz="3200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 err="1">
                    <a:solidFill>
                      <a:schemeClr val="bg2">
                        <a:lumMod val="50000"/>
                      </a:schemeClr>
                    </a:solidFill>
                  </a:rPr>
                  <a:t>Modelo</a:t>
                </a:r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2">
                        <a:lumMod val="50000"/>
                      </a:schemeClr>
                    </a:solidFill>
                  </a:rPr>
                  <a:t>Multiplicativo</a:t>
                </a:r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</a:rPr>
                  <a:t>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Para as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séries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de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precipitação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e ENA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/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Para as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séries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de carga e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viagens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/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onde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é um parametro de media da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uma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distribuição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é o </a:t>
                </a:r>
                <a:r>
                  <a:rPr lang="en-US" sz="2000" i="1" dirty="0">
                    <a:solidFill>
                      <a:schemeClr val="bg2">
                        <a:lumMod val="50000"/>
                      </a:schemeClr>
                    </a:solidFill>
                  </a:rPr>
                  <a:t>score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padronizado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6B77FB-ECF1-ABFC-C516-D8144C46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9" y="230737"/>
                <a:ext cx="11494095" cy="6118406"/>
              </a:xfrm>
              <a:prstGeom prst="rect">
                <a:avLst/>
              </a:prstGeom>
              <a:blipFill>
                <a:blip r:embed="rId2"/>
                <a:stretch>
                  <a:fillRect l="-1326" t="-1295" b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C014CC-ADC3-6EC0-2E77-C30951D72ADE}"/>
                  </a:ext>
                </a:extLst>
              </p:cNvPr>
              <p:cNvSpPr txBox="1"/>
              <p:nvPr/>
            </p:nvSpPr>
            <p:spPr>
              <a:xfrm>
                <a:off x="1768978" y="1852495"/>
                <a:ext cx="4503633" cy="1437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×(1+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sup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C014CC-ADC3-6EC0-2E77-C30951D72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978" y="1852495"/>
                <a:ext cx="4503633" cy="1437445"/>
              </a:xfrm>
              <a:prstGeom prst="rect">
                <a:avLst/>
              </a:prstGeom>
              <a:blipFill>
                <a:blip r:embed="rId3"/>
                <a:stretch>
                  <a:fillRect l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32F420-4B02-3102-40C5-B62A8D906F89}"/>
                  </a:ext>
                </a:extLst>
              </p:cNvPr>
              <p:cNvSpPr txBox="1"/>
              <p:nvPr/>
            </p:nvSpPr>
            <p:spPr>
              <a:xfrm>
                <a:off x="1768979" y="3878979"/>
                <a:ext cx="4503633" cy="14922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×(1+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sup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32F420-4B02-3102-40C5-B62A8D906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979" y="3878979"/>
                <a:ext cx="4503633" cy="1492268"/>
              </a:xfrm>
              <a:prstGeom prst="rect">
                <a:avLst/>
              </a:prstGeom>
              <a:blipFill>
                <a:blip r:embed="rId4"/>
                <a:stretch>
                  <a:fillRect l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7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6B77FB-ECF1-ABFC-C516-D8144C46723E}"/>
                  </a:ext>
                </a:extLst>
              </p:cNvPr>
              <p:cNvSpPr txBox="1"/>
              <p:nvPr/>
            </p:nvSpPr>
            <p:spPr>
              <a:xfrm>
                <a:off x="384559" y="230737"/>
                <a:ext cx="11494095" cy="6118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Testes </a:t>
                </a:r>
                <a:r>
                  <a:rPr lang="en-US" sz="3200" b="1" dirty="0" err="1">
                    <a:solidFill>
                      <a:schemeClr val="bg2">
                        <a:lumMod val="50000"/>
                      </a:schemeClr>
                    </a:solidFill>
                  </a:rPr>
                  <a:t>realizados</a:t>
                </a:r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 – </a:t>
                </a:r>
                <a:r>
                  <a:rPr lang="en-US" sz="3200" b="1" dirty="0" err="1">
                    <a:solidFill>
                      <a:schemeClr val="bg2">
                        <a:lumMod val="50000"/>
                      </a:schemeClr>
                    </a:solidFill>
                  </a:rPr>
                  <a:t>Modelos</a:t>
                </a:r>
                <a:r>
                  <a:rPr lang="en-US" sz="3200" b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3200" b="1" dirty="0" err="1">
                    <a:solidFill>
                      <a:schemeClr val="bg2">
                        <a:lumMod val="50000"/>
                      </a:schemeClr>
                    </a:solidFill>
                  </a:rPr>
                  <a:t>estimados</a:t>
                </a:r>
                <a:endParaRPr lang="en-US" sz="3200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 err="1">
                    <a:solidFill>
                      <a:schemeClr val="bg2">
                        <a:lumMod val="50000"/>
                      </a:schemeClr>
                    </a:solidFill>
                  </a:rPr>
                  <a:t>Modelo</a:t>
                </a:r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000" b="1" dirty="0" err="1">
                    <a:solidFill>
                      <a:schemeClr val="bg2">
                        <a:lumMod val="50000"/>
                      </a:schemeClr>
                    </a:solidFill>
                  </a:rPr>
                  <a:t>Multiplicativo</a:t>
                </a:r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</a:rPr>
                  <a:t>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Para as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séries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de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precipitação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e ENA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/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Para as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séries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de carga e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viagens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/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onde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é um parametro de media da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uma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distribuição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Sup>
                      <m:sSubSupPr>
                        <m:ctrlP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é o </a:t>
                </a:r>
                <a:r>
                  <a:rPr lang="en-US" sz="2000" i="1" dirty="0">
                    <a:solidFill>
                      <a:schemeClr val="bg2">
                        <a:lumMod val="50000"/>
                      </a:schemeClr>
                    </a:solidFill>
                  </a:rPr>
                  <a:t>score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bg2">
                        <a:lumMod val="50000"/>
                      </a:schemeClr>
                    </a:solidFill>
                  </a:rPr>
                  <a:t>padronizado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6B77FB-ECF1-ABFC-C516-D8144C46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9" y="230737"/>
                <a:ext cx="11494095" cy="6118406"/>
              </a:xfrm>
              <a:prstGeom prst="rect">
                <a:avLst/>
              </a:prstGeom>
              <a:blipFill>
                <a:blip r:embed="rId2"/>
                <a:stretch>
                  <a:fillRect l="-1326" t="-1295" b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C014CC-ADC3-6EC0-2E77-C30951D72ADE}"/>
                  </a:ext>
                </a:extLst>
              </p:cNvPr>
              <p:cNvSpPr txBox="1"/>
              <p:nvPr/>
            </p:nvSpPr>
            <p:spPr>
              <a:xfrm>
                <a:off x="1768978" y="1852495"/>
                <a:ext cx="4503633" cy="14580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sup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C014CC-ADC3-6EC0-2E77-C30951D72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978" y="1852495"/>
                <a:ext cx="4503633" cy="1458028"/>
              </a:xfrm>
              <a:prstGeom prst="rect">
                <a:avLst/>
              </a:prstGeom>
              <a:blipFill>
                <a:blip r:embed="rId3"/>
                <a:stretch>
                  <a:fillRect l="-1894" t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32F420-4B02-3102-40C5-B62A8D906F89}"/>
                  </a:ext>
                </a:extLst>
              </p:cNvPr>
              <p:cNvSpPr txBox="1"/>
              <p:nvPr/>
            </p:nvSpPr>
            <p:spPr>
              <a:xfrm>
                <a:off x="1768979" y="3878979"/>
                <a:ext cx="4503633" cy="15175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sup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32F420-4B02-3102-40C5-B62A8D906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979" y="3878979"/>
                <a:ext cx="4503633" cy="1517531"/>
              </a:xfrm>
              <a:prstGeom prst="rect">
                <a:avLst/>
              </a:prstGeom>
              <a:blipFill>
                <a:blip r:embed="rId4"/>
                <a:stretch>
                  <a:fillRect l="-1894" t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6B77FB-ECF1-ABFC-C516-D8144C46723E}"/>
                  </a:ext>
                </a:extLst>
              </p:cNvPr>
              <p:cNvSpPr txBox="1"/>
              <p:nvPr/>
            </p:nvSpPr>
            <p:spPr>
              <a:xfrm>
                <a:off x="384559" y="230737"/>
                <a:ext cx="11494095" cy="872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2">
                        <a:lumMod val="50000"/>
                      </a:schemeClr>
                    </a:solidFill>
                  </a:rPr>
                  <a:t>Diagnósticos</a:t>
                </a:r>
              </a:p>
              <a:p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Para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compor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os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diagnósticos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realizamos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3 testes de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hipótese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nos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residuos e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utilizamos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duas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métricas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de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aderência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Teste Jarque-Bera: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resíduos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seguem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uma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distribuição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normal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Estatística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𝐽𝐵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onde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são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estimativas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da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assimetria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e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curtose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dos residuos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Teste H: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resíduos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homocedásticos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Estatística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6B77FB-ECF1-ABFC-C516-D8144C46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9" y="230737"/>
                <a:ext cx="11494095" cy="8729313"/>
              </a:xfrm>
              <a:prstGeom prst="rect">
                <a:avLst/>
              </a:prstGeom>
              <a:blipFill>
                <a:blip r:embed="rId2"/>
                <a:stretch>
                  <a:fillRect l="-1591" t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32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6B77FB-ECF1-ABFC-C516-D8144C46723E}"/>
                  </a:ext>
                </a:extLst>
              </p:cNvPr>
              <p:cNvSpPr txBox="1"/>
              <p:nvPr/>
            </p:nvSpPr>
            <p:spPr>
              <a:xfrm>
                <a:off x="384559" y="230737"/>
                <a:ext cx="11494095" cy="8245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2">
                        <a:lumMod val="50000"/>
                      </a:schemeClr>
                    </a:solidFill>
                  </a:rPr>
                  <a:t>Diagnósticos</a:t>
                </a:r>
              </a:p>
              <a:p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Teste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Ljung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-Box: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resíduos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descorrelatados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Estatística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𝐿𝐵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+2)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~</m:t>
                        </m:r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onde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é a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quantidade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de </a:t>
                </a:r>
                <a:r>
                  <a:rPr lang="en-US" sz="2400" i="1" dirty="0">
                    <a:solidFill>
                      <a:schemeClr val="bg2">
                        <a:lumMod val="50000"/>
                      </a:schemeClr>
                    </a:solidFill>
                  </a:rPr>
                  <a:t>lags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Métricas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de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aderência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𝑀𝐴𝑃𝐸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=100×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≠0 </m:t>
                    </m:r>
                  </m:oMath>
                </a14:m>
                <a:endParaRPr lang="en-US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𝑀𝐴𝑆𝐸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Onde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é o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tamanho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da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série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e o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denominador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pode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ser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entendido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como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uma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previsao </a:t>
                </a:r>
                <a:r>
                  <a:rPr lang="en-US" sz="2400" i="1" dirty="0">
                    <a:solidFill>
                      <a:schemeClr val="bg2">
                        <a:lumMod val="50000"/>
                      </a:schemeClr>
                    </a:solidFill>
                  </a:rPr>
                  <a:t>naive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6B77FB-ECF1-ABFC-C516-D8144C46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9" y="230737"/>
                <a:ext cx="11494095" cy="8245014"/>
              </a:xfrm>
              <a:prstGeom prst="rect">
                <a:avLst/>
              </a:prstGeom>
              <a:blipFill>
                <a:blip r:embed="rId2"/>
                <a:stretch>
                  <a:fillRect l="-1591" t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39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Serão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apresentados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4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séries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temporais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precipitação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carga,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ena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viagens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2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distribuições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– lognormal 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gama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combinações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 components – ad, mult1 e mult2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Os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são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Gráfico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dos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valores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estimados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para a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treino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Gráfico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dos residuos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quantílicos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Gráfico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da FAC dos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resíduos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quantílicos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pvalores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dos testes de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hipótese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: Jarque-Bera, H 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Ljung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-Box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Gráfico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da previsao 12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passos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à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frente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fora da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amostra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MAPE’s (e MASE’s) para as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séries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treino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e teste</a:t>
            </a:r>
          </a:p>
        </p:txBody>
      </p:sp>
    </p:spTree>
    <p:extLst>
      <p:ext uri="{BB962C8B-B14F-4D97-AF65-F5344CB8AC3E}">
        <p14:creationId xmlns:p14="http://schemas.microsoft.com/office/powerpoint/2010/main" val="335779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precipitação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4A8FC7F6-2AA8-4BAA-6BCD-26BFDB988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93" y="1043654"/>
            <a:ext cx="11131613" cy="47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0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precipitação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058942CA-9137-7DA1-7250-35C43D0A9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1044000"/>
            <a:ext cx="11130000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Agenda: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Apresentação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dos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modelos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score-driven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Pacotes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en-US" sz="2800" i="1" dirty="0" err="1">
                <a:solidFill>
                  <a:schemeClr val="bg2">
                    <a:lumMod val="50000"/>
                  </a:schemeClr>
                </a:solidFill>
              </a:rPr>
              <a:t>softwares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implementam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modelos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score-driven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Combinação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não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linear das components de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tendência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sazonalidade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Testes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realizados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Diagnósticos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Conclusão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40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precipitação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8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041234D4-123A-3DB0-A6B6-A59994D36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1044000"/>
            <a:ext cx="11130000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8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precipitação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B6360E-AF78-2C54-A00D-A80BBE5CD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71647"/>
              </p:ext>
            </p:extLst>
          </p:nvPr>
        </p:nvGraphicFramePr>
        <p:xfrm>
          <a:off x="698857" y="1121316"/>
          <a:ext cx="3368943" cy="193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74">
                  <a:extLst>
                    <a:ext uri="{9D8B030D-6E8A-4147-A177-3AD203B41FA5}">
                      <a16:colId xmlns:a16="http://schemas.microsoft.com/office/drawing/2014/main" val="1104106527"/>
                    </a:ext>
                  </a:extLst>
                </a:gridCol>
                <a:gridCol w="1418602">
                  <a:extLst>
                    <a:ext uri="{9D8B030D-6E8A-4147-A177-3AD203B41FA5}">
                      <a16:colId xmlns:a16="http://schemas.microsoft.com/office/drawing/2014/main" val="965579780"/>
                    </a:ext>
                  </a:extLst>
                </a:gridCol>
                <a:gridCol w="1187867">
                  <a:extLst>
                    <a:ext uri="{9D8B030D-6E8A-4147-A177-3AD203B41FA5}">
                      <a16:colId xmlns:a16="http://schemas.microsoft.com/office/drawing/2014/main" val="1866518686"/>
                    </a:ext>
                  </a:extLst>
                </a:gridCol>
              </a:tblGrid>
              <a:tr h="38656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pvalores</a:t>
                      </a:r>
                      <a:r>
                        <a:rPr lang="en-US" dirty="0"/>
                        <a:t> do teste de Jarque-Bera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88127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4272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9308110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937736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01426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4CC37D-0D34-E56E-BBAF-3D0EFD35B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07032"/>
              </p:ext>
            </p:extLst>
          </p:nvPr>
        </p:nvGraphicFramePr>
        <p:xfrm>
          <a:off x="698857" y="3429000"/>
          <a:ext cx="70816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52">
                  <a:extLst>
                    <a:ext uri="{9D8B030D-6E8A-4147-A177-3AD203B41FA5}">
                      <a16:colId xmlns:a16="http://schemas.microsoft.com/office/drawing/2014/main" val="2794475668"/>
                    </a:ext>
                  </a:extLst>
                </a:gridCol>
                <a:gridCol w="1563791">
                  <a:extLst>
                    <a:ext uri="{9D8B030D-6E8A-4147-A177-3AD203B41FA5}">
                      <a16:colId xmlns:a16="http://schemas.microsoft.com/office/drawing/2014/main" val="736476168"/>
                    </a:ext>
                  </a:extLst>
                </a:gridCol>
                <a:gridCol w="1563791">
                  <a:extLst>
                    <a:ext uri="{9D8B030D-6E8A-4147-A177-3AD203B41FA5}">
                      <a16:colId xmlns:a16="http://schemas.microsoft.com/office/drawing/2014/main" val="1378488727"/>
                    </a:ext>
                  </a:extLst>
                </a:gridCol>
                <a:gridCol w="1563791">
                  <a:extLst>
                    <a:ext uri="{9D8B030D-6E8A-4147-A177-3AD203B41FA5}">
                      <a16:colId xmlns:a16="http://schemas.microsoft.com/office/drawing/2014/main" val="1600605107"/>
                    </a:ext>
                  </a:extLst>
                </a:gridCol>
                <a:gridCol w="1563791">
                  <a:extLst>
                    <a:ext uri="{9D8B030D-6E8A-4147-A177-3AD203B41FA5}">
                      <a16:colId xmlns:a16="http://schemas.microsoft.com/office/drawing/2014/main" val="410949627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MASE’s da </a:t>
                      </a:r>
                      <a:r>
                        <a:rPr lang="en-US" dirty="0" err="1"/>
                        <a:t>série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precipitação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3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Treino</a:t>
                      </a:r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1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8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0.51726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0.51336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0.57935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0.53432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01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0.55234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0.5131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0.64108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0.51757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98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0.51783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0.49586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0.5978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0.53484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82350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D6B3E1-FD9E-128D-0138-AA2C1C63D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05388"/>
              </p:ext>
            </p:extLst>
          </p:nvPr>
        </p:nvGraphicFramePr>
        <p:xfrm>
          <a:off x="8124199" y="1121316"/>
          <a:ext cx="3368943" cy="193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74">
                  <a:extLst>
                    <a:ext uri="{9D8B030D-6E8A-4147-A177-3AD203B41FA5}">
                      <a16:colId xmlns:a16="http://schemas.microsoft.com/office/drawing/2014/main" val="1104106527"/>
                    </a:ext>
                  </a:extLst>
                </a:gridCol>
                <a:gridCol w="1418602">
                  <a:extLst>
                    <a:ext uri="{9D8B030D-6E8A-4147-A177-3AD203B41FA5}">
                      <a16:colId xmlns:a16="http://schemas.microsoft.com/office/drawing/2014/main" val="965579780"/>
                    </a:ext>
                  </a:extLst>
                </a:gridCol>
                <a:gridCol w="1187867">
                  <a:extLst>
                    <a:ext uri="{9D8B030D-6E8A-4147-A177-3AD203B41FA5}">
                      <a16:colId xmlns:a16="http://schemas.microsoft.com/office/drawing/2014/main" val="1866518686"/>
                    </a:ext>
                  </a:extLst>
                </a:gridCol>
              </a:tblGrid>
              <a:tr h="38656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pvalores</a:t>
                      </a:r>
                      <a:r>
                        <a:rPr lang="en-US" dirty="0"/>
                        <a:t> do teste de </a:t>
                      </a:r>
                      <a:r>
                        <a:rPr lang="en-US" dirty="0" err="1"/>
                        <a:t>Ljung</a:t>
                      </a:r>
                      <a:r>
                        <a:rPr lang="en-US" dirty="0"/>
                        <a:t>-Box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88127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4272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0.00064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9308110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937736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0.00555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01426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D89C20-8256-1354-942F-C1520739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37366"/>
              </p:ext>
            </p:extLst>
          </p:nvPr>
        </p:nvGraphicFramePr>
        <p:xfrm>
          <a:off x="4411528" y="1121316"/>
          <a:ext cx="3368943" cy="193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74">
                  <a:extLst>
                    <a:ext uri="{9D8B030D-6E8A-4147-A177-3AD203B41FA5}">
                      <a16:colId xmlns:a16="http://schemas.microsoft.com/office/drawing/2014/main" val="1104106527"/>
                    </a:ext>
                  </a:extLst>
                </a:gridCol>
                <a:gridCol w="1418602">
                  <a:extLst>
                    <a:ext uri="{9D8B030D-6E8A-4147-A177-3AD203B41FA5}">
                      <a16:colId xmlns:a16="http://schemas.microsoft.com/office/drawing/2014/main" val="965579780"/>
                    </a:ext>
                  </a:extLst>
                </a:gridCol>
                <a:gridCol w="1187867">
                  <a:extLst>
                    <a:ext uri="{9D8B030D-6E8A-4147-A177-3AD203B41FA5}">
                      <a16:colId xmlns:a16="http://schemas.microsoft.com/office/drawing/2014/main" val="1866518686"/>
                    </a:ext>
                  </a:extLst>
                </a:gridCol>
              </a:tblGrid>
              <a:tr h="38656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pvalores</a:t>
                      </a:r>
                      <a:r>
                        <a:rPr lang="en-US" dirty="0"/>
                        <a:t> do teste de 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88127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4272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0.56367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0.04975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9308110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0.93813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0.2736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937736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0.38344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0.16093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01426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E0F1E9C-77C7-D3DE-9CA7-14FC418C96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105842"/>
                  </p:ext>
                </p:extLst>
              </p:nvPr>
            </p:nvGraphicFramePr>
            <p:xfrm>
              <a:off x="8197038" y="3429000"/>
              <a:ext cx="322326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529">
                      <a:extLst>
                        <a:ext uri="{9D8B030D-6E8A-4147-A177-3AD203B41FA5}">
                          <a16:colId xmlns:a16="http://schemas.microsoft.com/office/drawing/2014/main" val="83041089"/>
                        </a:ext>
                      </a:extLst>
                    </a:gridCol>
                    <a:gridCol w="1395313">
                      <a:extLst>
                        <a:ext uri="{9D8B030D-6E8A-4147-A177-3AD203B41FA5}">
                          <a16:colId xmlns:a16="http://schemas.microsoft.com/office/drawing/2014/main" val="1496670723"/>
                        </a:ext>
                      </a:extLst>
                    </a:gridCol>
                    <a:gridCol w="1074421">
                      <a:extLst>
                        <a:ext uri="{9D8B030D-6E8A-4147-A177-3AD203B41FA5}">
                          <a16:colId xmlns:a16="http://schemas.microsoft.com/office/drawing/2014/main" val="411378278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estimado</a:t>
                          </a:r>
                          <a:r>
                            <a:rPr lang="en-US" dirty="0"/>
                            <a:t> para Mult2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5217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Lognormal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Gama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3629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Mult2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-0.80896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0.00496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67063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E0F1E9C-77C7-D3DE-9CA7-14FC418C96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105842"/>
                  </p:ext>
                </p:extLst>
              </p:nvPr>
            </p:nvGraphicFramePr>
            <p:xfrm>
              <a:off x="8197038" y="3429000"/>
              <a:ext cx="322326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529">
                      <a:extLst>
                        <a:ext uri="{9D8B030D-6E8A-4147-A177-3AD203B41FA5}">
                          <a16:colId xmlns:a16="http://schemas.microsoft.com/office/drawing/2014/main" val="83041089"/>
                        </a:ext>
                      </a:extLst>
                    </a:gridCol>
                    <a:gridCol w="1395313">
                      <a:extLst>
                        <a:ext uri="{9D8B030D-6E8A-4147-A177-3AD203B41FA5}">
                          <a16:colId xmlns:a16="http://schemas.microsoft.com/office/drawing/2014/main" val="1496670723"/>
                        </a:ext>
                      </a:extLst>
                    </a:gridCol>
                    <a:gridCol w="1074421">
                      <a:extLst>
                        <a:ext uri="{9D8B030D-6E8A-4147-A177-3AD203B41FA5}">
                          <a16:colId xmlns:a16="http://schemas.microsoft.com/office/drawing/2014/main" val="411378278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" t="-8197" r="-755" b="-2262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5217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Lognormal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Gama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3629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Mult2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-0.80896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0.00496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67063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608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precipitação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Picture 10" descr="A graph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23F39346-2646-65FE-D7B9-15F048837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1044000"/>
            <a:ext cx="11130000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70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 descr="A close-up of a graph&#10;&#10;Description automatically generated">
            <a:extLst>
              <a:ext uri="{FF2B5EF4-FFF2-40B4-BE49-F238E27FC236}">
                <a16:creationId xmlns:a16="http://schemas.microsoft.com/office/drawing/2014/main" id="{320462F8-22EE-C77B-D810-52A1DBEAC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1044000"/>
            <a:ext cx="11130000" cy="477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carga</a:t>
            </a:r>
          </a:p>
        </p:txBody>
      </p:sp>
    </p:spTree>
    <p:extLst>
      <p:ext uri="{BB962C8B-B14F-4D97-AF65-F5344CB8AC3E}">
        <p14:creationId xmlns:p14="http://schemas.microsoft.com/office/powerpoint/2010/main" val="1509378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carga</a:t>
            </a:r>
          </a:p>
        </p:txBody>
      </p:sp>
      <p:pic>
        <p:nvPicPr>
          <p:cNvPr id="12" name="Picture 11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E6F4E03-66CA-EAD3-3A18-4ED33B406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1044000"/>
            <a:ext cx="11130000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5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carga</a:t>
            </a:r>
          </a:p>
        </p:txBody>
      </p:sp>
      <p:pic>
        <p:nvPicPr>
          <p:cNvPr id="6" name="Picture 5" descr="A group of papers with text&#10;&#10;Description automatically generated with medium confidence">
            <a:extLst>
              <a:ext uri="{FF2B5EF4-FFF2-40B4-BE49-F238E27FC236}">
                <a16:creationId xmlns:a16="http://schemas.microsoft.com/office/drawing/2014/main" id="{96B35DDC-4F6E-343A-8B35-5656ED1CA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1044000"/>
            <a:ext cx="11130000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45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carga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B6360E-AF78-2C54-A00D-A80BBE5CD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67283"/>
              </p:ext>
            </p:extLst>
          </p:nvPr>
        </p:nvGraphicFramePr>
        <p:xfrm>
          <a:off x="698857" y="1121316"/>
          <a:ext cx="3368943" cy="193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74">
                  <a:extLst>
                    <a:ext uri="{9D8B030D-6E8A-4147-A177-3AD203B41FA5}">
                      <a16:colId xmlns:a16="http://schemas.microsoft.com/office/drawing/2014/main" val="1104106527"/>
                    </a:ext>
                  </a:extLst>
                </a:gridCol>
                <a:gridCol w="1418602">
                  <a:extLst>
                    <a:ext uri="{9D8B030D-6E8A-4147-A177-3AD203B41FA5}">
                      <a16:colId xmlns:a16="http://schemas.microsoft.com/office/drawing/2014/main" val="965579780"/>
                    </a:ext>
                  </a:extLst>
                </a:gridCol>
                <a:gridCol w="1187867">
                  <a:extLst>
                    <a:ext uri="{9D8B030D-6E8A-4147-A177-3AD203B41FA5}">
                      <a16:colId xmlns:a16="http://schemas.microsoft.com/office/drawing/2014/main" val="1866518686"/>
                    </a:ext>
                  </a:extLst>
                </a:gridCol>
              </a:tblGrid>
              <a:tr h="38656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pvalores</a:t>
                      </a:r>
                      <a:r>
                        <a:rPr lang="en-US" dirty="0"/>
                        <a:t> do teste de Jarque-Bera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88127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4272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9.0e-5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8.0e-5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9308110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0.02205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937736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0.00012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01426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4CC37D-0D34-E56E-BBAF-3D0EFD35B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2998"/>
              </p:ext>
            </p:extLst>
          </p:nvPr>
        </p:nvGraphicFramePr>
        <p:xfrm>
          <a:off x="698857" y="3429000"/>
          <a:ext cx="70816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52">
                  <a:extLst>
                    <a:ext uri="{9D8B030D-6E8A-4147-A177-3AD203B41FA5}">
                      <a16:colId xmlns:a16="http://schemas.microsoft.com/office/drawing/2014/main" val="2794475668"/>
                    </a:ext>
                  </a:extLst>
                </a:gridCol>
                <a:gridCol w="1563791">
                  <a:extLst>
                    <a:ext uri="{9D8B030D-6E8A-4147-A177-3AD203B41FA5}">
                      <a16:colId xmlns:a16="http://schemas.microsoft.com/office/drawing/2014/main" val="736476168"/>
                    </a:ext>
                  </a:extLst>
                </a:gridCol>
                <a:gridCol w="1563791">
                  <a:extLst>
                    <a:ext uri="{9D8B030D-6E8A-4147-A177-3AD203B41FA5}">
                      <a16:colId xmlns:a16="http://schemas.microsoft.com/office/drawing/2014/main" val="1378488727"/>
                    </a:ext>
                  </a:extLst>
                </a:gridCol>
                <a:gridCol w="1563791">
                  <a:extLst>
                    <a:ext uri="{9D8B030D-6E8A-4147-A177-3AD203B41FA5}">
                      <a16:colId xmlns:a16="http://schemas.microsoft.com/office/drawing/2014/main" val="1600605107"/>
                    </a:ext>
                  </a:extLst>
                </a:gridCol>
                <a:gridCol w="1563791">
                  <a:extLst>
                    <a:ext uri="{9D8B030D-6E8A-4147-A177-3AD203B41FA5}">
                      <a16:colId xmlns:a16="http://schemas.microsoft.com/office/drawing/2014/main" val="410949627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MAPE’s da </a:t>
                      </a:r>
                      <a:r>
                        <a:rPr lang="en-US" dirty="0" err="1"/>
                        <a:t>série</a:t>
                      </a:r>
                      <a:r>
                        <a:rPr lang="en-US" dirty="0"/>
                        <a:t> de carga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3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Treino</a:t>
                      </a:r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1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8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2.06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2.19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2.42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01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2.11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4.77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98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1.97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2.27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3.45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82350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D6B3E1-FD9E-128D-0138-AA2C1C63D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08470"/>
              </p:ext>
            </p:extLst>
          </p:nvPr>
        </p:nvGraphicFramePr>
        <p:xfrm>
          <a:off x="8124199" y="1121316"/>
          <a:ext cx="3368943" cy="193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74">
                  <a:extLst>
                    <a:ext uri="{9D8B030D-6E8A-4147-A177-3AD203B41FA5}">
                      <a16:colId xmlns:a16="http://schemas.microsoft.com/office/drawing/2014/main" val="1104106527"/>
                    </a:ext>
                  </a:extLst>
                </a:gridCol>
                <a:gridCol w="1418602">
                  <a:extLst>
                    <a:ext uri="{9D8B030D-6E8A-4147-A177-3AD203B41FA5}">
                      <a16:colId xmlns:a16="http://schemas.microsoft.com/office/drawing/2014/main" val="965579780"/>
                    </a:ext>
                  </a:extLst>
                </a:gridCol>
                <a:gridCol w="1187867">
                  <a:extLst>
                    <a:ext uri="{9D8B030D-6E8A-4147-A177-3AD203B41FA5}">
                      <a16:colId xmlns:a16="http://schemas.microsoft.com/office/drawing/2014/main" val="1866518686"/>
                    </a:ext>
                  </a:extLst>
                </a:gridCol>
              </a:tblGrid>
              <a:tr h="38656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pvalores</a:t>
                      </a:r>
                      <a:r>
                        <a:rPr lang="en-US" dirty="0"/>
                        <a:t> do teste de </a:t>
                      </a:r>
                      <a:r>
                        <a:rPr lang="en-US" dirty="0" err="1"/>
                        <a:t>Ljung</a:t>
                      </a:r>
                      <a:r>
                        <a:rPr lang="en-US" dirty="0"/>
                        <a:t>-Box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88127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4272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0.00051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1.0e-5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9308110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4.0e-5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937736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0.00013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0.00687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01426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D89C20-8256-1354-942F-C1520739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985424"/>
              </p:ext>
            </p:extLst>
          </p:nvPr>
        </p:nvGraphicFramePr>
        <p:xfrm>
          <a:off x="4411528" y="1121316"/>
          <a:ext cx="3368943" cy="193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74">
                  <a:extLst>
                    <a:ext uri="{9D8B030D-6E8A-4147-A177-3AD203B41FA5}">
                      <a16:colId xmlns:a16="http://schemas.microsoft.com/office/drawing/2014/main" val="1104106527"/>
                    </a:ext>
                  </a:extLst>
                </a:gridCol>
                <a:gridCol w="1418602">
                  <a:extLst>
                    <a:ext uri="{9D8B030D-6E8A-4147-A177-3AD203B41FA5}">
                      <a16:colId xmlns:a16="http://schemas.microsoft.com/office/drawing/2014/main" val="965579780"/>
                    </a:ext>
                  </a:extLst>
                </a:gridCol>
                <a:gridCol w="1187867">
                  <a:extLst>
                    <a:ext uri="{9D8B030D-6E8A-4147-A177-3AD203B41FA5}">
                      <a16:colId xmlns:a16="http://schemas.microsoft.com/office/drawing/2014/main" val="1866518686"/>
                    </a:ext>
                  </a:extLst>
                </a:gridCol>
              </a:tblGrid>
              <a:tr h="38656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pvalores</a:t>
                      </a:r>
                      <a:r>
                        <a:rPr lang="en-US" dirty="0"/>
                        <a:t> do teste de 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88127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4272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0.23441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0.15717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9308110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0.03145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0.01138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937736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0.17833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0.11224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01426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E566272-5605-DDE8-76DB-6160C0ED17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9466734"/>
                  </p:ext>
                </p:extLst>
              </p:nvPr>
            </p:nvGraphicFramePr>
            <p:xfrm>
              <a:off x="8197038" y="3429000"/>
              <a:ext cx="322326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529">
                      <a:extLst>
                        <a:ext uri="{9D8B030D-6E8A-4147-A177-3AD203B41FA5}">
                          <a16:colId xmlns:a16="http://schemas.microsoft.com/office/drawing/2014/main" val="83041089"/>
                        </a:ext>
                      </a:extLst>
                    </a:gridCol>
                    <a:gridCol w="1395313">
                      <a:extLst>
                        <a:ext uri="{9D8B030D-6E8A-4147-A177-3AD203B41FA5}">
                          <a16:colId xmlns:a16="http://schemas.microsoft.com/office/drawing/2014/main" val="1496670723"/>
                        </a:ext>
                      </a:extLst>
                    </a:gridCol>
                    <a:gridCol w="1074421">
                      <a:extLst>
                        <a:ext uri="{9D8B030D-6E8A-4147-A177-3AD203B41FA5}">
                          <a16:colId xmlns:a16="http://schemas.microsoft.com/office/drawing/2014/main" val="411378278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estimado</a:t>
                          </a:r>
                          <a:r>
                            <a:rPr lang="en-US" dirty="0"/>
                            <a:t> para Mult2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5217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Lognormal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Gama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3629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Mult2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-0.3162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9.0e-5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67063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E566272-5605-DDE8-76DB-6160C0ED17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9466734"/>
                  </p:ext>
                </p:extLst>
              </p:nvPr>
            </p:nvGraphicFramePr>
            <p:xfrm>
              <a:off x="8197038" y="3429000"/>
              <a:ext cx="322326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529">
                      <a:extLst>
                        <a:ext uri="{9D8B030D-6E8A-4147-A177-3AD203B41FA5}">
                          <a16:colId xmlns:a16="http://schemas.microsoft.com/office/drawing/2014/main" val="83041089"/>
                        </a:ext>
                      </a:extLst>
                    </a:gridCol>
                    <a:gridCol w="1395313">
                      <a:extLst>
                        <a:ext uri="{9D8B030D-6E8A-4147-A177-3AD203B41FA5}">
                          <a16:colId xmlns:a16="http://schemas.microsoft.com/office/drawing/2014/main" val="1496670723"/>
                        </a:ext>
                      </a:extLst>
                    </a:gridCol>
                    <a:gridCol w="1074421">
                      <a:extLst>
                        <a:ext uri="{9D8B030D-6E8A-4147-A177-3AD203B41FA5}">
                          <a16:colId xmlns:a16="http://schemas.microsoft.com/office/drawing/2014/main" val="411378278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" t="-8197" r="-755" b="-2262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5217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Lognormal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Gama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3629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Mult2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-0.3162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9.0e-5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67063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9097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carga</a:t>
            </a:r>
          </a:p>
        </p:txBody>
      </p:sp>
      <p:pic>
        <p:nvPicPr>
          <p:cNvPr id="10" name="Picture 9" descr="A graph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EB994DCA-EC9D-E279-85D9-AE51AB80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1044000"/>
            <a:ext cx="11130000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63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ena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457A7C48-BDDE-3BC7-240F-651F4CCB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1044000"/>
            <a:ext cx="11130000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55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ena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Picture 9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B3E604D-B9EC-C48B-FDA3-860A9E30F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1044000"/>
            <a:ext cx="11130000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3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78279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Modelos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b="1" i="1" dirty="0">
                <a:solidFill>
                  <a:schemeClr val="bg2">
                    <a:lumMod val="50000"/>
                  </a:schemeClr>
                </a:solidFill>
              </a:rPr>
              <a:t>score-driven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Falar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 od e pd,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definir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coisas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 score driven…</a:t>
            </a:r>
          </a:p>
        </p:txBody>
      </p:sp>
    </p:spTree>
    <p:extLst>
      <p:ext uri="{BB962C8B-B14F-4D97-AF65-F5344CB8AC3E}">
        <p14:creationId xmlns:p14="http://schemas.microsoft.com/office/powerpoint/2010/main" val="1138488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ena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81D72A05-B2B8-F4BF-5603-BC54DE291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1044000"/>
            <a:ext cx="11130000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29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ena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B6360E-AF78-2C54-A00D-A80BBE5CD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47182"/>
              </p:ext>
            </p:extLst>
          </p:nvPr>
        </p:nvGraphicFramePr>
        <p:xfrm>
          <a:off x="698857" y="1121316"/>
          <a:ext cx="3368943" cy="193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74">
                  <a:extLst>
                    <a:ext uri="{9D8B030D-6E8A-4147-A177-3AD203B41FA5}">
                      <a16:colId xmlns:a16="http://schemas.microsoft.com/office/drawing/2014/main" val="1104106527"/>
                    </a:ext>
                  </a:extLst>
                </a:gridCol>
                <a:gridCol w="1418602">
                  <a:extLst>
                    <a:ext uri="{9D8B030D-6E8A-4147-A177-3AD203B41FA5}">
                      <a16:colId xmlns:a16="http://schemas.microsoft.com/office/drawing/2014/main" val="965579780"/>
                    </a:ext>
                  </a:extLst>
                </a:gridCol>
                <a:gridCol w="1187867">
                  <a:extLst>
                    <a:ext uri="{9D8B030D-6E8A-4147-A177-3AD203B41FA5}">
                      <a16:colId xmlns:a16="http://schemas.microsoft.com/office/drawing/2014/main" val="1866518686"/>
                    </a:ext>
                  </a:extLst>
                </a:gridCol>
              </a:tblGrid>
              <a:tr h="38656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pvalores</a:t>
                      </a:r>
                      <a:r>
                        <a:rPr lang="en-US" dirty="0"/>
                        <a:t> do teste de Jarque-Bera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88127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4272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0.00588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0.00036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9308110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0.01058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937736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0.23432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01426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4CC37D-0D34-E56E-BBAF-3D0EFD35B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5195"/>
              </p:ext>
            </p:extLst>
          </p:nvPr>
        </p:nvGraphicFramePr>
        <p:xfrm>
          <a:off x="698857" y="3429000"/>
          <a:ext cx="70816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52">
                  <a:extLst>
                    <a:ext uri="{9D8B030D-6E8A-4147-A177-3AD203B41FA5}">
                      <a16:colId xmlns:a16="http://schemas.microsoft.com/office/drawing/2014/main" val="2794475668"/>
                    </a:ext>
                  </a:extLst>
                </a:gridCol>
                <a:gridCol w="1563791">
                  <a:extLst>
                    <a:ext uri="{9D8B030D-6E8A-4147-A177-3AD203B41FA5}">
                      <a16:colId xmlns:a16="http://schemas.microsoft.com/office/drawing/2014/main" val="736476168"/>
                    </a:ext>
                  </a:extLst>
                </a:gridCol>
                <a:gridCol w="1563791">
                  <a:extLst>
                    <a:ext uri="{9D8B030D-6E8A-4147-A177-3AD203B41FA5}">
                      <a16:colId xmlns:a16="http://schemas.microsoft.com/office/drawing/2014/main" val="1378488727"/>
                    </a:ext>
                  </a:extLst>
                </a:gridCol>
                <a:gridCol w="1563791">
                  <a:extLst>
                    <a:ext uri="{9D8B030D-6E8A-4147-A177-3AD203B41FA5}">
                      <a16:colId xmlns:a16="http://schemas.microsoft.com/office/drawing/2014/main" val="1600605107"/>
                    </a:ext>
                  </a:extLst>
                </a:gridCol>
                <a:gridCol w="1563791">
                  <a:extLst>
                    <a:ext uri="{9D8B030D-6E8A-4147-A177-3AD203B41FA5}">
                      <a16:colId xmlns:a16="http://schemas.microsoft.com/office/drawing/2014/main" val="410949627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MAPE’s da </a:t>
                      </a:r>
                      <a:r>
                        <a:rPr lang="en-US" dirty="0" err="1"/>
                        <a:t>série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ena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3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Treino</a:t>
                      </a:r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1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8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17.56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17.03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17.94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01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16.81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13.66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23.68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98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16.83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22.26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21.34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82350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D6B3E1-FD9E-128D-0138-AA2C1C63D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2046"/>
              </p:ext>
            </p:extLst>
          </p:nvPr>
        </p:nvGraphicFramePr>
        <p:xfrm>
          <a:off x="8124199" y="1121316"/>
          <a:ext cx="3368943" cy="193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74">
                  <a:extLst>
                    <a:ext uri="{9D8B030D-6E8A-4147-A177-3AD203B41FA5}">
                      <a16:colId xmlns:a16="http://schemas.microsoft.com/office/drawing/2014/main" val="1104106527"/>
                    </a:ext>
                  </a:extLst>
                </a:gridCol>
                <a:gridCol w="1418602">
                  <a:extLst>
                    <a:ext uri="{9D8B030D-6E8A-4147-A177-3AD203B41FA5}">
                      <a16:colId xmlns:a16="http://schemas.microsoft.com/office/drawing/2014/main" val="965579780"/>
                    </a:ext>
                  </a:extLst>
                </a:gridCol>
                <a:gridCol w="1187867">
                  <a:extLst>
                    <a:ext uri="{9D8B030D-6E8A-4147-A177-3AD203B41FA5}">
                      <a16:colId xmlns:a16="http://schemas.microsoft.com/office/drawing/2014/main" val="1866518686"/>
                    </a:ext>
                  </a:extLst>
                </a:gridCol>
              </a:tblGrid>
              <a:tr h="38656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pvalores</a:t>
                      </a:r>
                      <a:r>
                        <a:rPr lang="en-US" dirty="0"/>
                        <a:t> do teste de </a:t>
                      </a:r>
                      <a:r>
                        <a:rPr lang="en-US" dirty="0" err="1"/>
                        <a:t>Ljung</a:t>
                      </a:r>
                      <a:r>
                        <a:rPr lang="en-US" dirty="0"/>
                        <a:t>-Box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88127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4272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0.0199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0.00031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9308110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937736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1.0e-5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1.0e-5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01426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D89C20-8256-1354-942F-C1520739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22189"/>
              </p:ext>
            </p:extLst>
          </p:nvPr>
        </p:nvGraphicFramePr>
        <p:xfrm>
          <a:off x="4411528" y="1121316"/>
          <a:ext cx="3368943" cy="193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74">
                  <a:extLst>
                    <a:ext uri="{9D8B030D-6E8A-4147-A177-3AD203B41FA5}">
                      <a16:colId xmlns:a16="http://schemas.microsoft.com/office/drawing/2014/main" val="1104106527"/>
                    </a:ext>
                  </a:extLst>
                </a:gridCol>
                <a:gridCol w="1418602">
                  <a:extLst>
                    <a:ext uri="{9D8B030D-6E8A-4147-A177-3AD203B41FA5}">
                      <a16:colId xmlns:a16="http://schemas.microsoft.com/office/drawing/2014/main" val="965579780"/>
                    </a:ext>
                  </a:extLst>
                </a:gridCol>
                <a:gridCol w="1187867">
                  <a:extLst>
                    <a:ext uri="{9D8B030D-6E8A-4147-A177-3AD203B41FA5}">
                      <a16:colId xmlns:a16="http://schemas.microsoft.com/office/drawing/2014/main" val="1866518686"/>
                    </a:ext>
                  </a:extLst>
                </a:gridCol>
              </a:tblGrid>
              <a:tr h="38656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pvalores</a:t>
                      </a:r>
                      <a:r>
                        <a:rPr lang="en-US" dirty="0"/>
                        <a:t> do teste de 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88127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4272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0.61466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0.98337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9308110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0.41516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0.34609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937736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0.73154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0.79437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01426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E03538C-8565-904C-41FC-830BB9C957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083892"/>
                  </p:ext>
                </p:extLst>
              </p:nvPr>
            </p:nvGraphicFramePr>
            <p:xfrm>
              <a:off x="8197038" y="3429000"/>
              <a:ext cx="322326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529">
                      <a:extLst>
                        <a:ext uri="{9D8B030D-6E8A-4147-A177-3AD203B41FA5}">
                          <a16:colId xmlns:a16="http://schemas.microsoft.com/office/drawing/2014/main" val="83041089"/>
                        </a:ext>
                      </a:extLst>
                    </a:gridCol>
                    <a:gridCol w="1395313">
                      <a:extLst>
                        <a:ext uri="{9D8B030D-6E8A-4147-A177-3AD203B41FA5}">
                          <a16:colId xmlns:a16="http://schemas.microsoft.com/office/drawing/2014/main" val="1496670723"/>
                        </a:ext>
                      </a:extLst>
                    </a:gridCol>
                    <a:gridCol w="1074421">
                      <a:extLst>
                        <a:ext uri="{9D8B030D-6E8A-4147-A177-3AD203B41FA5}">
                          <a16:colId xmlns:a16="http://schemas.microsoft.com/office/drawing/2014/main" val="411378278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estimado</a:t>
                          </a:r>
                          <a:r>
                            <a:rPr lang="en-US" dirty="0"/>
                            <a:t> para Mult2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5217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Lognormal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Gama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3629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Mult2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0.14805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3.0e-5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67063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E03538C-8565-904C-41FC-830BB9C957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083892"/>
                  </p:ext>
                </p:extLst>
              </p:nvPr>
            </p:nvGraphicFramePr>
            <p:xfrm>
              <a:off x="8197038" y="3429000"/>
              <a:ext cx="322326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529">
                      <a:extLst>
                        <a:ext uri="{9D8B030D-6E8A-4147-A177-3AD203B41FA5}">
                          <a16:colId xmlns:a16="http://schemas.microsoft.com/office/drawing/2014/main" val="83041089"/>
                        </a:ext>
                      </a:extLst>
                    </a:gridCol>
                    <a:gridCol w="1395313">
                      <a:extLst>
                        <a:ext uri="{9D8B030D-6E8A-4147-A177-3AD203B41FA5}">
                          <a16:colId xmlns:a16="http://schemas.microsoft.com/office/drawing/2014/main" val="1496670723"/>
                        </a:ext>
                      </a:extLst>
                    </a:gridCol>
                    <a:gridCol w="1074421">
                      <a:extLst>
                        <a:ext uri="{9D8B030D-6E8A-4147-A177-3AD203B41FA5}">
                          <a16:colId xmlns:a16="http://schemas.microsoft.com/office/drawing/2014/main" val="411378278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" t="-8197" r="-755" b="-2262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5217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Lognormal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Gama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3629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Mult2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0.14805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3.0e-5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67063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3858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ena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365F361B-CB3C-0631-B886-31AECA9DA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1044000"/>
            <a:ext cx="11130000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2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viagens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6" name="Picture 1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4CE1DB5-037F-13D4-A501-BD2CE7D27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1044000"/>
            <a:ext cx="11130000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61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viagens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Picture 19" descr="A diagram of blue lines&#10;&#10;Description automatically generated with medium confidence">
            <a:extLst>
              <a:ext uri="{FF2B5EF4-FFF2-40B4-BE49-F238E27FC236}">
                <a16:creationId xmlns:a16="http://schemas.microsoft.com/office/drawing/2014/main" id="{2442247D-B857-3437-48CF-1214A1CCA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1044000"/>
            <a:ext cx="11130000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57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viagens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Picture 1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1A978C1-44E2-A2F4-9763-3DDF27C98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1044000"/>
            <a:ext cx="11130000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54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viagens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B6360E-AF78-2C54-A00D-A80BBE5CD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95156"/>
              </p:ext>
            </p:extLst>
          </p:nvPr>
        </p:nvGraphicFramePr>
        <p:xfrm>
          <a:off x="698857" y="1121316"/>
          <a:ext cx="3368943" cy="193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74">
                  <a:extLst>
                    <a:ext uri="{9D8B030D-6E8A-4147-A177-3AD203B41FA5}">
                      <a16:colId xmlns:a16="http://schemas.microsoft.com/office/drawing/2014/main" val="1104106527"/>
                    </a:ext>
                  </a:extLst>
                </a:gridCol>
                <a:gridCol w="1418602">
                  <a:extLst>
                    <a:ext uri="{9D8B030D-6E8A-4147-A177-3AD203B41FA5}">
                      <a16:colId xmlns:a16="http://schemas.microsoft.com/office/drawing/2014/main" val="965579780"/>
                    </a:ext>
                  </a:extLst>
                </a:gridCol>
                <a:gridCol w="1187867">
                  <a:extLst>
                    <a:ext uri="{9D8B030D-6E8A-4147-A177-3AD203B41FA5}">
                      <a16:colId xmlns:a16="http://schemas.microsoft.com/office/drawing/2014/main" val="1866518686"/>
                    </a:ext>
                  </a:extLst>
                </a:gridCol>
              </a:tblGrid>
              <a:tr h="38656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pvalores</a:t>
                      </a:r>
                      <a:r>
                        <a:rPr lang="en-US" dirty="0"/>
                        <a:t> do teste de Jarque-Bera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88127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4272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0.54184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0.15455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9308110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0.9279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0.07758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937736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0.67381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0.03195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01426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4CC37D-0D34-E56E-BBAF-3D0EFD35B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95536"/>
              </p:ext>
            </p:extLst>
          </p:nvPr>
        </p:nvGraphicFramePr>
        <p:xfrm>
          <a:off x="698857" y="3431136"/>
          <a:ext cx="70816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452">
                  <a:extLst>
                    <a:ext uri="{9D8B030D-6E8A-4147-A177-3AD203B41FA5}">
                      <a16:colId xmlns:a16="http://schemas.microsoft.com/office/drawing/2014/main" val="2794475668"/>
                    </a:ext>
                  </a:extLst>
                </a:gridCol>
                <a:gridCol w="1563791">
                  <a:extLst>
                    <a:ext uri="{9D8B030D-6E8A-4147-A177-3AD203B41FA5}">
                      <a16:colId xmlns:a16="http://schemas.microsoft.com/office/drawing/2014/main" val="736476168"/>
                    </a:ext>
                  </a:extLst>
                </a:gridCol>
                <a:gridCol w="1563791">
                  <a:extLst>
                    <a:ext uri="{9D8B030D-6E8A-4147-A177-3AD203B41FA5}">
                      <a16:colId xmlns:a16="http://schemas.microsoft.com/office/drawing/2014/main" val="1378488727"/>
                    </a:ext>
                  </a:extLst>
                </a:gridCol>
                <a:gridCol w="1563791">
                  <a:extLst>
                    <a:ext uri="{9D8B030D-6E8A-4147-A177-3AD203B41FA5}">
                      <a16:colId xmlns:a16="http://schemas.microsoft.com/office/drawing/2014/main" val="1600605107"/>
                    </a:ext>
                  </a:extLst>
                </a:gridCol>
                <a:gridCol w="1563791">
                  <a:extLst>
                    <a:ext uri="{9D8B030D-6E8A-4147-A177-3AD203B41FA5}">
                      <a16:colId xmlns:a16="http://schemas.microsoft.com/office/drawing/2014/main" val="410949627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MAPE’s da </a:t>
                      </a:r>
                      <a:r>
                        <a:rPr lang="en-US" dirty="0" err="1"/>
                        <a:t>série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viagens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3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Treino</a:t>
                      </a:r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Teste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1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8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5.36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8.51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7.09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301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12.55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6.99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7.77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982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5.2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6.06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6.76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82350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D6B3E1-FD9E-128D-0138-AA2C1C63D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17930"/>
              </p:ext>
            </p:extLst>
          </p:nvPr>
        </p:nvGraphicFramePr>
        <p:xfrm>
          <a:off x="8124199" y="1121316"/>
          <a:ext cx="3368943" cy="193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74">
                  <a:extLst>
                    <a:ext uri="{9D8B030D-6E8A-4147-A177-3AD203B41FA5}">
                      <a16:colId xmlns:a16="http://schemas.microsoft.com/office/drawing/2014/main" val="1104106527"/>
                    </a:ext>
                  </a:extLst>
                </a:gridCol>
                <a:gridCol w="1418602">
                  <a:extLst>
                    <a:ext uri="{9D8B030D-6E8A-4147-A177-3AD203B41FA5}">
                      <a16:colId xmlns:a16="http://schemas.microsoft.com/office/drawing/2014/main" val="965579780"/>
                    </a:ext>
                  </a:extLst>
                </a:gridCol>
                <a:gridCol w="1187867">
                  <a:extLst>
                    <a:ext uri="{9D8B030D-6E8A-4147-A177-3AD203B41FA5}">
                      <a16:colId xmlns:a16="http://schemas.microsoft.com/office/drawing/2014/main" val="1866518686"/>
                    </a:ext>
                  </a:extLst>
                </a:gridCol>
              </a:tblGrid>
              <a:tr h="38656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pvalores</a:t>
                      </a:r>
                      <a:r>
                        <a:rPr lang="en-US" dirty="0"/>
                        <a:t> do teste de </a:t>
                      </a:r>
                      <a:r>
                        <a:rPr lang="en-US" dirty="0" err="1"/>
                        <a:t>Ljung</a:t>
                      </a:r>
                      <a:r>
                        <a:rPr lang="en-US" dirty="0"/>
                        <a:t>-Box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88127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4272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9308110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937736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01426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D89C20-8256-1354-942F-C15207390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08303"/>
              </p:ext>
            </p:extLst>
          </p:nvPr>
        </p:nvGraphicFramePr>
        <p:xfrm>
          <a:off x="4411528" y="1121316"/>
          <a:ext cx="3368943" cy="193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474">
                  <a:extLst>
                    <a:ext uri="{9D8B030D-6E8A-4147-A177-3AD203B41FA5}">
                      <a16:colId xmlns:a16="http://schemas.microsoft.com/office/drawing/2014/main" val="1104106527"/>
                    </a:ext>
                  </a:extLst>
                </a:gridCol>
                <a:gridCol w="1418602">
                  <a:extLst>
                    <a:ext uri="{9D8B030D-6E8A-4147-A177-3AD203B41FA5}">
                      <a16:colId xmlns:a16="http://schemas.microsoft.com/office/drawing/2014/main" val="965579780"/>
                    </a:ext>
                  </a:extLst>
                </a:gridCol>
                <a:gridCol w="1187867">
                  <a:extLst>
                    <a:ext uri="{9D8B030D-6E8A-4147-A177-3AD203B41FA5}">
                      <a16:colId xmlns:a16="http://schemas.microsoft.com/office/drawing/2014/main" val="1866518686"/>
                    </a:ext>
                  </a:extLst>
                </a:gridCol>
              </a:tblGrid>
              <a:tr h="38656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pvalores</a:t>
                      </a:r>
                      <a:r>
                        <a:rPr lang="en-US" dirty="0"/>
                        <a:t> do teste de 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88127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4272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0.66097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0.4695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9308110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0.03089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0.00019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9377368"/>
                  </a:ext>
                </a:extLst>
              </a:tr>
              <a:tr h="3865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0.54364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0.3648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1014265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DBE09D4-B8E4-091D-0933-B329C3AA46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615314"/>
                  </p:ext>
                </p:extLst>
              </p:nvPr>
            </p:nvGraphicFramePr>
            <p:xfrm>
              <a:off x="8197038" y="3429000"/>
              <a:ext cx="322326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529">
                      <a:extLst>
                        <a:ext uri="{9D8B030D-6E8A-4147-A177-3AD203B41FA5}">
                          <a16:colId xmlns:a16="http://schemas.microsoft.com/office/drawing/2014/main" val="83041089"/>
                        </a:ext>
                      </a:extLst>
                    </a:gridCol>
                    <a:gridCol w="1395313">
                      <a:extLst>
                        <a:ext uri="{9D8B030D-6E8A-4147-A177-3AD203B41FA5}">
                          <a16:colId xmlns:a16="http://schemas.microsoft.com/office/drawing/2014/main" val="1496670723"/>
                        </a:ext>
                      </a:extLst>
                    </a:gridCol>
                    <a:gridCol w="1074421">
                      <a:extLst>
                        <a:ext uri="{9D8B030D-6E8A-4147-A177-3AD203B41FA5}">
                          <a16:colId xmlns:a16="http://schemas.microsoft.com/office/drawing/2014/main" val="411378278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estimado</a:t>
                          </a:r>
                          <a:r>
                            <a:rPr lang="en-US" dirty="0"/>
                            <a:t> para Mult2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5217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Lognormal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Gama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3629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Mult2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-0.7794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67063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DBE09D4-B8E4-091D-0933-B329C3AA46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3615314"/>
                  </p:ext>
                </p:extLst>
              </p:nvPr>
            </p:nvGraphicFramePr>
            <p:xfrm>
              <a:off x="8197038" y="3429000"/>
              <a:ext cx="322326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529">
                      <a:extLst>
                        <a:ext uri="{9D8B030D-6E8A-4147-A177-3AD203B41FA5}">
                          <a16:colId xmlns:a16="http://schemas.microsoft.com/office/drawing/2014/main" val="83041089"/>
                        </a:ext>
                      </a:extLst>
                    </a:gridCol>
                    <a:gridCol w="1395313">
                      <a:extLst>
                        <a:ext uri="{9D8B030D-6E8A-4147-A177-3AD203B41FA5}">
                          <a16:colId xmlns:a16="http://schemas.microsoft.com/office/drawing/2014/main" val="1496670723"/>
                        </a:ext>
                      </a:extLst>
                    </a:gridCol>
                    <a:gridCol w="1074421">
                      <a:extLst>
                        <a:ext uri="{9D8B030D-6E8A-4147-A177-3AD203B41FA5}">
                          <a16:colId xmlns:a16="http://schemas.microsoft.com/office/drawing/2014/main" val="411378278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" t="-8197" r="-755" b="-2262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5217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sz="18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Lognormal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Gama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3629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Mult2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-0.7794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0.00011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67063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7920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viagens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Picture 17" descr="A graph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082880E0-708A-3AF4-4A7E-1D74B4524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1044000"/>
            <a:ext cx="11130000" cy="47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78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Conclusão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Podemos</a:t>
            </a:r>
          </a:p>
        </p:txBody>
      </p:sp>
    </p:spTree>
    <p:extLst>
      <p:ext uri="{BB962C8B-B14F-4D97-AF65-F5344CB8AC3E}">
        <p14:creationId xmlns:p14="http://schemas.microsoft.com/office/powerpoint/2010/main" val="63737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Pacotes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implementam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modelos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b="1" i="1" dirty="0">
                <a:solidFill>
                  <a:schemeClr val="bg2">
                    <a:lumMod val="50000"/>
                  </a:schemeClr>
                </a:solidFill>
              </a:rPr>
              <a:t>score-driven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Apresentação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dos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modelos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score-driven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Pacotes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en-US" sz="2400" i="1" dirty="0" err="1">
                <a:solidFill>
                  <a:schemeClr val="bg2">
                    <a:lumMod val="50000"/>
                  </a:schemeClr>
                </a:solidFill>
              </a:rPr>
              <a:t>softwares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que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implementam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modelos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score-driven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Combinação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não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linear das components de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tendência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sazonalidade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Testes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realizados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Conclusão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7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Combinação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não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 linear das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componentes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tendência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en-US" sz="2800" b="1" dirty="0" err="1">
                <a:solidFill>
                  <a:schemeClr val="bg2">
                    <a:lumMod val="50000"/>
                  </a:schemeClr>
                </a:solidFill>
              </a:rPr>
              <a:t>sazonalidade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Falar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 ETS e Koopman</a:t>
            </a:r>
          </a:p>
        </p:txBody>
      </p:sp>
    </p:spTree>
    <p:extLst>
      <p:ext uri="{BB962C8B-B14F-4D97-AF65-F5344CB8AC3E}">
        <p14:creationId xmlns:p14="http://schemas.microsoft.com/office/powerpoint/2010/main" val="38647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Testes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realizados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Foram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escolhidas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4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séries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temporais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cujos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nomes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quantidade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observações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estão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resumidas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na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Tabela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XX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abaixo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CBB172-6868-195F-D5C9-DD787FC36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69646"/>
              </p:ext>
            </p:extLst>
          </p:nvPr>
        </p:nvGraphicFramePr>
        <p:xfrm>
          <a:off x="3083607" y="2117334"/>
          <a:ext cx="602478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0236">
                  <a:extLst>
                    <a:ext uri="{9D8B030D-6E8A-4147-A177-3AD203B41FA5}">
                      <a16:colId xmlns:a16="http://schemas.microsoft.com/office/drawing/2014/main" val="3898703746"/>
                    </a:ext>
                  </a:extLst>
                </a:gridCol>
                <a:gridCol w="606751">
                  <a:extLst>
                    <a:ext uri="{9D8B030D-6E8A-4147-A177-3AD203B41FA5}">
                      <a16:colId xmlns:a16="http://schemas.microsoft.com/office/drawing/2014/main" val="2016767760"/>
                    </a:ext>
                  </a:extLst>
                </a:gridCol>
                <a:gridCol w="2076628">
                  <a:extLst>
                    <a:ext uri="{9D8B030D-6E8A-4147-A177-3AD203B41FA5}">
                      <a16:colId xmlns:a16="http://schemas.microsoft.com/office/drawing/2014/main" val="3900523414"/>
                    </a:ext>
                  </a:extLst>
                </a:gridCol>
                <a:gridCol w="1991171">
                  <a:extLst>
                    <a:ext uri="{9D8B030D-6E8A-4147-A177-3AD203B41FA5}">
                      <a16:colId xmlns:a16="http://schemas.microsoft.com/office/drawing/2014/main" val="2574549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Série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Período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Treino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Período</a:t>
                      </a:r>
                      <a:r>
                        <a:rPr lang="en-US" dirty="0"/>
                        <a:t> de Teste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6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Precipitação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06/2000 a 10/2021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11/2021 a 10/2022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76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Carga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01/2002 a 06/2022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07/2022 a 06/2023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18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01/2000 a 08/2022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09/2022 a 08/2023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37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Viagens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01/1980 a 12/2005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01/2006 a 12/2006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59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5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Testes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realizados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temporais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utilizadas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 descr="A graph with blue lines&#10;&#10;Description automatically generated">
            <a:extLst>
              <a:ext uri="{FF2B5EF4-FFF2-40B4-BE49-F238E27FC236}">
                <a16:creationId xmlns:a16="http://schemas.microsoft.com/office/drawing/2014/main" id="{4C731F98-CD96-2DE1-C408-1EC954E38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58" y="1576464"/>
            <a:ext cx="5643749" cy="3135416"/>
          </a:xfrm>
          <a:prstGeom prst="rect">
            <a:avLst/>
          </a:prstGeom>
        </p:spPr>
      </p:pic>
      <p:pic>
        <p:nvPicPr>
          <p:cNvPr id="12" name="Picture 11" descr="A graph with blue lines&#10;&#10;Description automatically generated">
            <a:extLst>
              <a:ext uri="{FF2B5EF4-FFF2-40B4-BE49-F238E27FC236}">
                <a16:creationId xmlns:a16="http://schemas.microsoft.com/office/drawing/2014/main" id="{01205233-232F-8ACC-6E40-4A143E479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95" y="1576464"/>
            <a:ext cx="5644079" cy="31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Testes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realizados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temporais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utilizadas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B6593A54-A68C-E4D1-1161-EEF256A5D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01" y="1154066"/>
            <a:ext cx="6824799" cy="2274933"/>
          </a:xfrm>
          <a:prstGeom prst="rect">
            <a:avLst/>
          </a:prstGeom>
        </p:spPr>
      </p:pic>
      <p:pic>
        <p:nvPicPr>
          <p:cNvPr id="9" name="Picture 8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CB2C7ED-325F-BF7E-3BB8-F17575A2A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00" y="3713475"/>
            <a:ext cx="6825600" cy="22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Projeto Final de Graduação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149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Testes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realizados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–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definição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das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distribuições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53CBB-A51C-5728-0AED-851867E90597}"/>
              </a:ext>
            </a:extLst>
          </p:cNvPr>
          <p:cNvSpPr txBox="1"/>
          <p:nvPr/>
        </p:nvSpPr>
        <p:spPr>
          <a:xfrm>
            <a:off x="444381" y="2188548"/>
            <a:ext cx="509329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br>
              <a:rPr lang="en-US" dirty="0"/>
            </a:b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913880-804B-3FDA-DE84-C2A0FEEEA73D}"/>
                  </a:ext>
                </a:extLst>
              </p:cNvPr>
              <p:cNvSpPr txBox="1"/>
              <p:nvPr/>
            </p:nvSpPr>
            <p:spPr>
              <a:xfrm>
                <a:off x="384559" y="998544"/>
                <a:ext cx="5153116" cy="4040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Foram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escolhidas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duas </a:t>
                </a:r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</a:rPr>
                  <a:t>distribuições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597287"/>
                    </a:solidFill>
                  </a:rPr>
                  <a:t>Lognormal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597287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𝐿𝑜𝑔𝑛𝑜𝑟𝑚𝑎𝑙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597287"/>
                  </a:solidFill>
                </a:endParaRPr>
              </a:p>
              <a:p>
                <a:pPr/>
                <a:endParaRPr lang="en-US" dirty="0">
                  <a:solidFill>
                    <a:srgbClr val="597287"/>
                  </a:solidFill>
                </a:endParaRPr>
              </a:p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Vetor</a:t>
                </a:r>
                <a:r>
                  <a:rPr lang="en-US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score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chemeClr val="bg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chemeClr val="bg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chemeClr val="bg2">
                                                        <a:lumMod val="5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597287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913880-804B-3FDA-DE84-C2A0FEEE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9" y="998544"/>
                <a:ext cx="5153116" cy="4040209"/>
              </a:xfrm>
              <a:prstGeom prst="rect">
                <a:avLst/>
              </a:prstGeom>
              <a:blipFill>
                <a:blip r:embed="rId2"/>
                <a:stretch>
                  <a:fillRect l="-1538" t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CE6080-D8DE-99BD-B46A-3A0FE6A5662A}"/>
                  </a:ext>
                </a:extLst>
              </p:cNvPr>
              <p:cNvSpPr txBox="1"/>
              <p:nvPr/>
            </p:nvSpPr>
            <p:spPr>
              <a:xfrm>
                <a:off x="6059367" y="1682207"/>
                <a:ext cx="5153116" cy="38420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Matriz de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informação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de Fisher:</a:t>
                </a:r>
              </a:p>
              <a:p>
                <a:endParaRPr lang="en-US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9728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59728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59728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59728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59728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597287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59728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59728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597287"/>
                  </a:solidFill>
                </a:endParaRPr>
              </a:p>
              <a:p>
                <a:pPr/>
                <a:endParaRPr lang="en-US" dirty="0">
                  <a:solidFill>
                    <a:srgbClr val="597287"/>
                  </a:solidFill>
                </a:endParaRPr>
              </a:p>
              <a:p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Vetor</a:t>
                </a:r>
                <a:r>
                  <a:rPr lang="en-US" i="1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score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padronizado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com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bg2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597287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CE6080-D8DE-99BD-B46A-3A0FE6A5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67" y="1682207"/>
                <a:ext cx="5153116" cy="3842014"/>
              </a:xfrm>
              <a:prstGeom prst="rect">
                <a:avLst/>
              </a:prstGeom>
              <a:blipFill>
                <a:blip r:embed="rId3"/>
                <a:stretch>
                  <a:fillRect l="-1065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1302</TotalTime>
  <Words>1532</Words>
  <Application>Microsoft Office PowerPoint</Application>
  <PresentationFormat>Widescreen</PresentationFormat>
  <Paragraphs>573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Retrospect</vt:lpstr>
      <vt:lpstr>Modelos score-driven não-Gaussianos para séries temporais com combinação não linear das components de tendência e sazonalidade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score-driven não-Gaussianos para séries temporais com combinação não linear das components de tendência e sazonalidade</dc:title>
  <dc:creator>Matheus Nogueira</dc:creator>
  <cp:lastModifiedBy>Matheus Nogueira</cp:lastModifiedBy>
  <cp:revision>1</cp:revision>
  <dcterms:created xsi:type="dcterms:W3CDTF">2024-01-26T15:29:38Z</dcterms:created>
  <dcterms:modified xsi:type="dcterms:W3CDTF">2024-01-27T13:19:11Z</dcterms:modified>
</cp:coreProperties>
</file>