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D226-DF38-4EE6-A894-E13C2F7F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62F376-D2E1-4FFA-9942-A005AD97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7B2109-A340-4101-B1AC-FCC48C70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87D22-E446-4C6C-94D0-B510FFC5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981B72-02C2-4ED3-BD4B-CFE6CE8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99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C1A2-7140-4E5D-8B15-78EC79BB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19C140-F116-478C-B2FC-15783D6D1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F836A-C3BA-4D03-871C-D447415A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D19D7-1B5E-41DE-8F3B-71E075BB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7BBB4-A35E-4689-974B-3702D4AA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76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4EDA89-408D-4487-AE51-7EAB198F4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F2F260-A216-4DB5-A41E-76BCC26E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F3A30-91E8-4808-9C27-5F1D6EC4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FE18D-129C-4087-8B3C-02291A32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CC432-1CA7-40D2-A8D5-FBBE7B4C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9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8336D-79B1-41C2-8418-C5F89FCD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7B56B-A6C7-44B4-8515-FAB06F85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D3686-CF0D-4E9E-8C97-0EC89057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4E1268-2F19-4735-9B18-151D24B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0D9F0E-1FCB-4B10-964D-9326428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F942F-ACC0-41F0-89DB-FBEF2A9C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4B555-A474-48AA-AC61-25F1A0A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FABC2-F2A3-4731-BE5E-B2202724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356F4-916C-4B23-BCFD-750CADA4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D3DB95-C945-4843-8575-E4B291CE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2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B3320-337A-4E89-B9C2-ABB49549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151BB-4F61-4CA2-A187-B7E537DC8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399A05-23AB-4773-AF7F-0C85D25B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70233C-BC26-4E56-898A-EE6BD1C6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8882A-8A77-4DF4-B8C5-A80F9A91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870DF-8591-4969-8219-45135B4D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4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7A07E-A284-4371-A74B-D821C601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A480D0-5F4B-43B8-95AD-C140686C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2162A-6A93-472F-A0B3-87CB88AB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6F3182-41B7-423A-BFEA-903698DD8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037CAA-824E-499C-9CEA-79F019B20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F3EB2D-AEC5-44F7-825A-D787B23D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E8C2CB-519B-4B81-A1B7-A66FD2A7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7BCBB9-5E1E-44B8-A7B0-6F966B31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95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1A0F7-ECEC-4E1D-AE90-14D624F0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45DDCE-0083-471D-BB1A-079CF77E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3C7C6D-5FC3-4EED-8890-89114D52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DD1CEE-391B-423D-A505-AD57566B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7D75FC-6EE3-423D-A28E-894B3B85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623BFD-721E-45EF-8B70-E2E79C03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C6E12C-35D3-4F2D-9DB2-68CBC41F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77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A432E-688C-4280-BD7C-94ABD3FB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FBEB7-A9B3-48A7-8D21-E0B191E4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1ED8DE-C22A-4DD1-AABE-6611DC8D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931371-B34F-446A-8ED7-FC1AFAD4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E46AF-D153-4310-9473-4A547FEF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E888E1-B34D-49BA-BDBC-948B324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07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11238-67D0-4D42-A677-8F275950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37FC6B-A28F-4980-9F04-ACE798FB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6B2911-D4E8-4A77-8C95-B8626A81F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E1DF72-4C5F-45CB-96A2-9793F435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6BCD24-104C-4BAD-972B-BC583573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F9F145-A1B6-4DEF-9181-0AC72BCC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9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74ADA-CB1C-413E-8C75-6C120822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762678-F9F9-4DA2-9504-5CC4518F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CA3A6-0FB5-4136-970A-776D5D8C7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B061-C37C-464D-B5EB-68E0565725D8}" type="datetimeFigureOut">
              <a:rPr lang="pt-BR" smtClean="0"/>
              <a:t>04/01/2024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7BBFB-1CA4-4EAC-9B91-F8BED2526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3EDB6-2158-4AAA-A89E-D1FD529C7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771B-D9AA-4AD0-A5C3-053AABF1F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3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243AE-13BD-4CB4-9530-F87884EB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com inicialização com ETS multiplicativo </a:t>
            </a:r>
            <a:r>
              <a:rPr lang="pt-BR"/>
              <a:t>sem 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85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Resíduos – ENA Mult2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13E9BB-F552-49CC-BCE8-D41379892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631503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06A57-3A0D-44B3-8D24-6603456DF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547613"/>
            <a:ext cx="10584000" cy="604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FAC Resíduos – Carga Mult1</a:t>
            </a:r>
          </a:p>
        </p:txBody>
      </p:sp>
    </p:spTree>
    <p:extLst>
      <p:ext uri="{BB962C8B-B14F-4D97-AF65-F5344CB8AC3E}">
        <p14:creationId xmlns:p14="http://schemas.microsoft.com/office/powerpoint/2010/main" val="195153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FAC Resíduos – Carga Mult2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189757-2767-4DE5-957B-A894375B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547613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4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FAC Resíduos – ENA Mult1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24D28F-C379-49D9-B809-9E5C581C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547613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9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FAC Resíduos – ENA Mult2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F6A59E-821F-40DB-8057-CC1FB973C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547613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83268D4-E416-4016-B10C-79A93664E969}"/>
                  </a:ext>
                </a:extLst>
              </p:cNvPr>
              <p:cNvSpPr/>
              <p:nvPr/>
            </p:nvSpPr>
            <p:spPr>
              <a:xfrm>
                <a:off x="329966" y="362635"/>
                <a:ext cx="10844169" cy="6463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Informações relevantes: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Todos os modelos foram estimados </a:t>
                </a:r>
                <a:r>
                  <a:rPr lang="pt-BR" b="1" dirty="0"/>
                  <a:t>sem normalização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O modelo ETS utilizado como inicialização das componentes para cada série temporal foi: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MNM para série de ENA (usei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como inicialização da componente </a:t>
                </a:r>
                <a:r>
                  <a:rPr lang="pt-BR" dirty="0" err="1"/>
                  <a:t>autoregressiva</a:t>
                </a:r>
                <a:r>
                  <a:rPr lang="pt-BR" dirty="0"/>
                  <a:t> no GAS)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MAM para série de Carga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O pacote ETS do R não permitiu a estimação de modelos ANM e AAM, isto é, com erro aditivo e sazonalidade multiplicativa</a:t>
                </a:r>
              </a:p>
              <a:p>
                <a:pPr lvl="2"/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83268D4-E416-4016-B10C-79A93664E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66" y="362635"/>
                <a:ext cx="10844169" cy="6463308"/>
              </a:xfrm>
              <a:prstGeom prst="rect">
                <a:avLst/>
              </a:prstGeom>
              <a:blipFill>
                <a:blip r:embed="rId2"/>
                <a:stretch>
                  <a:fillRect l="-450" t="-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D053BB6-8D26-4764-9F05-47EDEC89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07" y="1640048"/>
            <a:ext cx="3386358" cy="12046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B0A707-E541-4687-8733-8941248F5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07" y="3594289"/>
            <a:ext cx="3386358" cy="14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8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Fit in sample – Carga Mult1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594962-0F2E-49DE-9EE2-7D78DBF6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624776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4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Fit in sample – Carga Mult2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F928D7-058B-4005-AE09-A05F9804D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624776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6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Fit in sample – ENA Mult1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BFE1A4-2C73-4D7F-80C0-85F67BFE0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624776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Fit in sample – ENA Mult2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EBAEBA-90D9-4549-89C5-5B07374D3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6" y="691043"/>
            <a:ext cx="10585508" cy="60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Resíduos – Carga Mult1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6E71F4-4C98-44A7-88D8-0C82DAFC7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631503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5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Resíduos – Carga Mult2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14D362-890C-4940-88D3-CC7D61949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631503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8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B9FF2-7CB1-49CF-88C7-114DD95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0"/>
            <a:ext cx="3524075" cy="624776"/>
          </a:xfrm>
        </p:spPr>
        <p:txBody>
          <a:bodyPr>
            <a:normAutofit/>
          </a:bodyPr>
          <a:lstStyle/>
          <a:p>
            <a:r>
              <a:rPr lang="pt-BR" sz="2400" dirty="0"/>
              <a:t>Resíduos – ENA Mult1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85B677-ED11-4337-9C47-291556A6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0" y="631503"/>
            <a:ext cx="10584000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19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do Office</vt:lpstr>
      <vt:lpstr>Resultados com inicialização com ETS multiplicativo sem normalização</vt:lpstr>
      <vt:lpstr>Apresentação do PowerPoint</vt:lpstr>
      <vt:lpstr>Fit in sample – Carga Mult1</vt:lpstr>
      <vt:lpstr>Fit in sample – Carga Mult2</vt:lpstr>
      <vt:lpstr>Fit in sample – ENA Mult1</vt:lpstr>
      <vt:lpstr>Fit in sample – ENA Mult2</vt:lpstr>
      <vt:lpstr>Resíduos – Carga Mult1</vt:lpstr>
      <vt:lpstr>Resíduos – Carga Mult2</vt:lpstr>
      <vt:lpstr>Resíduos – ENA Mult1</vt:lpstr>
      <vt:lpstr>Resíduos – ENA Mult2</vt:lpstr>
      <vt:lpstr>FAC Resíduos – Carga Mult1</vt:lpstr>
      <vt:lpstr>FAC Resíduos – Carga Mult2</vt:lpstr>
      <vt:lpstr>FAC Resíduos – ENA Mult1</vt:lpstr>
      <vt:lpstr>FAC Resíduos – ENA Mult2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com inicialização com ETS multiplicativo</dc:title>
  <dc:creator>Matheus Carneiro Nogueira</dc:creator>
  <cp:lastModifiedBy>Matheus Carneiro Nogueira</cp:lastModifiedBy>
  <cp:revision>3</cp:revision>
  <dcterms:created xsi:type="dcterms:W3CDTF">2024-01-04T15:01:33Z</dcterms:created>
  <dcterms:modified xsi:type="dcterms:W3CDTF">2024-01-04T15:08:29Z</dcterms:modified>
</cp:coreProperties>
</file>