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21"/>
  </p:notesMasterIdLst>
  <p:handoutMasterIdLst>
    <p:handoutMasterId r:id="rId22"/>
  </p:handoutMasterIdLst>
  <p:sldIdLst>
    <p:sldId id="256" r:id="rId12"/>
    <p:sldId id="257" r:id="rId13"/>
    <p:sldId id="259" r:id="rId14"/>
    <p:sldId id="260" r:id="rId15"/>
    <p:sldId id="261" r:id="rId16"/>
    <p:sldId id="264" r:id="rId17"/>
    <p:sldId id="263" r:id="rId18"/>
    <p:sldId id="258" r:id="rId19"/>
    <p:sldId id="262" r:id="rId20"/>
  </p:sldIdLst>
  <p:sldSz cx="39847838" cy="22413913"/>
  <p:notesSz cx="9925050" cy="14357350"/>
  <p:custShowLst>
    <p:custShow name="Custom Show 1" id="0">
      <p:sldLst>
        <p:sld r:id="rId12"/>
        <p:sld r:id="rId13"/>
        <p:sld r:id="rId14"/>
        <p:sld r:id="rId19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59">
          <p15:clr>
            <a:srgbClr val="A4A3A4"/>
          </p15:clr>
        </p15:guide>
        <p15:guide id="2" pos="125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0C730-749B-4EFF-91EF-9E1126F47C27}" v="585" dt="2021-08-15T00:43:56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/>
    <p:restoredTop sz="94704"/>
  </p:normalViewPr>
  <p:slideViewPr>
    <p:cSldViewPr snapToGrid="0" snapToObjects="1">
      <p:cViewPr varScale="1">
        <p:scale>
          <a:sx n="33" d="100"/>
          <a:sy n="33" d="100"/>
        </p:scale>
        <p:origin x="906" y="138"/>
      </p:cViewPr>
      <p:guideLst>
        <p:guide orient="horz" pos="7059"/>
        <p:guide pos="125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0450C730-749B-4EFF-91EF-9E1126F47C27}"/>
    <pc:docChg chg="undo custSel addSld delSld modSld sldOrd">
      <pc:chgData name="Matheus Nogueira" userId="3ffbdc37af4c2ab0" providerId="LiveId" clId="{0450C730-749B-4EFF-91EF-9E1126F47C27}" dt="2021-08-15T21:06:09.561" v="5779" actId="1076"/>
      <pc:docMkLst>
        <pc:docMk/>
      </pc:docMkLst>
      <pc:sldChg chg="addSp delSp modSp mod modAnim">
        <pc:chgData name="Matheus Nogueira" userId="3ffbdc37af4c2ab0" providerId="LiveId" clId="{0450C730-749B-4EFF-91EF-9E1126F47C27}" dt="2021-08-15T00:44:16.124" v="5766" actId="20577"/>
        <pc:sldMkLst>
          <pc:docMk/>
          <pc:sldMk cId="0" sldId="256"/>
        </pc:sldMkLst>
        <pc:spChg chg="add mod">
          <ac:chgData name="Matheus Nogueira" userId="3ffbdc37af4c2ab0" providerId="LiveId" clId="{0450C730-749B-4EFF-91EF-9E1126F47C27}" dt="2021-08-11T21:47:32.417" v="1078" actId="20577"/>
          <ac:spMkLst>
            <pc:docMk/>
            <pc:sldMk cId="0" sldId="256"/>
            <ac:spMk id="22" creationId="{658E4F39-C272-4C16-B1B0-0C61AB22F7CD}"/>
          </ac:spMkLst>
        </pc:spChg>
        <pc:spChg chg="mod">
          <ac:chgData name="Matheus Nogueira" userId="3ffbdc37af4c2ab0" providerId="LiveId" clId="{0450C730-749B-4EFF-91EF-9E1126F47C27}" dt="2021-08-11T21:36:10.583" v="210" actId="1035"/>
          <ac:spMkLst>
            <pc:docMk/>
            <pc:sldMk cId="0" sldId="256"/>
            <ac:spMk id="14338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1:35:56.766" v="187" actId="1076"/>
          <ac:spMkLst>
            <pc:docMk/>
            <pc:sldMk cId="0" sldId="256"/>
            <ac:spMk id="14339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2:03:43.734" v="2107" actId="1076"/>
          <ac:spMkLst>
            <pc:docMk/>
            <pc:sldMk cId="0" sldId="256"/>
            <ac:spMk id="14340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1:36:10.583" v="210" actId="1035"/>
          <ac:spMkLst>
            <pc:docMk/>
            <pc:sldMk cId="0" sldId="256"/>
            <ac:spMk id="14341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1:40:32.614" v="616" actId="1036"/>
          <ac:spMkLst>
            <pc:docMk/>
            <pc:sldMk cId="0" sldId="256"/>
            <ac:spMk id="14342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1:35:34.200" v="177" actId="255"/>
          <ac:spMkLst>
            <pc:docMk/>
            <pc:sldMk cId="0" sldId="256"/>
            <ac:spMk id="14343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1:49:02.041" v="1100" actId="1036"/>
          <ac:spMkLst>
            <pc:docMk/>
            <pc:sldMk cId="0" sldId="256"/>
            <ac:spMk id="14344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5T00:44:16.124" v="5766" actId="20577"/>
          <ac:spMkLst>
            <pc:docMk/>
            <pc:sldMk cId="0" sldId="256"/>
            <ac:spMk id="14345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2:12:36.352" v="2505" actId="20577"/>
          <ac:spMkLst>
            <pc:docMk/>
            <pc:sldMk cId="0" sldId="256"/>
            <ac:spMk id="14346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1:40:36.962" v="624" actId="1036"/>
          <ac:spMkLst>
            <pc:docMk/>
            <pc:sldMk cId="0" sldId="256"/>
            <ac:spMk id="14349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1:49:25.698" v="1108" actId="1035"/>
          <ac:spMkLst>
            <pc:docMk/>
            <pc:sldMk cId="0" sldId="256"/>
            <ac:spMk id="14353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1T22:11:25.692" v="2390" actId="20577"/>
          <ac:spMkLst>
            <pc:docMk/>
            <pc:sldMk cId="0" sldId="256"/>
            <ac:spMk id="14356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1T22:03:51.658" v="2109" actId="478"/>
          <ac:spMkLst>
            <pc:docMk/>
            <pc:sldMk cId="0" sldId="256"/>
            <ac:spMk id="14357" creationId="{00000000-0000-0000-0000-000000000000}"/>
          </ac:spMkLst>
        </pc:spChg>
        <pc:picChg chg="del">
          <ac:chgData name="Matheus Nogueira" userId="3ffbdc37af4c2ab0" providerId="LiveId" clId="{0450C730-749B-4EFF-91EF-9E1126F47C27}" dt="2021-08-11T21:48:44.146" v="1085" actId="478"/>
          <ac:picMkLst>
            <pc:docMk/>
            <pc:sldMk cId="0" sldId="256"/>
            <ac:picMk id="4" creationId="{A19AE3E7-84BC-1C4E-BD3A-4EEE60F3924C}"/>
          </ac:picMkLst>
        </pc:picChg>
        <pc:picChg chg="del">
          <ac:chgData name="Matheus Nogueira" userId="3ffbdc37af4c2ab0" providerId="LiveId" clId="{0450C730-749B-4EFF-91EF-9E1126F47C27}" dt="2021-08-11T21:48:45.720" v="1086" actId="478"/>
          <ac:picMkLst>
            <pc:docMk/>
            <pc:sldMk cId="0" sldId="256"/>
            <ac:picMk id="6" creationId="{8E4B0BC4-0166-5347-A9B7-D12B1F0FA27B}"/>
          </ac:picMkLst>
        </pc:picChg>
        <pc:picChg chg="mod">
          <ac:chgData name="Matheus Nogueira" userId="3ffbdc37af4c2ab0" providerId="LiveId" clId="{0450C730-749B-4EFF-91EF-9E1126F47C27}" dt="2021-08-11T21:40:29.517" v="612" actId="1036"/>
          <ac:picMkLst>
            <pc:docMk/>
            <pc:sldMk cId="0" sldId="256"/>
            <ac:picMk id="10" creationId="{D6688002-7531-4444-884E-5EA142A0C865}"/>
          </ac:picMkLst>
        </pc:picChg>
        <pc:picChg chg="mod">
          <ac:chgData name="Matheus Nogueira" userId="3ffbdc37af4c2ab0" providerId="LiveId" clId="{0450C730-749B-4EFF-91EF-9E1126F47C27}" dt="2021-08-11T21:40:29.517" v="612" actId="1036"/>
          <ac:picMkLst>
            <pc:docMk/>
            <pc:sldMk cId="0" sldId="256"/>
            <ac:picMk id="12" creationId="{99F69041-1C57-B44E-93B8-6CE24372D0F7}"/>
          </ac:picMkLst>
        </pc:picChg>
        <pc:picChg chg="mod">
          <ac:chgData name="Matheus Nogueira" userId="3ffbdc37af4c2ab0" providerId="LiveId" clId="{0450C730-749B-4EFF-91EF-9E1126F47C27}" dt="2021-08-11T21:40:29.517" v="612" actId="1036"/>
          <ac:picMkLst>
            <pc:docMk/>
            <pc:sldMk cId="0" sldId="256"/>
            <ac:picMk id="14" creationId="{B6970182-EF5F-9F40-A857-9C9779EEBDC9}"/>
          </ac:picMkLst>
        </pc:picChg>
      </pc:sldChg>
      <pc:sldChg chg="addSp delSp modSp mod modAnim">
        <pc:chgData name="Matheus Nogueira" userId="3ffbdc37af4c2ab0" providerId="LiveId" clId="{0450C730-749B-4EFF-91EF-9E1126F47C27}" dt="2021-08-15T00:42:43.522" v="5750" actId="20577"/>
        <pc:sldMkLst>
          <pc:docMk/>
          <pc:sldMk cId="0" sldId="257"/>
        </pc:sldMkLst>
        <pc:spChg chg="add del mod">
          <ac:chgData name="Matheus Nogueira" userId="3ffbdc37af4c2ab0" providerId="LiveId" clId="{0450C730-749B-4EFF-91EF-9E1126F47C27}" dt="2021-08-11T21:36:24.599" v="213"/>
          <ac:spMkLst>
            <pc:docMk/>
            <pc:sldMk cId="0" sldId="257"/>
            <ac:spMk id="26" creationId="{9FC1DC10-7F9E-4A6D-B196-09A3D8E8757C}"/>
          </ac:spMkLst>
        </pc:spChg>
        <pc:spChg chg="add del mod">
          <ac:chgData name="Matheus Nogueira" userId="3ffbdc37af4c2ab0" providerId="LiveId" clId="{0450C730-749B-4EFF-91EF-9E1126F47C27}" dt="2021-08-11T21:36:24.599" v="213"/>
          <ac:spMkLst>
            <pc:docMk/>
            <pc:sldMk cId="0" sldId="257"/>
            <ac:spMk id="27" creationId="{CB2118A1-705C-48FB-B3B3-57DDDEA47F0D}"/>
          </ac:spMkLst>
        </pc:spChg>
        <pc:spChg chg="add mod">
          <ac:chgData name="Matheus Nogueira" userId="3ffbdc37af4c2ab0" providerId="LiveId" clId="{0450C730-749B-4EFF-91EF-9E1126F47C27}" dt="2021-08-11T21:36:38.947" v="216"/>
          <ac:spMkLst>
            <pc:docMk/>
            <pc:sldMk cId="0" sldId="257"/>
            <ac:spMk id="28" creationId="{A557932A-9C44-419A-A520-ECF0D6788398}"/>
          </ac:spMkLst>
        </pc:spChg>
        <pc:spChg chg="add mod">
          <ac:chgData name="Matheus Nogueira" userId="3ffbdc37af4c2ab0" providerId="LiveId" clId="{0450C730-749B-4EFF-91EF-9E1126F47C27}" dt="2021-08-11T21:36:38.947" v="216"/>
          <ac:spMkLst>
            <pc:docMk/>
            <pc:sldMk cId="0" sldId="257"/>
            <ac:spMk id="29" creationId="{547C5C7F-66F6-4DD8-929B-2D2827F111E2}"/>
          </ac:spMkLst>
        </pc:spChg>
        <pc:spChg chg="add mod">
          <ac:chgData name="Matheus Nogueira" userId="3ffbdc37af4c2ab0" providerId="LiveId" clId="{0450C730-749B-4EFF-91EF-9E1126F47C27}" dt="2021-08-11T21:36:38.947" v="216"/>
          <ac:spMkLst>
            <pc:docMk/>
            <pc:sldMk cId="0" sldId="257"/>
            <ac:spMk id="30" creationId="{5355BD62-CFDF-4453-9F3D-A4B5024832D8}"/>
          </ac:spMkLst>
        </pc:spChg>
        <pc:spChg chg="add mod">
          <ac:chgData name="Matheus Nogueira" userId="3ffbdc37af4c2ab0" providerId="LiveId" clId="{0450C730-749B-4EFF-91EF-9E1126F47C27}" dt="2021-08-12T00:31:01.620" v="2781" actId="20577"/>
          <ac:spMkLst>
            <pc:docMk/>
            <pc:sldMk cId="0" sldId="257"/>
            <ac:spMk id="31" creationId="{29737BBC-CC74-4695-8DC0-24FBD397B268}"/>
          </ac:spMkLst>
        </pc:spChg>
        <pc:spChg chg="add mod">
          <ac:chgData name="Matheus Nogueira" userId="3ffbdc37af4c2ab0" providerId="LiveId" clId="{0450C730-749B-4EFF-91EF-9E1126F47C27}" dt="2021-08-12T00:34:38.976" v="2862" actId="1076"/>
          <ac:spMkLst>
            <pc:docMk/>
            <pc:sldMk cId="0" sldId="257"/>
            <ac:spMk id="33" creationId="{FEFDC4E8-0AA8-48C9-8E43-6CD3CE45C5F5}"/>
          </ac:spMkLst>
        </pc:spChg>
        <pc:spChg chg="add mod">
          <ac:chgData name="Matheus Nogueira" userId="3ffbdc37af4c2ab0" providerId="LiveId" clId="{0450C730-749B-4EFF-91EF-9E1126F47C27}" dt="2021-08-12T00:34:44.958" v="2872" actId="20577"/>
          <ac:spMkLst>
            <pc:docMk/>
            <pc:sldMk cId="0" sldId="257"/>
            <ac:spMk id="36" creationId="{09C68C09-E61D-40EF-AEC4-4853B593900D}"/>
          </ac:spMkLst>
        </pc:spChg>
        <pc:spChg chg="add mod">
          <ac:chgData name="Matheus Nogueira" userId="3ffbdc37af4c2ab0" providerId="LiveId" clId="{0450C730-749B-4EFF-91EF-9E1126F47C27}" dt="2021-08-12T00:44:43.585" v="3143"/>
          <ac:spMkLst>
            <pc:docMk/>
            <pc:sldMk cId="0" sldId="257"/>
            <ac:spMk id="37" creationId="{FC1D2455-F348-4E7C-9B29-334861E5C80C}"/>
          </ac:spMkLst>
        </pc:spChg>
        <pc:spChg chg="mod">
          <ac:chgData name="Matheus Nogueira" userId="3ffbdc37af4c2ab0" providerId="LiveId" clId="{0450C730-749B-4EFF-91EF-9E1126F47C27}" dt="2021-08-12T00:33:33.824" v="2845" actId="14100"/>
          <ac:spMkLst>
            <pc:docMk/>
            <pc:sldMk cId="0" sldId="257"/>
            <ac:spMk id="16386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2T00:34:17.038" v="2856" actId="1076"/>
          <ac:spMkLst>
            <pc:docMk/>
            <pc:sldMk cId="0" sldId="257"/>
            <ac:spMk id="16387" creationId="{00000000-0000-0000-0000-000000000000}"/>
          </ac:spMkLst>
        </pc:spChg>
        <pc:spChg chg="add del">
          <ac:chgData name="Matheus Nogueira" userId="3ffbdc37af4c2ab0" providerId="LiveId" clId="{0450C730-749B-4EFF-91EF-9E1126F47C27}" dt="2021-08-11T21:36:38.655" v="215" actId="478"/>
          <ac:spMkLst>
            <pc:docMk/>
            <pc:sldMk cId="0" sldId="257"/>
            <ac:spMk id="16388" creationId="{00000000-0000-0000-0000-000000000000}"/>
          </ac:spMkLst>
        </pc:spChg>
        <pc:spChg chg="add del">
          <ac:chgData name="Matheus Nogueira" userId="3ffbdc37af4c2ab0" providerId="LiveId" clId="{0450C730-749B-4EFF-91EF-9E1126F47C27}" dt="2021-08-11T21:36:38.655" v="215" actId="478"/>
          <ac:spMkLst>
            <pc:docMk/>
            <pc:sldMk cId="0" sldId="257"/>
            <ac:spMk id="16390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1T21:36:38.655" v="215" actId="478"/>
          <ac:spMkLst>
            <pc:docMk/>
            <pc:sldMk cId="0" sldId="257"/>
            <ac:spMk id="16391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5T00:42:43.522" v="5750" actId="20577"/>
          <ac:spMkLst>
            <pc:docMk/>
            <pc:sldMk cId="0" sldId="257"/>
            <ac:spMk id="16392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44:43.426" v="3142" actId="478"/>
          <ac:spMkLst>
            <pc:docMk/>
            <pc:sldMk cId="0" sldId="257"/>
            <ac:spMk id="16395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27:37.864" v="2702" actId="478"/>
          <ac:spMkLst>
            <pc:docMk/>
            <pc:sldMk cId="0" sldId="257"/>
            <ac:spMk id="16399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2T00:35:43.616" v="2881" actId="20577"/>
          <ac:spMkLst>
            <pc:docMk/>
            <pc:sldMk cId="0" sldId="257"/>
            <ac:spMk id="16400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27:46.525" v="2703" actId="478"/>
          <ac:spMkLst>
            <pc:docMk/>
            <pc:sldMk cId="0" sldId="257"/>
            <ac:spMk id="16401" creationId="{00000000-0000-0000-0000-000000000000}"/>
          </ac:spMkLst>
        </pc:spChg>
        <pc:spChg chg="del mod">
          <ac:chgData name="Matheus Nogueira" userId="3ffbdc37af4c2ab0" providerId="LiveId" clId="{0450C730-749B-4EFF-91EF-9E1126F47C27}" dt="2021-08-12T00:28:18.065" v="2716" actId="478"/>
          <ac:spMkLst>
            <pc:docMk/>
            <pc:sldMk cId="0" sldId="257"/>
            <ac:spMk id="16402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28:21.901" v="2717" actId="478"/>
          <ac:spMkLst>
            <pc:docMk/>
            <pc:sldMk cId="0" sldId="257"/>
            <ac:spMk id="16403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28:21.901" v="2717" actId="478"/>
          <ac:spMkLst>
            <pc:docMk/>
            <pc:sldMk cId="0" sldId="257"/>
            <ac:spMk id="16404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28:21.901" v="2717" actId="478"/>
          <ac:spMkLst>
            <pc:docMk/>
            <pc:sldMk cId="0" sldId="257"/>
            <ac:spMk id="16405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28:21.901" v="2717" actId="478"/>
          <ac:spMkLst>
            <pc:docMk/>
            <pc:sldMk cId="0" sldId="257"/>
            <ac:spMk id="16406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28:21.901" v="2717" actId="478"/>
          <ac:spMkLst>
            <pc:docMk/>
            <pc:sldMk cId="0" sldId="257"/>
            <ac:spMk id="16407" creationId="{00000000-0000-0000-0000-000000000000}"/>
          </ac:spMkLst>
        </pc:spChg>
        <pc:picChg chg="add del mod">
          <ac:chgData name="Matheus Nogueira" userId="3ffbdc37af4c2ab0" providerId="LiveId" clId="{0450C730-749B-4EFF-91EF-9E1126F47C27}" dt="2021-08-12T00:28:46.174" v="2724" actId="478"/>
          <ac:picMkLst>
            <pc:docMk/>
            <pc:sldMk cId="0" sldId="257"/>
            <ac:picMk id="3" creationId="{765BE536-230B-4EF3-8DB8-2E54692A7C24}"/>
          </ac:picMkLst>
        </pc:picChg>
        <pc:picChg chg="add mod">
          <ac:chgData name="Matheus Nogueira" userId="3ffbdc37af4c2ab0" providerId="LiveId" clId="{0450C730-749B-4EFF-91EF-9E1126F47C27}" dt="2021-08-12T00:29:49.143" v="2739" actId="1076"/>
          <ac:picMkLst>
            <pc:docMk/>
            <pc:sldMk cId="0" sldId="257"/>
            <ac:picMk id="5" creationId="{8A94EE30-4F27-48D4-A1EA-714D36D0CEF0}"/>
          </ac:picMkLst>
        </pc:picChg>
        <pc:picChg chg="add mod">
          <ac:chgData name="Matheus Nogueira" userId="3ffbdc37af4c2ab0" providerId="LiveId" clId="{0450C730-749B-4EFF-91EF-9E1126F47C27}" dt="2021-08-12T00:30:47.824" v="2767" actId="14100"/>
          <ac:picMkLst>
            <pc:docMk/>
            <pc:sldMk cId="0" sldId="257"/>
            <ac:picMk id="7" creationId="{D696E428-0AE2-47BF-A303-5E57F46B9EA3}"/>
          </ac:picMkLst>
        </pc:picChg>
        <pc:picChg chg="add mod modCrop">
          <ac:chgData name="Matheus Nogueira" userId="3ffbdc37af4c2ab0" providerId="LiveId" clId="{0450C730-749B-4EFF-91EF-9E1126F47C27}" dt="2021-08-12T00:33:54.271" v="2849" actId="1076"/>
          <ac:picMkLst>
            <pc:docMk/>
            <pc:sldMk cId="0" sldId="257"/>
            <ac:picMk id="9" creationId="{BDA49E6A-AD84-4217-99A0-7EC5E1294C48}"/>
          </ac:picMkLst>
        </pc:picChg>
        <pc:picChg chg="add mod">
          <ac:chgData name="Matheus Nogueira" userId="3ffbdc37af4c2ab0" providerId="LiveId" clId="{0450C730-749B-4EFF-91EF-9E1126F47C27}" dt="2021-08-12T00:34:51.651" v="2874" actId="1076"/>
          <ac:picMkLst>
            <pc:docMk/>
            <pc:sldMk cId="0" sldId="257"/>
            <ac:picMk id="11" creationId="{EC59A19D-1FC1-4AD7-9F5D-60C40C5B0A16}"/>
          </ac:picMkLst>
        </pc:picChg>
      </pc:sldChg>
      <pc:sldChg chg="addSp delSp modSp mod modAnim">
        <pc:chgData name="Matheus Nogueira" userId="3ffbdc37af4c2ab0" providerId="LiveId" clId="{0450C730-749B-4EFF-91EF-9E1126F47C27}" dt="2021-08-15T00:43:56.596" v="5754" actId="20577"/>
        <pc:sldMkLst>
          <pc:docMk/>
          <pc:sldMk cId="0" sldId="258"/>
        </pc:sldMkLst>
        <pc:spChg chg="add mod">
          <ac:chgData name="Matheus Nogueira" userId="3ffbdc37af4c2ab0" providerId="LiveId" clId="{0450C730-749B-4EFF-91EF-9E1126F47C27}" dt="2021-08-12T01:56:19.148" v="5488" actId="1035"/>
          <ac:spMkLst>
            <pc:docMk/>
            <pc:sldMk cId="0" sldId="258"/>
            <ac:spMk id="2" creationId="{1B09BBD9-87F4-4B91-8CBE-F3ED428FA1DE}"/>
          </ac:spMkLst>
        </pc:spChg>
        <pc:spChg chg="add mod">
          <ac:chgData name="Matheus Nogueira" userId="3ffbdc37af4c2ab0" providerId="LiveId" clId="{0450C730-749B-4EFF-91EF-9E1126F47C27}" dt="2021-08-12T01:56:19.148" v="5488" actId="1035"/>
          <ac:spMkLst>
            <pc:docMk/>
            <pc:sldMk cId="0" sldId="258"/>
            <ac:spMk id="18" creationId="{B18C2EFA-E727-4458-8C35-17753B3F6109}"/>
          </ac:spMkLst>
        </pc:spChg>
        <pc:spChg chg="add del mod">
          <ac:chgData name="Matheus Nogueira" userId="3ffbdc37af4c2ab0" providerId="LiveId" clId="{0450C730-749B-4EFF-91EF-9E1126F47C27}" dt="2021-08-12T01:51:18.141" v="5411"/>
          <ac:spMkLst>
            <pc:docMk/>
            <pc:sldMk cId="0" sldId="258"/>
            <ac:spMk id="19" creationId="{D8230C17-BC58-4BB5-AC0A-3B297D80ABC8}"/>
          </ac:spMkLst>
        </pc:spChg>
        <pc:spChg chg="add del mod">
          <ac:chgData name="Matheus Nogueira" userId="3ffbdc37af4c2ab0" providerId="LiveId" clId="{0450C730-749B-4EFF-91EF-9E1126F47C27}" dt="2021-08-12T01:51:17.232" v="5409"/>
          <ac:spMkLst>
            <pc:docMk/>
            <pc:sldMk cId="0" sldId="258"/>
            <ac:spMk id="20" creationId="{D00D221F-07E2-45FA-9B9D-571A073AD7EF}"/>
          </ac:spMkLst>
        </pc:spChg>
        <pc:spChg chg="add mod">
          <ac:chgData name="Matheus Nogueira" userId="3ffbdc37af4c2ab0" providerId="LiveId" clId="{0450C730-749B-4EFF-91EF-9E1126F47C27}" dt="2021-08-15T00:43:56.596" v="5754" actId="20577"/>
          <ac:spMkLst>
            <pc:docMk/>
            <pc:sldMk cId="0" sldId="258"/>
            <ac:spMk id="21" creationId="{1E60FC57-9250-4566-AD8D-473A9A42E71B}"/>
          </ac:spMkLst>
        </pc:spChg>
        <pc:spChg chg="add mod">
          <ac:chgData name="Matheus Nogueira" userId="3ffbdc37af4c2ab0" providerId="LiveId" clId="{0450C730-749B-4EFF-91EF-9E1126F47C27}" dt="2021-08-12T01:56:02.562" v="5467"/>
          <ac:spMkLst>
            <pc:docMk/>
            <pc:sldMk cId="0" sldId="258"/>
            <ac:spMk id="22" creationId="{C313EDB0-F302-43DF-BB27-2B5EB5B141D9}"/>
          </ac:spMkLst>
        </pc:spChg>
        <pc:spChg chg="add mod">
          <ac:chgData name="Matheus Nogueira" userId="3ffbdc37af4c2ab0" providerId="LiveId" clId="{0450C730-749B-4EFF-91EF-9E1126F47C27}" dt="2021-08-12T01:56:02.562" v="5467"/>
          <ac:spMkLst>
            <pc:docMk/>
            <pc:sldMk cId="0" sldId="258"/>
            <ac:spMk id="23" creationId="{24D3BEDD-FE57-493A-97F5-BF506F3BF6B6}"/>
          </ac:spMkLst>
        </pc:spChg>
        <pc:spChg chg="add mod">
          <ac:chgData name="Matheus Nogueira" userId="3ffbdc37af4c2ab0" providerId="LiveId" clId="{0450C730-749B-4EFF-91EF-9E1126F47C27}" dt="2021-08-12T01:56:02.562" v="5467"/>
          <ac:spMkLst>
            <pc:docMk/>
            <pc:sldMk cId="0" sldId="258"/>
            <ac:spMk id="24" creationId="{9640E99C-A27A-44CC-85AB-5BAF7B4B0F77}"/>
          </ac:spMkLst>
        </pc:spChg>
        <pc:spChg chg="add mod">
          <ac:chgData name="Matheus Nogueira" userId="3ffbdc37af4c2ab0" providerId="LiveId" clId="{0450C730-749B-4EFF-91EF-9E1126F47C27}" dt="2021-08-12T01:56:31.747" v="5491" actId="1076"/>
          <ac:spMkLst>
            <pc:docMk/>
            <pc:sldMk cId="0" sldId="258"/>
            <ac:spMk id="25" creationId="{9AB47098-3699-439B-8B36-649ACB3E0276}"/>
          </ac:spMkLst>
        </pc:spChg>
        <pc:spChg chg="mod">
          <ac:chgData name="Matheus Nogueira" userId="3ffbdc37af4c2ab0" providerId="LiveId" clId="{0450C730-749B-4EFF-91EF-9E1126F47C27}" dt="2021-08-12T01:56:08.926" v="5468" actId="14100"/>
          <ac:spMkLst>
            <pc:docMk/>
            <pc:sldMk cId="0" sldId="258"/>
            <ac:spMk id="18434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2T01:56:08.926" v="5468" actId="14100"/>
          <ac:spMkLst>
            <pc:docMk/>
            <pc:sldMk cId="0" sldId="258"/>
            <ac:spMk id="18435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1:56:02.187" v="5466" actId="478"/>
          <ac:spMkLst>
            <pc:docMk/>
            <pc:sldMk cId="0" sldId="258"/>
            <ac:spMk id="18436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1:56:02.187" v="5466" actId="478"/>
          <ac:spMkLst>
            <pc:docMk/>
            <pc:sldMk cId="0" sldId="258"/>
            <ac:spMk id="18438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1:56:02.187" v="5466" actId="478"/>
          <ac:spMkLst>
            <pc:docMk/>
            <pc:sldMk cId="0" sldId="258"/>
            <ac:spMk id="18439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2T01:56:19.148" v="5488" actId="1035"/>
          <ac:spMkLst>
            <pc:docMk/>
            <pc:sldMk cId="0" sldId="258"/>
            <ac:spMk id="18440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1:56:27.839" v="5490" actId="478"/>
          <ac:spMkLst>
            <pc:docMk/>
            <pc:sldMk cId="0" sldId="258"/>
            <ac:spMk id="18443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2T01:56:19.148" v="5488" actId="1035"/>
          <ac:spMkLst>
            <pc:docMk/>
            <pc:sldMk cId="0" sldId="258"/>
            <ac:spMk id="18447" creationId="{00000000-0000-0000-0000-000000000000}"/>
          </ac:spMkLst>
        </pc:spChg>
      </pc:sldChg>
      <pc:sldChg chg="addSp delSp modSp mod delAnim modAnim">
        <pc:chgData name="Matheus Nogueira" userId="3ffbdc37af4c2ab0" providerId="LiveId" clId="{0450C730-749B-4EFF-91EF-9E1126F47C27}" dt="2021-08-15T21:05:46.820" v="5775" actId="1076"/>
        <pc:sldMkLst>
          <pc:docMk/>
          <pc:sldMk cId="376820697" sldId="259"/>
        </pc:sldMkLst>
        <pc:spChg chg="add mod">
          <ac:chgData name="Matheus Nogueira" userId="3ffbdc37af4c2ab0" providerId="LiveId" clId="{0450C730-749B-4EFF-91EF-9E1126F47C27}" dt="2021-08-12T00:44:46.864" v="3145"/>
          <ac:spMkLst>
            <pc:docMk/>
            <pc:sldMk cId="376820697" sldId="259"/>
            <ac:spMk id="23" creationId="{E3C02955-057A-41E2-B0EC-F9053D911692}"/>
          </ac:spMkLst>
        </pc:spChg>
        <pc:spChg chg="add del mod">
          <ac:chgData name="Matheus Nogueira" userId="3ffbdc37af4c2ab0" providerId="LiveId" clId="{0450C730-749B-4EFF-91EF-9E1126F47C27}" dt="2021-08-15T21:05:09.792" v="5767" actId="478"/>
          <ac:spMkLst>
            <pc:docMk/>
            <pc:sldMk cId="376820697" sldId="259"/>
            <ac:spMk id="24" creationId="{833B7874-DFD7-458D-ADEF-390E961826FA}"/>
          </ac:spMkLst>
        </pc:spChg>
        <pc:spChg chg="add mod">
          <ac:chgData name="Matheus Nogueira" userId="3ffbdc37af4c2ab0" providerId="LiveId" clId="{0450C730-749B-4EFF-91EF-9E1126F47C27}" dt="2021-08-12T00:54:43.400" v="3375"/>
          <ac:spMkLst>
            <pc:docMk/>
            <pc:sldMk cId="376820697" sldId="259"/>
            <ac:spMk id="26" creationId="{F6A9599E-481B-470D-A14C-CA9AD467A9AC}"/>
          </ac:spMkLst>
        </pc:spChg>
        <pc:spChg chg="add mod">
          <ac:chgData name="Matheus Nogueira" userId="3ffbdc37af4c2ab0" providerId="LiveId" clId="{0450C730-749B-4EFF-91EF-9E1126F47C27}" dt="2021-08-12T00:54:43.400" v="3375"/>
          <ac:spMkLst>
            <pc:docMk/>
            <pc:sldMk cId="376820697" sldId="259"/>
            <ac:spMk id="27" creationId="{75599D4B-AC75-428A-A272-0BB028ABF3E4}"/>
          </ac:spMkLst>
        </pc:spChg>
        <pc:spChg chg="add mod">
          <ac:chgData name="Matheus Nogueira" userId="3ffbdc37af4c2ab0" providerId="LiveId" clId="{0450C730-749B-4EFF-91EF-9E1126F47C27}" dt="2021-08-12T00:54:43.400" v="3375"/>
          <ac:spMkLst>
            <pc:docMk/>
            <pc:sldMk cId="376820697" sldId="259"/>
            <ac:spMk id="28" creationId="{9E920112-80F8-4C31-B5A5-DC06F76F6379}"/>
          </ac:spMkLst>
        </pc:spChg>
        <pc:spChg chg="add del mod">
          <ac:chgData name="Matheus Nogueira" userId="3ffbdc37af4c2ab0" providerId="LiveId" clId="{0450C730-749B-4EFF-91EF-9E1126F47C27}" dt="2021-08-12T00:58:35.695" v="3553" actId="478"/>
          <ac:spMkLst>
            <pc:docMk/>
            <pc:sldMk cId="376820697" sldId="259"/>
            <ac:spMk id="29" creationId="{5BE6FCB4-3DDA-4CD7-B585-A533D92B992E}"/>
          </ac:spMkLst>
        </pc:spChg>
        <pc:spChg chg="add mod">
          <ac:chgData name="Matheus Nogueira" userId="3ffbdc37af4c2ab0" providerId="LiveId" clId="{0450C730-749B-4EFF-91EF-9E1126F47C27}" dt="2021-08-15T21:05:41.998" v="5774" actId="1076"/>
          <ac:spMkLst>
            <pc:docMk/>
            <pc:sldMk cId="376820697" sldId="259"/>
            <ac:spMk id="30" creationId="{64E1BF4E-A368-456F-A146-669DBF84B591}"/>
          </ac:spMkLst>
        </pc:spChg>
        <pc:spChg chg="mod">
          <ac:chgData name="Matheus Nogueira" userId="3ffbdc37af4c2ab0" providerId="LiveId" clId="{0450C730-749B-4EFF-91EF-9E1126F47C27}" dt="2021-08-15T21:05:38.885" v="5773" actId="1076"/>
          <ac:spMkLst>
            <pc:docMk/>
            <pc:sldMk cId="376820697" sldId="259"/>
            <ac:spMk id="16386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2T00:58:21.937" v="3551" actId="14100"/>
          <ac:spMkLst>
            <pc:docMk/>
            <pc:sldMk cId="376820697" sldId="259"/>
            <ac:spMk id="16387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54:43.183" v="3374" actId="478"/>
          <ac:spMkLst>
            <pc:docMk/>
            <pc:sldMk cId="376820697" sldId="259"/>
            <ac:spMk id="16388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54:43.183" v="3374" actId="478"/>
          <ac:spMkLst>
            <pc:docMk/>
            <pc:sldMk cId="376820697" sldId="259"/>
            <ac:spMk id="16390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54:43.183" v="3374" actId="478"/>
          <ac:spMkLst>
            <pc:docMk/>
            <pc:sldMk cId="376820697" sldId="259"/>
            <ac:spMk id="16391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5T00:44:12.453" v="5764" actId="20577"/>
          <ac:spMkLst>
            <pc:docMk/>
            <pc:sldMk cId="376820697" sldId="259"/>
            <ac:spMk id="16392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44:46.643" v="3144" actId="478"/>
          <ac:spMkLst>
            <pc:docMk/>
            <pc:sldMk cId="376820697" sldId="259"/>
            <ac:spMk id="16395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44:29.129" v="3139" actId="478"/>
          <ac:spMkLst>
            <pc:docMk/>
            <pc:sldMk cId="376820697" sldId="259"/>
            <ac:spMk id="16399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5T21:05:46.820" v="5775" actId="1076"/>
          <ac:spMkLst>
            <pc:docMk/>
            <pc:sldMk cId="376820697" sldId="259"/>
            <ac:spMk id="16400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44:33.288" v="3140" actId="478"/>
          <ac:spMkLst>
            <pc:docMk/>
            <pc:sldMk cId="376820697" sldId="259"/>
            <ac:spMk id="16401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53:02.580" v="3337" actId="478"/>
          <ac:spMkLst>
            <pc:docMk/>
            <pc:sldMk cId="376820697" sldId="259"/>
            <ac:spMk id="16402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53:06.865" v="3339" actId="478"/>
          <ac:spMkLst>
            <pc:docMk/>
            <pc:sldMk cId="376820697" sldId="259"/>
            <ac:spMk id="16406" creationId="{00000000-0000-0000-0000-000000000000}"/>
          </ac:spMkLst>
        </pc:spChg>
        <pc:graphicFrameChg chg="add del mod modGraphic">
          <ac:chgData name="Matheus Nogueira" userId="3ffbdc37af4c2ab0" providerId="LiveId" clId="{0450C730-749B-4EFF-91EF-9E1126F47C27}" dt="2021-08-12T00:48:11.126" v="3204" actId="478"/>
          <ac:graphicFrameMkLst>
            <pc:docMk/>
            <pc:sldMk cId="376820697" sldId="259"/>
            <ac:graphicFrameMk id="2" creationId="{8C7DA80F-C8AC-4ABA-A174-461576D8D0C7}"/>
          </ac:graphicFrameMkLst>
        </pc:graphicFrameChg>
        <pc:graphicFrameChg chg="add mod modGraphic">
          <ac:chgData name="Matheus Nogueira" userId="3ffbdc37af4c2ab0" providerId="LiveId" clId="{0450C730-749B-4EFF-91EF-9E1126F47C27}" dt="2021-08-15T21:05:34.445" v="5771" actId="1076"/>
          <ac:graphicFrameMkLst>
            <pc:docMk/>
            <pc:sldMk cId="376820697" sldId="259"/>
            <ac:graphicFrameMk id="3" creationId="{8903FCB3-50A1-43CF-8140-09B4918C6BDC}"/>
          </ac:graphicFrameMkLst>
        </pc:graphicFrameChg>
        <pc:graphicFrameChg chg="add del mod modGraphic">
          <ac:chgData name="Matheus Nogueira" userId="3ffbdc37af4c2ab0" providerId="LiveId" clId="{0450C730-749B-4EFF-91EF-9E1126F47C27}" dt="2021-08-15T21:05:09.792" v="5767" actId="478"/>
          <ac:graphicFrameMkLst>
            <pc:docMk/>
            <pc:sldMk cId="376820697" sldId="259"/>
            <ac:graphicFrameMk id="25" creationId="{9255233F-56AF-413E-8231-388E2CB3BAC8}"/>
          </ac:graphicFrameMkLst>
        </pc:graphicFrameChg>
        <pc:picChg chg="del">
          <ac:chgData name="Matheus Nogueira" userId="3ffbdc37af4c2ab0" providerId="LiveId" clId="{0450C730-749B-4EFF-91EF-9E1126F47C27}" dt="2021-08-12T00:53:04.119" v="3338" actId="478"/>
          <ac:picMkLst>
            <pc:docMk/>
            <pc:sldMk cId="376820697" sldId="259"/>
            <ac:picMk id="4" creationId="{00000000-0000-0000-0000-000000000000}"/>
          </ac:picMkLst>
        </pc:picChg>
      </pc:sldChg>
      <pc:sldChg chg="addSp delSp modSp add mod modTransition modAnim">
        <pc:chgData name="Matheus Nogueira" userId="3ffbdc37af4c2ab0" providerId="LiveId" clId="{0450C730-749B-4EFF-91EF-9E1126F47C27}" dt="2021-08-15T00:44:09.684" v="5762" actId="20577"/>
        <pc:sldMkLst>
          <pc:docMk/>
          <pc:sldMk cId="2181272164" sldId="260"/>
        </pc:sldMkLst>
        <pc:spChg chg="add mod">
          <ac:chgData name="Matheus Nogueira" userId="3ffbdc37af4c2ab0" providerId="LiveId" clId="{0450C730-749B-4EFF-91EF-9E1126F47C27}" dt="2021-08-12T01:01:05.416" v="3655" actId="1076"/>
          <ac:spMkLst>
            <pc:docMk/>
            <pc:sldMk cId="2181272164" sldId="260"/>
            <ac:spMk id="20" creationId="{5169AAF2-B670-4EC4-87AA-182052F463DE}"/>
          </ac:spMkLst>
        </pc:spChg>
        <pc:spChg chg="del">
          <ac:chgData name="Matheus Nogueira" userId="3ffbdc37af4c2ab0" providerId="LiveId" clId="{0450C730-749B-4EFF-91EF-9E1126F47C27}" dt="2021-08-12T00:59:20.797" v="3635" actId="478"/>
          <ac:spMkLst>
            <pc:docMk/>
            <pc:sldMk cId="2181272164" sldId="260"/>
            <ac:spMk id="24" creationId="{833B7874-DFD7-458D-ADEF-390E961826FA}"/>
          </ac:spMkLst>
        </pc:spChg>
        <pc:spChg chg="add mod">
          <ac:chgData name="Matheus Nogueira" userId="3ffbdc37af4c2ab0" providerId="LiveId" clId="{0450C730-749B-4EFF-91EF-9E1126F47C27}" dt="2021-08-12T01:01:49.989" v="3703" actId="1076"/>
          <ac:spMkLst>
            <pc:docMk/>
            <pc:sldMk cId="2181272164" sldId="260"/>
            <ac:spMk id="29" creationId="{F4F52EC2-A698-4FCC-B03C-4EB5D4801112}"/>
          </ac:spMkLst>
        </pc:spChg>
        <pc:spChg chg="add mod">
          <ac:chgData name="Matheus Nogueira" userId="3ffbdc37af4c2ab0" providerId="LiveId" clId="{0450C730-749B-4EFF-91EF-9E1126F47C27}" dt="2021-08-12T01:02:35.403" v="3751" actId="1076"/>
          <ac:spMkLst>
            <pc:docMk/>
            <pc:sldMk cId="2181272164" sldId="260"/>
            <ac:spMk id="30" creationId="{7E5EB716-962A-4E1A-B3CC-D4AB2AD8C476}"/>
          </ac:spMkLst>
        </pc:spChg>
        <pc:spChg chg="mod">
          <ac:chgData name="Matheus Nogueira" userId="3ffbdc37af4c2ab0" providerId="LiveId" clId="{0450C730-749B-4EFF-91EF-9E1126F47C27}" dt="2021-08-12T01:00:01.423" v="3637" actId="14100"/>
          <ac:spMkLst>
            <pc:docMk/>
            <pc:sldMk cId="2181272164" sldId="260"/>
            <ac:spMk id="16387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5T00:44:09.684" v="5762" actId="20577"/>
          <ac:spMkLst>
            <pc:docMk/>
            <pc:sldMk cId="2181272164" sldId="260"/>
            <ac:spMk id="16392" creationId="{00000000-0000-0000-0000-000000000000}"/>
          </ac:spMkLst>
        </pc:spChg>
        <pc:spChg chg="del">
          <ac:chgData name="Matheus Nogueira" userId="3ffbdc37af4c2ab0" providerId="LiveId" clId="{0450C730-749B-4EFF-91EF-9E1126F47C27}" dt="2021-08-12T00:59:20.797" v="3635" actId="478"/>
          <ac:spMkLst>
            <pc:docMk/>
            <pc:sldMk cId="2181272164" sldId="260"/>
            <ac:spMk id="16400" creationId="{00000000-0000-0000-0000-000000000000}"/>
          </ac:spMkLst>
        </pc:spChg>
        <pc:graphicFrameChg chg="del">
          <ac:chgData name="Matheus Nogueira" userId="3ffbdc37af4c2ab0" providerId="LiveId" clId="{0450C730-749B-4EFF-91EF-9E1126F47C27}" dt="2021-08-12T00:59:20.797" v="3635" actId="478"/>
          <ac:graphicFrameMkLst>
            <pc:docMk/>
            <pc:sldMk cId="2181272164" sldId="260"/>
            <ac:graphicFrameMk id="3" creationId="{8903FCB3-50A1-43CF-8140-09B4918C6BDC}"/>
          </ac:graphicFrameMkLst>
        </pc:graphicFrameChg>
        <pc:graphicFrameChg chg="del">
          <ac:chgData name="Matheus Nogueira" userId="3ffbdc37af4c2ab0" providerId="LiveId" clId="{0450C730-749B-4EFF-91EF-9E1126F47C27}" dt="2021-08-12T00:59:23.918" v="3636" actId="478"/>
          <ac:graphicFrameMkLst>
            <pc:docMk/>
            <pc:sldMk cId="2181272164" sldId="260"/>
            <ac:graphicFrameMk id="25" creationId="{9255233F-56AF-413E-8231-388E2CB3BAC8}"/>
          </ac:graphicFrameMkLst>
        </pc:graphicFrameChg>
        <pc:picChg chg="add mod">
          <ac:chgData name="Matheus Nogueira" userId="3ffbdc37af4c2ab0" providerId="LiveId" clId="{0450C730-749B-4EFF-91EF-9E1126F47C27}" dt="2021-08-12T01:02:13.855" v="3711" actId="1076"/>
          <ac:picMkLst>
            <pc:docMk/>
            <pc:sldMk cId="2181272164" sldId="260"/>
            <ac:picMk id="5" creationId="{40D82592-76E1-4AC9-9332-72E5A49BBD4E}"/>
          </ac:picMkLst>
        </pc:picChg>
      </pc:sldChg>
      <pc:sldChg chg="addSp delSp modSp add mod delAnim modAnim">
        <pc:chgData name="Matheus Nogueira" userId="3ffbdc37af4c2ab0" providerId="LiveId" clId="{0450C730-749B-4EFF-91EF-9E1126F47C27}" dt="2021-08-15T00:44:07.081" v="5760" actId="20577"/>
        <pc:sldMkLst>
          <pc:docMk/>
          <pc:sldMk cId="2412092060" sldId="261"/>
        </pc:sldMkLst>
        <pc:spChg chg="add mod">
          <ac:chgData name="Matheus Nogueira" userId="3ffbdc37af4c2ab0" providerId="LiveId" clId="{0450C730-749B-4EFF-91EF-9E1126F47C27}" dt="2021-08-12T01:54:12.824" v="5463" actId="14100"/>
          <ac:spMkLst>
            <pc:docMk/>
            <pc:sldMk cId="2412092060" sldId="261"/>
            <ac:spMk id="11" creationId="{17A93E1D-004E-42AD-B1D4-DA0AF3340063}"/>
          </ac:spMkLst>
        </pc:spChg>
        <pc:spChg chg="add mod">
          <ac:chgData name="Matheus Nogueira" userId="3ffbdc37af4c2ab0" providerId="LiveId" clId="{0450C730-749B-4EFF-91EF-9E1126F47C27}" dt="2021-08-12T01:53:52.414" v="5454" actId="1076"/>
          <ac:spMkLst>
            <pc:docMk/>
            <pc:sldMk cId="2412092060" sldId="261"/>
            <ac:spMk id="12" creationId="{176870DE-7EF7-4645-BE32-311D72099A06}"/>
          </ac:spMkLst>
        </pc:spChg>
        <pc:spChg chg="del">
          <ac:chgData name="Matheus Nogueira" userId="3ffbdc37af4c2ab0" providerId="LiveId" clId="{0450C730-749B-4EFF-91EF-9E1126F47C27}" dt="2021-08-12T01:21:02.582" v="4347" actId="478"/>
          <ac:spMkLst>
            <pc:docMk/>
            <pc:sldMk cId="2412092060" sldId="261"/>
            <ac:spMk id="20" creationId="{5169AAF2-B670-4EC4-87AA-182052F463DE}"/>
          </ac:spMkLst>
        </pc:spChg>
        <pc:spChg chg="mod">
          <ac:chgData name="Matheus Nogueira" userId="3ffbdc37af4c2ab0" providerId="LiveId" clId="{0450C730-749B-4EFF-91EF-9E1126F47C27}" dt="2021-08-12T01:34:17.232" v="4552" actId="1035"/>
          <ac:spMkLst>
            <pc:docMk/>
            <pc:sldMk cId="2412092060" sldId="261"/>
            <ac:spMk id="23" creationId="{E3C02955-057A-41E2-B0EC-F9053D911692}"/>
          </ac:spMkLst>
        </pc:spChg>
        <pc:spChg chg="add mod">
          <ac:chgData name="Matheus Nogueira" userId="3ffbdc37af4c2ab0" providerId="LiveId" clId="{0450C730-749B-4EFF-91EF-9E1126F47C27}" dt="2021-08-12T01:36:20.286" v="4600" actId="113"/>
          <ac:spMkLst>
            <pc:docMk/>
            <pc:sldMk cId="2412092060" sldId="261"/>
            <ac:spMk id="24" creationId="{D6F57D89-3E2F-48FA-A225-D3008B3DF550}"/>
          </ac:spMkLst>
        </pc:spChg>
        <pc:spChg chg="mod">
          <ac:chgData name="Matheus Nogueira" userId="3ffbdc37af4c2ab0" providerId="LiveId" clId="{0450C730-749B-4EFF-91EF-9E1126F47C27}" dt="2021-08-12T01:33:51.755" v="4535" actId="1076"/>
          <ac:spMkLst>
            <pc:docMk/>
            <pc:sldMk cId="2412092060" sldId="261"/>
            <ac:spMk id="29" creationId="{F4F52EC2-A698-4FCC-B03C-4EB5D4801112}"/>
          </ac:spMkLst>
        </pc:spChg>
        <pc:spChg chg="del">
          <ac:chgData name="Matheus Nogueira" userId="3ffbdc37af4c2ab0" providerId="LiveId" clId="{0450C730-749B-4EFF-91EF-9E1126F47C27}" dt="2021-08-12T01:34:32.639" v="4555" actId="478"/>
          <ac:spMkLst>
            <pc:docMk/>
            <pc:sldMk cId="2412092060" sldId="261"/>
            <ac:spMk id="30" creationId="{7E5EB716-962A-4E1A-B3CC-D4AB2AD8C476}"/>
          </ac:spMkLst>
        </pc:spChg>
        <pc:spChg chg="add mod">
          <ac:chgData name="Matheus Nogueira" userId="3ffbdc37af4c2ab0" providerId="LiveId" clId="{0450C730-749B-4EFF-91EF-9E1126F47C27}" dt="2021-08-12T01:53:19.455" v="5431" actId="688"/>
          <ac:spMkLst>
            <pc:docMk/>
            <pc:sldMk cId="2412092060" sldId="261"/>
            <ac:spMk id="31" creationId="{D96D687C-ADCB-4137-AAEA-5FC396AAF3E3}"/>
          </ac:spMkLst>
        </pc:spChg>
        <pc:spChg chg="add mod">
          <ac:chgData name="Matheus Nogueira" userId="3ffbdc37af4c2ab0" providerId="LiveId" clId="{0450C730-749B-4EFF-91EF-9E1126F47C27}" dt="2021-08-12T01:54:15.148" v="5464" actId="1076"/>
          <ac:spMkLst>
            <pc:docMk/>
            <pc:sldMk cId="2412092060" sldId="261"/>
            <ac:spMk id="32" creationId="{0AAA73BD-B8D8-401B-998A-278535921300}"/>
          </ac:spMkLst>
        </pc:spChg>
        <pc:spChg chg="mod">
          <ac:chgData name="Matheus Nogueira" userId="3ffbdc37af4c2ab0" providerId="LiveId" clId="{0450C730-749B-4EFF-91EF-9E1126F47C27}" dt="2021-08-12T01:34:22.729" v="4553" actId="14100"/>
          <ac:spMkLst>
            <pc:docMk/>
            <pc:sldMk cId="2412092060" sldId="261"/>
            <ac:spMk id="16386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2T01:34:22.729" v="4553" actId="14100"/>
          <ac:spMkLst>
            <pc:docMk/>
            <pc:sldMk cId="2412092060" sldId="261"/>
            <ac:spMk id="16387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2T01:34:17.232" v="4552" actId="1035"/>
          <ac:spMkLst>
            <pc:docMk/>
            <pc:sldMk cId="2412092060" sldId="261"/>
            <ac:spMk id="16389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5T00:44:07.081" v="5760" actId="20577"/>
          <ac:spMkLst>
            <pc:docMk/>
            <pc:sldMk cId="2412092060" sldId="261"/>
            <ac:spMk id="16392" creationId="{00000000-0000-0000-0000-000000000000}"/>
          </ac:spMkLst>
        </pc:spChg>
        <pc:picChg chg="add mod">
          <ac:chgData name="Matheus Nogueira" userId="3ffbdc37af4c2ab0" providerId="LiveId" clId="{0450C730-749B-4EFF-91EF-9E1126F47C27}" dt="2021-08-12T01:34:06.582" v="4541" actId="1076"/>
          <ac:picMkLst>
            <pc:docMk/>
            <pc:sldMk cId="2412092060" sldId="261"/>
            <ac:picMk id="3" creationId="{E4D2C418-C608-4366-9FA4-6EAEAA59C6E8}"/>
          </ac:picMkLst>
        </pc:picChg>
        <pc:picChg chg="del">
          <ac:chgData name="Matheus Nogueira" userId="3ffbdc37af4c2ab0" providerId="LiveId" clId="{0450C730-749B-4EFF-91EF-9E1126F47C27}" dt="2021-08-12T01:34:27.941" v="4554" actId="478"/>
          <ac:picMkLst>
            <pc:docMk/>
            <pc:sldMk cId="2412092060" sldId="261"/>
            <ac:picMk id="5" creationId="{40D82592-76E1-4AC9-9332-72E5A49BBD4E}"/>
          </ac:picMkLst>
        </pc:picChg>
        <pc:picChg chg="add mod">
          <ac:chgData name="Matheus Nogueira" userId="3ffbdc37af4c2ab0" providerId="LiveId" clId="{0450C730-749B-4EFF-91EF-9E1126F47C27}" dt="2021-08-12T01:34:08.807" v="4542" actId="1076"/>
          <ac:picMkLst>
            <pc:docMk/>
            <pc:sldMk cId="2412092060" sldId="261"/>
            <ac:picMk id="6" creationId="{8395199B-2C21-41FF-97BB-0616F0561A91}"/>
          </ac:picMkLst>
        </pc:picChg>
        <pc:picChg chg="add mod">
          <ac:chgData name="Matheus Nogueira" userId="3ffbdc37af4c2ab0" providerId="LiveId" clId="{0450C730-749B-4EFF-91EF-9E1126F47C27}" dt="2021-08-12T01:53:48.178" v="5453" actId="1076"/>
          <ac:picMkLst>
            <pc:docMk/>
            <pc:sldMk cId="2412092060" sldId="261"/>
            <ac:picMk id="8" creationId="{E3A588FE-E23B-41B4-8A0A-42C65F9FC714}"/>
          </ac:picMkLst>
        </pc:picChg>
        <pc:picChg chg="mod">
          <ac:chgData name="Matheus Nogueira" userId="3ffbdc37af4c2ab0" providerId="LiveId" clId="{0450C730-749B-4EFF-91EF-9E1126F47C27}" dt="2021-08-12T01:34:17.232" v="4552" actId="1035"/>
          <ac:picMkLst>
            <pc:docMk/>
            <pc:sldMk cId="2412092060" sldId="261"/>
            <ac:picMk id="19" creationId="{12D457F1-B592-4640-A488-80C30B48A5A2}"/>
          </ac:picMkLst>
        </pc:picChg>
        <pc:picChg chg="mod">
          <ac:chgData name="Matheus Nogueira" userId="3ffbdc37af4c2ab0" providerId="LiveId" clId="{0450C730-749B-4EFF-91EF-9E1126F47C27}" dt="2021-08-12T01:34:17.232" v="4552" actId="1035"/>
          <ac:picMkLst>
            <pc:docMk/>
            <pc:sldMk cId="2412092060" sldId="261"/>
            <ac:picMk id="21" creationId="{FB911419-28FA-9244-BB9D-E532128873D6}"/>
          </ac:picMkLst>
        </pc:picChg>
        <pc:picChg chg="mod">
          <ac:chgData name="Matheus Nogueira" userId="3ffbdc37af4c2ab0" providerId="LiveId" clId="{0450C730-749B-4EFF-91EF-9E1126F47C27}" dt="2021-08-12T01:34:17.232" v="4552" actId="1035"/>
          <ac:picMkLst>
            <pc:docMk/>
            <pc:sldMk cId="2412092060" sldId="261"/>
            <ac:picMk id="22" creationId="{667B566B-D695-6946-A62F-B914EE9F62CE}"/>
          </ac:picMkLst>
        </pc:picChg>
        <pc:picChg chg="add del mod">
          <ac:chgData name="Matheus Nogueira" userId="3ffbdc37af4c2ab0" providerId="LiveId" clId="{0450C730-749B-4EFF-91EF-9E1126F47C27}" dt="2021-08-12T01:32:05.455" v="4517" actId="478"/>
          <ac:picMkLst>
            <pc:docMk/>
            <pc:sldMk cId="2412092060" sldId="261"/>
            <ac:picMk id="1026" creationId="{926B9A2A-7CA2-4361-A83E-2EB818D1DDE8}"/>
          </ac:picMkLst>
        </pc:picChg>
        <pc:cxnChg chg="add del">
          <ac:chgData name="Matheus Nogueira" userId="3ffbdc37af4c2ab0" providerId="LiveId" clId="{0450C730-749B-4EFF-91EF-9E1126F47C27}" dt="2021-08-12T01:53:00.477" v="5427" actId="478"/>
          <ac:cxnSpMkLst>
            <pc:docMk/>
            <pc:sldMk cId="2412092060" sldId="261"/>
            <ac:cxnSpMk id="10" creationId="{15943706-FE34-47C4-80FE-A912AEA862A8}"/>
          </ac:cxnSpMkLst>
        </pc:cxnChg>
      </pc:sldChg>
      <pc:sldChg chg="addSp delSp modSp add mod ord delAnim">
        <pc:chgData name="Matheus Nogueira" userId="3ffbdc37af4c2ab0" providerId="LiveId" clId="{0450C730-749B-4EFF-91EF-9E1126F47C27}" dt="2021-08-15T00:43:49.537" v="5752"/>
        <pc:sldMkLst>
          <pc:docMk/>
          <pc:sldMk cId="198197640" sldId="262"/>
        </pc:sldMkLst>
        <pc:spChg chg="del">
          <ac:chgData name="Matheus Nogueira" userId="3ffbdc37af4c2ab0" providerId="LiveId" clId="{0450C730-749B-4EFF-91EF-9E1126F47C27}" dt="2021-08-12T01:36:58.727" v="4606" actId="478"/>
          <ac:spMkLst>
            <pc:docMk/>
            <pc:sldMk cId="198197640" sldId="262"/>
            <ac:spMk id="24" creationId="{D6F57D89-3E2F-48FA-A225-D3008B3DF550}"/>
          </ac:spMkLst>
        </pc:spChg>
        <pc:spChg chg="add mod">
          <ac:chgData name="Matheus Nogueira" userId="3ffbdc37af4c2ab0" providerId="LiveId" clId="{0450C730-749B-4EFF-91EF-9E1126F47C27}" dt="2021-08-12T01:40:25.850" v="4757" actId="1076"/>
          <ac:spMkLst>
            <pc:docMk/>
            <pc:sldMk cId="198197640" sldId="262"/>
            <ac:spMk id="25" creationId="{605B31C9-26B0-433D-9C1E-E292B7DD036C}"/>
          </ac:spMkLst>
        </pc:spChg>
        <pc:spChg chg="del">
          <ac:chgData name="Matheus Nogueira" userId="3ffbdc37af4c2ab0" providerId="LiveId" clId="{0450C730-749B-4EFF-91EF-9E1126F47C27}" dt="2021-08-12T01:36:58.727" v="4606" actId="478"/>
          <ac:spMkLst>
            <pc:docMk/>
            <pc:sldMk cId="198197640" sldId="262"/>
            <ac:spMk id="29" creationId="{F4F52EC2-A698-4FCC-B03C-4EB5D4801112}"/>
          </ac:spMkLst>
        </pc:spChg>
        <pc:spChg chg="add mod">
          <ac:chgData name="Matheus Nogueira" userId="3ffbdc37af4c2ab0" providerId="LiveId" clId="{0450C730-749B-4EFF-91EF-9E1126F47C27}" dt="2021-08-12T01:41:04.223" v="4903" actId="1076"/>
          <ac:spMkLst>
            <pc:docMk/>
            <pc:sldMk cId="198197640" sldId="262"/>
            <ac:spMk id="30" creationId="{A2F9C432-53FD-4D71-B5E6-92072B792C2B}"/>
          </ac:spMkLst>
        </pc:spChg>
        <pc:spChg chg="mod">
          <ac:chgData name="Matheus Nogueira" userId="3ffbdc37af4c2ab0" providerId="LiveId" clId="{0450C730-749B-4EFF-91EF-9E1126F47C27}" dt="2021-08-12T01:40:17.473" v="4754" actId="14100"/>
          <ac:spMkLst>
            <pc:docMk/>
            <pc:sldMk cId="198197640" sldId="262"/>
            <ac:spMk id="16387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2T01:37:14.287" v="4624" actId="20577"/>
          <ac:spMkLst>
            <pc:docMk/>
            <pc:sldMk cId="198197640" sldId="262"/>
            <ac:spMk id="16392" creationId="{00000000-0000-0000-0000-000000000000}"/>
          </ac:spMkLst>
        </pc:spChg>
        <pc:picChg chg="del">
          <ac:chgData name="Matheus Nogueira" userId="3ffbdc37af4c2ab0" providerId="LiveId" clId="{0450C730-749B-4EFF-91EF-9E1126F47C27}" dt="2021-08-12T01:36:58.727" v="4606" actId="478"/>
          <ac:picMkLst>
            <pc:docMk/>
            <pc:sldMk cId="198197640" sldId="262"/>
            <ac:picMk id="3" creationId="{E4D2C418-C608-4366-9FA4-6EAEAA59C6E8}"/>
          </ac:picMkLst>
        </pc:picChg>
        <pc:picChg chg="add mod">
          <ac:chgData name="Matheus Nogueira" userId="3ffbdc37af4c2ab0" providerId="LiveId" clId="{0450C730-749B-4EFF-91EF-9E1126F47C27}" dt="2021-08-12T01:40:32.149" v="4760" actId="1076"/>
          <ac:picMkLst>
            <pc:docMk/>
            <pc:sldMk cId="198197640" sldId="262"/>
            <ac:picMk id="4" creationId="{37B43A25-50F7-4429-A202-1BDD950DAD74}"/>
          </ac:picMkLst>
        </pc:picChg>
        <pc:picChg chg="del">
          <ac:chgData name="Matheus Nogueira" userId="3ffbdc37af4c2ab0" providerId="LiveId" clId="{0450C730-749B-4EFF-91EF-9E1126F47C27}" dt="2021-08-12T01:36:58.727" v="4606" actId="478"/>
          <ac:picMkLst>
            <pc:docMk/>
            <pc:sldMk cId="198197640" sldId="262"/>
            <ac:picMk id="6" creationId="{8395199B-2C21-41FF-97BB-0616F0561A91}"/>
          </ac:picMkLst>
        </pc:picChg>
        <pc:picChg chg="add mod">
          <ac:chgData name="Matheus Nogueira" userId="3ffbdc37af4c2ab0" providerId="LiveId" clId="{0450C730-749B-4EFF-91EF-9E1126F47C27}" dt="2021-08-12T01:40:59.597" v="4902" actId="1037"/>
          <ac:picMkLst>
            <pc:docMk/>
            <pc:sldMk cId="198197640" sldId="262"/>
            <ac:picMk id="7" creationId="{7D7E31D8-8A5B-48B2-B06F-AA8CB29DD4A9}"/>
          </ac:picMkLst>
        </pc:picChg>
        <pc:picChg chg="del">
          <ac:chgData name="Matheus Nogueira" userId="3ffbdc37af4c2ab0" providerId="LiveId" clId="{0450C730-749B-4EFF-91EF-9E1126F47C27}" dt="2021-08-12T01:36:58.727" v="4606" actId="478"/>
          <ac:picMkLst>
            <pc:docMk/>
            <pc:sldMk cId="198197640" sldId="262"/>
            <ac:picMk id="8" creationId="{E3A588FE-E23B-41B4-8A0A-42C65F9FC714}"/>
          </ac:picMkLst>
        </pc:picChg>
      </pc:sldChg>
      <pc:sldChg chg="add del">
        <pc:chgData name="Matheus Nogueira" userId="3ffbdc37af4c2ab0" providerId="LiveId" clId="{0450C730-749B-4EFF-91EF-9E1126F47C27}" dt="2021-08-12T01:38:33.906" v="4633"/>
        <pc:sldMkLst>
          <pc:docMk/>
          <pc:sldMk cId="1220096220" sldId="263"/>
        </pc:sldMkLst>
      </pc:sldChg>
      <pc:sldChg chg="addSp delSp modSp add mod">
        <pc:chgData name="Matheus Nogueira" userId="3ffbdc37af4c2ab0" providerId="LiveId" clId="{0450C730-749B-4EFF-91EF-9E1126F47C27}" dt="2021-08-15T21:06:09.561" v="5779" actId="1076"/>
        <pc:sldMkLst>
          <pc:docMk/>
          <pc:sldMk cId="1506091758" sldId="263"/>
        </pc:sldMkLst>
        <pc:spChg chg="mod">
          <ac:chgData name="Matheus Nogueira" userId="3ffbdc37af4c2ab0" providerId="LiveId" clId="{0450C730-749B-4EFF-91EF-9E1126F47C27}" dt="2021-08-15T21:06:09.561" v="5779" actId="1076"/>
          <ac:spMkLst>
            <pc:docMk/>
            <pc:sldMk cId="1506091758" sldId="263"/>
            <ac:spMk id="25" creationId="{605B31C9-26B0-433D-9C1E-E292B7DD036C}"/>
          </ac:spMkLst>
        </pc:spChg>
        <pc:spChg chg="del mod">
          <ac:chgData name="Matheus Nogueira" userId="3ffbdc37af4c2ab0" providerId="LiveId" clId="{0450C730-749B-4EFF-91EF-9E1126F47C27}" dt="2021-08-15T21:05:52.455" v="5776" actId="478"/>
          <ac:spMkLst>
            <pc:docMk/>
            <pc:sldMk cId="1506091758" sldId="263"/>
            <ac:spMk id="30" creationId="{A2F9C432-53FD-4D71-B5E6-92072B792C2B}"/>
          </ac:spMkLst>
        </pc:spChg>
        <pc:spChg chg="mod">
          <ac:chgData name="Matheus Nogueira" userId="3ffbdc37af4c2ab0" providerId="LiveId" clId="{0450C730-749B-4EFF-91EF-9E1126F47C27}" dt="2021-08-15T00:44:00.144" v="5756" actId="20577"/>
          <ac:spMkLst>
            <pc:docMk/>
            <pc:sldMk cId="1506091758" sldId="263"/>
            <ac:spMk id="16392" creationId="{00000000-0000-0000-0000-000000000000}"/>
          </ac:spMkLst>
        </pc:spChg>
        <pc:graphicFrameChg chg="add mod modGraphic">
          <ac:chgData name="Matheus Nogueira" userId="3ffbdc37af4c2ab0" providerId="LiveId" clId="{0450C730-749B-4EFF-91EF-9E1126F47C27}" dt="2021-08-15T21:06:04.227" v="5778" actId="1076"/>
          <ac:graphicFrameMkLst>
            <pc:docMk/>
            <pc:sldMk cId="1506091758" sldId="263"/>
            <ac:graphicFrameMk id="20" creationId="{115DD29D-1F61-41AC-B24B-437BC42DC9EE}"/>
          </ac:graphicFrameMkLst>
        </pc:graphicFrameChg>
        <pc:graphicFrameChg chg="add del mod modGraphic">
          <ac:chgData name="Matheus Nogueira" userId="3ffbdc37af4c2ab0" providerId="LiveId" clId="{0450C730-749B-4EFF-91EF-9E1126F47C27}" dt="2021-08-15T21:05:52.455" v="5776" actId="478"/>
          <ac:graphicFrameMkLst>
            <pc:docMk/>
            <pc:sldMk cId="1506091758" sldId="263"/>
            <ac:graphicFrameMk id="24" creationId="{AA78C614-D10F-4B14-8E50-B155D37B3377}"/>
          </ac:graphicFrameMkLst>
        </pc:graphicFrameChg>
        <pc:picChg chg="del">
          <ac:chgData name="Matheus Nogueira" userId="3ffbdc37af4c2ab0" providerId="LiveId" clId="{0450C730-749B-4EFF-91EF-9E1126F47C27}" dt="2021-08-12T01:41:28.224" v="4919" actId="478"/>
          <ac:picMkLst>
            <pc:docMk/>
            <pc:sldMk cId="1506091758" sldId="263"/>
            <ac:picMk id="4" creationId="{37B43A25-50F7-4429-A202-1BDD950DAD74}"/>
          </ac:picMkLst>
        </pc:picChg>
        <pc:picChg chg="del">
          <ac:chgData name="Matheus Nogueira" userId="3ffbdc37af4c2ab0" providerId="LiveId" clId="{0450C730-749B-4EFF-91EF-9E1126F47C27}" dt="2021-08-12T01:41:28.224" v="4919" actId="478"/>
          <ac:picMkLst>
            <pc:docMk/>
            <pc:sldMk cId="1506091758" sldId="263"/>
            <ac:picMk id="7" creationId="{7D7E31D8-8A5B-48B2-B06F-AA8CB29DD4A9}"/>
          </ac:picMkLst>
        </pc:picChg>
      </pc:sldChg>
      <pc:sldChg chg="addSp delSp modSp add mod">
        <pc:chgData name="Matheus Nogueira" userId="3ffbdc37af4c2ab0" providerId="LiveId" clId="{0450C730-749B-4EFF-91EF-9E1126F47C27}" dt="2021-08-15T00:44:03.240" v="5758" actId="20577"/>
        <pc:sldMkLst>
          <pc:docMk/>
          <pc:sldMk cId="650622255" sldId="264"/>
        </pc:sldMkLst>
        <pc:spChg chg="del">
          <ac:chgData name="Matheus Nogueira" userId="3ffbdc37af4c2ab0" providerId="LiveId" clId="{0450C730-749B-4EFF-91EF-9E1126F47C27}" dt="2021-08-14T21:28:35.241" v="5660" actId="478"/>
          <ac:spMkLst>
            <pc:docMk/>
            <pc:sldMk cId="650622255" sldId="264"/>
            <ac:spMk id="25" creationId="{605B31C9-26B0-433D-9C1E-E292B7DD036C}"/>
          </ac:spMkLst>
        </pc:spChg>
        <pc:spChg chg="del">
          <ac:chgData name="Matheus Nogueira" userId="3ffbdc37af4c2ab0" providerId="LiveId" clId="{0450C730-749B-4EFF-91EF-9E1126F47C27}" dt="2021-08-14T21:28:35.241" v="5660" actId="478"/>
          <ac:spMkLst>
            <pc:docMk/>
            <pc:sldMk cId="650622255" sldId="264"/>
            <ac:spMk id="30" creationId="{A2F9C432-53FD-4D71-B5E6-92072B792C2B}"/>
          </ac:spMkLst>
        </pc:spChg>
        <pc:spChg chg="mod">
          <ac:chgData name="Matheus Nogueira" userId="3ffbdc37af4c2ab0" providerId="LiveId" clId="{0450C730-749B-4EFF-91EF-9E1126F47C27}" dt="2021-08-14T21:40:27.110" v="5673"/>
          <ac:spMkLst>
            <pc:docMk/>
            <pc:sldMk cId="650622255" sldId="264"/>
            <ac:spMk id="16387" creationId="{00000000-0000-0000-0000-000000000000}"/>
          </ac:spMkLst>
        </pc:spChg>
        <pc:spChg chg="mod">
          <ac:chgData name="Matheus Nogueira" userId="3ffbdc37af4c2ab0" providerId="LiveId" clId="{0450C730-749B-4EFF-91EF-9E1126F47C27}" dt="2021-08-15T00:44:03.240" v="5758" actId="20577"/>
          <ac:spMkLst>
            <pc:docMk/>
            <pc:sldMk cId="650622255" sldId="264"/>
            <ac:spMk id="16392" creationId="{00000000-0000-0000-0000-000000000000}"/>
          </ac:spMkLst>
        </pc:spChg>
        <pc:picChg chg="add del mod">
          <ac:chgData name="Matheus Nogueira" userId="3ffbdc37af4c2ab0" providerId="LiveId" clId="{0450C730-749B-4EFF-91EF-9E1126F47C27}" dt="2021-08-14T21:40:59.851" v="5679" actId="478"/>
          <ac:picMkLst>
            <pc:docMk/>
            <pc:sldMk cId="650622255" sldId="264"/>
            <ac:picMk id="3" creationId="{C3BF5A4A-2A86-40AC-81FE-5C5357CB6CD7}"/>
          </ac:picMkLst>
        </pc:picChg>
        <pc:picChg chg="del">
          <ac:chgData name="Matheus Nogueira" userId="3ffbdc37af4c2ab0" providerId="LiveId" clId="{0450C730-749B-4EFF-91EF-9E1126F47C27}" dt="2021-08-14T21:28:35.241" v="5660" actId="478"/>
          <ac:picMkLst>
            <pc:docMk/>
            <pc:sldMk cId="650622255" sldId="264"/>
            <ac:picMk id="4" creationId="{37B43A25-50F7-4429-A202-1BDD950DAD74}"/>
          </ac:picMkLst>
        </pc:picChg>
        <pc:picChg chg="add mod">
          <ac:chgData name="Matheus Nogueira" userId="3ffbdc37af4c2ab0" providerId="LiveId" clId="{0450C730-749B-4EFF-91EF-9E1126F47C27}" dt="2021-08-14T21:47:08.263" v="5691" actId="1076"/>
          <ac:picMkLst>
            <pc:docMk/>
            <pc:sldMk cId="650622255" sldId="264"/>
            <ac:picMk id="6" creationId="{63456F2E-0562-4F88-8651-F6B1D81FAF8C}"/>
          </ac:picMkLst>
        </pc:picChg>
        <pc:picChg chg="del">
          <ac:chgData name="Matheus Nogueira" userId="3ffbdc37af4c2ab0" providerId="LiveId" clId="{0450C730-749B-4EFF-91EF-9E1126F47C27}" dt="2021-08-14T21:28:35.241" v="5660" actId="478"/>
          <ac:picMkLst>
            <pc:docMk/>
            <pc:sldMk cId="650622255" sldId="264"/>
            <ac:picMk id="7" creationId="{7D7E31D8-8A5B-48B2-B06F-AA8CB29DD4A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306888" cy="71755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2"/>
                <a:ea typeface="ＭＳ Ｐゴシック" pitchFamily="34"/>
                <a:cs typeface="ＭＳ Ｐゴシック" pitchFamily="34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5618163" y="0"/>
            <a:ext cx="4306887" cy="71755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2"/>
                <a:ea typeface="ＭＳ Ｐゴシック" pitchFamily="34"/>
                <a:cs typeface="ＭＳ Ｐゴシック" pitchFamily="34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3638213"/>
            <a:ext cx="4306888" cy="71755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2"/>
                <a:ea typeface="ＭＳ Ｐゴシック" pitchFamily="34"/>
                <a:cs typeface="ＭＳ Ｐゴシック" pitchFamily="34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5618163" y="13638213"/>
            <a:ext cx="4306887" cy="71755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2"/>
                <a:ea typeface="ＭＳ Ｐゴシック" pitchFamily="34"/>
                <a:cs typeface="ＭＳ Ｐゴシック" pitchFamily="34"/>
              </a:defRPr>
            </a:lvl1pPr>
          </a:lstStyle>
          <a:p>
            <a:pPr>
              <a:defRPr sz="1400"/>
            </a:pPr>
            <a:fld id="{7A3AFB17-921D-5742-82CE-E2A301FDE529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06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10906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992188" y="6819900"/>
            <a:ext cx="7940675" cy="64595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693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7800" y="1090613"/>
            <a:ext cx="9569450" cy="5383212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 fontAlgn="auto">
              <a:spcBef>
                <a:spcPts val="44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87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7800" y="1090613"/>
            <a:ext cx="9569450" cy="5383212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 fontAlgn="auto">
              <a:spcBef>
                <a:spcPts val="44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02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7800" y="1090613"/>
            <a:ext cx="9569450" cy="5383212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 fontAlgn="auto">
              <a:spcBef>
                <a:spcPts val="44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7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7800" y="1090613"/>
            <a:ext cx="9569450" cy="5383212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 fontAlgn="auto">
              <a:spcBef>
                <a:spcPts val="44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6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7800" y="1090613"/>
            <a:ext cx="9569450" cy="5383212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 fontAlgn="auto">
              <a:spcBef>
                <a:spcPts val="44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75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7800" y="1090613"/>
            <a:ext cx="9569450" cy="5383212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 fontAlgn="auto">
              <a:spcBef>
                <a:spcPts val="44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10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7800" y="1090613"/>
            <a:ext cx="9569450" cy="5383212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 fontAlgn="auto">
              <a:spcBef>
                <a:spcPts val="44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33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7800" y="1090613"/>
            <a:ext cx="9569450" cy="5383212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 fontAlgn="auto">
              <a:spcBef>
                <a:spcPts val="44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58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7800" y="1090613"/>
            <a:ext cx="9569450" cy="5383212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 fontAlgn="auto">
              <a:spcBef>
                <a:spcPts val="44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82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2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4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B8312-C71E-0A44-9D3C-4A5F5933896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3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11169-ED38-2B43-A4BB-B18AEB8B178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561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E52E5-8677-A448-9DA4-F295E9B56E9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93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CF8B4-5123-9E48-9432-5B575FF32E4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22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52C8-D5ED-9547-9B73-732D72B6616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4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FD484-BB45-814E-B798-09866C17CAB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4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5DA78-0182-6B41-A4D3-088025E74CA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2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81DEF-5DB7-3B49-8E45-85B622291E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8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F2F0A-8292-7B40-8AD7-FD12606540D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8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8A02-3A7B-D040-BBC2-498B61C6785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70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52E45-B320-CF45-BD2D-45BDEBF0885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3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A2535-EE93-B24A-B2D5-C36FAAEBEAD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7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A93E1-7800-7745-AFD4-7A74DD796D9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49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3CC9A-1555-144F-AF5C-5C4DE3C0C32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2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299F-EFDE-7D43-A859-AE6E5CC7BC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3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268D4-DAF5-3D4C-92E5-315D4898395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9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43F08-24FD-BF47-8F02-FDF6BDCEBF6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29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04484-D4D2-9A45-9B8A-4430C329D79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5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79F4-4B5C-FC42-A223-E1634DA013C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26D5-9B30-464C-924D-9C1D63140E8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6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92939-871A-0D4A-ADD0-FF46DB7976D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3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B5D01-7A11-FE4B-B980-C893461564D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3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45CE9-019A-FE4D-BE80-268646C34E3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77A10-7AA2-AE4D-B927-785AD8E68F8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1575-F468-5D4B-9F8F-2C18EB6953D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44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3E084-6596-9A4D-B2C1-26B0A28AC4A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6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A1CFE-96D5-314F-A2B2-43B94B3A4A6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2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A2826-5920-EE4C-9602-03C6A8B5932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1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011F-534B-4842-9A78-906F5C9EE43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1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475B-E9DA-5B4E-B9D8-5130B55BA34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7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72F86-BBEF-6241-B8BF-4B792340340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3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C771-E592-7242-B5BF-6E1A3221FF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4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6EAA-2892-5645-91FE-F9F5B86AF76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8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17ED-4C2E-0B4E-99BC-07FB1BDBF5E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5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DAA6E-5E67-3344-AB7C-D815D55B2ED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3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10C72-BE64-BA4F-B795-FD0B934B46E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74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0C271-3C79-FB4E-B6E2-8ECF91A87C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8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C2738-F270-0C4D-8FD0-0BD90F9365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8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9417-0441-AC4D-9F28-64ABFF37950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1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0A095-4122-BC4F-8DC3-763FACC54A7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3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7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37C2A-06D8-8441-A0B2-91C426837C8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26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92867-8840-2A4B-AF89-0FA30EB2C01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3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9DA6E-9CD3-7546-A474-D551BE1E011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B4121-1F40-1D4E-B77E-754A57783F4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13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4E3FC-5D5A-D246-A9EE-3968E253B77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72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D5F1F-B6A8-8042-96DC-5D677C4CE3F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87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C3CE6-48C6-B74D-B562-52C61E8415E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6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3B6CD-3B05-E845-92FC-6D330C62EC4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28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59B0C-0582-FE42-8353-201C6378EE0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4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C60E-0287-0341-AD35-67FB1FBAFED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2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FD156-20F4-7D48-9633-A1C87A632CA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0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DD1FE-825D-734B-A6AB-843EF971512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1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22B75-57A4-2345-AB8E-F67368767B7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4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9E08F-9FE1-7543-8BCA-A155A9FA9DE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56EE4-04C2-084F-B473-EC5B3AD3B6B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8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9663-4366-1747-9E40-97335FD144D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2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A0AB4-1B07-514A-9734-0EB4F640C65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9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8D44F-520D-7F42-99DD-90826B71828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8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477CF-43A5-AB4B-96DF-66B7D3996C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4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4A650-E3FA-1546-8DDD-F300257184C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73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0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745C6-35E4-EC4B-94A8-79B0A99219A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5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A105-CEDA-E149-B61F-47C35F0386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7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1A61B-61B3-6A4D-A1E5-79D711CBB18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5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CA7EF-3F4F-1D49-98AC-D2E74708A91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72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0CA6D-7B84-7A41-9B9C-2DD65E7EB47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8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85A35-47BA-224B-B135-DB1692A469F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24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69961-D46A-9146-81EB-2BEDAE9F99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56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7BE70-38A4-8248-AB8E-F4AB8D91FEC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17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7916C-040F-8A4D-BFDC-8D38A18522A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9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13E76-A87C-0748-914E-89ADFACC4B1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2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3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C011A-228D-8D4A-BEAC-12AE7BA06D7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5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8D05D-4850-8041-B9AC-EA4A08D74F6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38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E844-592E-8345-8721-26208A3F8D8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81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12CEB-136B-AF44-BC66-6501AF42E8B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34A5F-4D4A-E04A-8891-4B43176C0D5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0A9A4-83B6-E148-91EE-D6D18CF93BC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1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17FDD-75EB-4442-9635-64305B1C5B6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3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B474-89AD-D548-96DC-5CEEFB79944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9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2D71-A8CB-6647-914F-2C7E3A31B1E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8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C50A6-C919-144C-AC7B-AE4ED8C82E0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5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2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3452B-5A6B-FE40-8FA8-A1B9DB2182A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8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2B24D-553B-784A-B47A-2049EA02D0A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4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AEF9C-3233-2049-9BA2-BFC2EC03C76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9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A27AC-8176-EA47-BD02-4F9BF62C22B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7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B64BE-A7A5-3546-AF61-E9A679E2457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6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46B17-5BD6-D74C-9351-9DFDA728EE8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FBB69-9E6E-214E-933A-C96678672F7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0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AEB1-BED1-A942-A0A0-7F0F461837F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99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C5B7C-0698-AF4B-8B93-8C22B92D1A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7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890B-03D8-8B44-ADFA-70E9660D024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2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68A4B-83E1-2F46-A413-5181831254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4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02297-2123-0340-A792-C0D7CCBAC88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50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6CAF9-E099-854D-AB86-2BF7C93F915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26455-3753-8D4C-A5E7-7804B5FBD6E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6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F0FAE-F53F-BB44-8F87-8972ABFD19C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47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08B9E-24A8-5D48-8219-E45981A3132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58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03A52-AEB8-CB4D-9531-FE6DA9C4A9B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6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FE0DB-EDD3-A045-B5EB-B366774813F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05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5E055-7B0C-EB43-9F9D-03F7031325E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7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575" y="3668713"/>
            <a:ext cx="29884688" cy="780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575" y="11772900"/>
            <a:ext cx="29884688" cy="54117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40CA5-B302-5948-977C-16D4C71BB90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8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1DB9-ECF5-AE4C-8C7A-1343B01EDD0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9388" y="5588000"/>
            <a:ext cx="34367787" cy="9323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388" y="15000288"/>
            <a:ext cx="34367787" cy="4902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9C02-F146-3B4B-BA7B-3463B4B11A1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4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5229225"/>
            <a:ext cx="17854612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99325" y="5229225"/>
            <a:ext cx="17854613" cy="14792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8232-2C3E-1C41-9F73-058B7B8AAA9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2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193800"/>
            <a:ext cx="34369375" cy="433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8" y="5494338"/>
            <a:ext cx="16857662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4788" y="8186738"/>
            <a:ext cx="16857662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72363" y="5494338"/>
            <a:ext cx="16941800" cy="2692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72363" y="8186738"/>
            <a:ext cx="16941800" cy="1204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4623F-F82A-9642-9BE0-F9473604740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4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05959-F13E-1842-BD1B-604472546A2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6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E3071-4CF4-2044-AF03-354FB44A953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7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6837-FF96-FF40-B32A-FA8CE793BE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6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8" y="1493838"/>
            <a:ext cx="12852400" cy="5230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40213" y="3227388"/>
            <a:ext cx="20173950" cy="1592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4788" y="6724650"/>
            <a:ext cx="12852400" cy="124571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F5983-509C-6844-8E87-BC341D26218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04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2D01-392D-6B49-A121-E3C2FFCCEBD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3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89325" y="896938"/>
            <a:ext cx="8964613" cy="19124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92313" y="896938"/>
            <a:ext cx="26744612" cy="191246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FE673-DB0B-3C45-8378-ECF010C1E45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5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vert="horz" wrap="square" lIns="325080" tIns="162360" rIns="325080" bIns="162360" anchor="t" anchorCtr="0" compatLnSpc="1">
            <a:noAutofit/>
          </a:bodyPr>
          <a:lstStyle>
            <a:lvl1pPr marL="0" marR="0" lvl="0" indent="0" algn="l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6400" b="0" i="0" u="none" strike="noStrike" baseline="0" smtClean="0">
                <a:solidFill>
                  <a:srgbClr val="000000"/>
                </a:solidFill>
                <a:latin typeface="Arial" pitchFamily="2"/>
                <a:ea typeface="ＭＳ Ｐゴシック" pitchFamily="34"/>
                <a:cs typeface="ＭＳ Ｐゴシック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vert="horz" wrap="square" lIns="325080" tIns="162360" rIns="325080" bIns="162360" anchor="t" anchorCtr="0" compatLnSpc="1">
            <a:noAutofit/>
          </a:bodyPr>
          <a:lstStyle>
            <a:lvl1pPr marL="0" marR="0" lvl="0" indent="0" algn="l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6400" b="0" i="0" u="none" strike="noStrike" baseline="0" smtClean="0">
                <a:solidFill>
                  <a:srgbClr val="000000"/>
                </a:solidFill>
                <a:latin typeface="Arial" pitchFamily="2"/>
                <a:ea typeface="ＭＳ Ｐゴシック" pitchFamily="34"/>
                <a:cs typeface="ＭＳ Ｐゴシック" pitchFamily="34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CD0B8843-6D1B-934C-80FA-2E2D73CF90C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7B11A246-BB40-0C40-AFB8-4CBEB8A8E08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197A7CC6-BE65-434E-915E-F9A4BAA1F9F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D925B3B7-8790-B94C-9CDE-346356C5BF6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C945469A-153C-F148-BA6A-A3E148F29B7D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4ACC65FD-97EA-B74B-A678-7E304D96EEE1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921CF09E-FBED-B540-91F8-3CE6BFD130D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3C13792C-1CC6-B843-8B17-B7101A8B32D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0D959A14-D784-C544-9C71-4FA98457C93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992313" y="896938"/>
            <a:ext cx="35861625" cy="373697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ctr" anchorCtr="0" compatLnSpc="1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92313" y="5229225"/>
            <a:ext cx="35861625" cy="14792325"/>
          </a:xfrm>
          <a:prstGeom prst="rect">
            <a:avLst/>
          </a:prstGeom>
          <a:noFill/>
          <a:ln>
            <a:noFill/>
          </a:ln>
        </p:spPr>
        <p:txBody>
          <a:bodyPr vert="horz" lIns="325080" tIns="162360" rIns="325080" bIns="16236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992313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614400" y="20412075"/>
            <a:ext cx="12615863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pt-BR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8555950" y="20412075"/>
            <a:ext cx="9296400" cy="15557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eaLnBrk="1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lang="sv-SE" sz="2400" kern="1200" smtClean="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139752EE-0B8D-274E-AB24-D984FD1DAFC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lang="pt-BR" sz="87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3246438" algn="l"/>
          <a:tab pos="6494463" algn="l"/>
          <a:tab pos="9742488" algn="l"/>
        </a:tabLst>
        <a:defRPr sz="87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ts val="1600"/>
        </a:spcBef>
        <a:spcAft>
          <a:spcPct val="0"/>
        </a:spcAft>
        <a:tabLst>
          <a:tab pos="2028825" algn="l"/>
          <a:tab pos="5276850" algn="l"/>
          <a:tab pos="8524875" algn="l"/>
        </a:tabLst>
        <a:defRPr lang="pt-BR" sz="6400" kern="1200"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ＭＳ Ｐゴシック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6"/>
          <p:cNvSpPr>
            <a:spLocks/>
          </p:cNvSpPr>
          <p:nvPr/>
        </p:nvSpPr>
        <p:spPr bwMode="auto">
          <a:xfrm>
            <a:off x="20124738" y="4276447"/>
            <a:ext cx="19078575" cy="4968875"/>
          </a:xfrm>
          <a:custGeom>
            <a:avLst/>
            <a:gdLst>
              <a:gd name="T0" fmla="*/ 9540000 w 21600"/>
              <a:gd name="T1" fmla="*/ 0 h 21600"/>
              <a:gd name="T2" fmla="*/ 19080000 w 21600"/>
              <a:gd name="T3" fmla="*/ 2484000 h 21600"/>
              <a:gd name="T4" fmla="*/ 9540000 w 21600"/>
              <a:gd name="T5" fmla="*/ 4968000 h 21600"/>
              <a:gd name="T6" fmla="*/ 0 w 21600"/>
              <a:gd name="T7" fmla="*/ 24840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4339" name="Rectangle 1"/>
          <p:cNvSpPr>
            <a:spLocks/>
          </p:cNvSpPr>
          <p:nvPr/>
        </p:nvSpPr>
        <p:spPr bwMode="auto">
          <a:xfrm>
            <a:off x="576263" y="322263"/>
            <a:ext cx="38609587" cy="3613440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2181780 h 21600"/>
              <a:gd name="T4" fmla="*/ 19305000 w 21600"/>
              <a:gd name="T5" fmla="*/ 4363559 h 21600"/>
              <a:gd name="T6" fmla="*/ 0 w 21600"/>
              <a:gd name="T7" fmla="*/ 21817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 cap="sq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14340" name="Rectangle 35"/>
          <p:cNvSpPr>
            <a:spLocks/>
          </p:cNvSpPr>
          <p:nvPr/>
        </p:nvSpPr>
        <p:spPr bwMode="auto">
          <a:xfrm>
            <a:off x="612775" y="9586066"/>
            <a:ext cx="38590538" cy="10387859"/>
          </a:xfrm>
          <a:custGeom>
            <a:avLst/>
            <a:gdLst>
              <a:gd name="T0" fmla="*/ 19296000 w 21600"/>
              <a:gd name="T1" fmla="*/ 0 h 21600"/>
              <a:gd name="T2" fmla="*/ 38592000 w 21600"/>
              <a:gd name="T3" fmla="*/ 4946580 h 21600"/>
              <a:gd name="T4" fmla="*/ 19296000 w 21600"/>
              <a:gd name="T5" fmla="*/ 9893160 h 21600"/>
              <a:gd name="T6" fmla="*/ 0 w 21600"/>
              <a:gd name="T7" fmla="*/ 4946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4341" name="Rectangle 36"/>
          <p:cNvSpPr>
            <a:spLocks/>
          </p:cNvSpPr>
          <p:nvPr/>
        </p:nvSpPr>
        <p:spPr bwMode="auto">
          <a:xfrm>
            <a:off x="576263" y="4217419"/>
            <a:ext cx="19080162" cy="4968875"/>
          </a:xfrm>
          <a:custGeom>
            <a:avLst/>
            <a:gdLst>
              <a:gd name="T0" fmla="*/ 9540000 w 21600"/>
              <a:gd name="T1" fmla="*/ 0 h 21600"/>
              <a:gd name="T2" fmla="*/ 19080000 w 21600"/>
              <a:gd name="T3" fmla="*/ 2484000 h 21600"/>
              <a:gd name="T4" fmla="*/ 9540000 w 21600"/>
              <a:gd name="T5" fmla="*/ 4968000 h 21600"/>
              <a:gd name="T6" fmla="*/ 0 w 21600"/>
              <a:gd name="T7" fmla="*/ 24840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4342" name="Rectangle 38"/>
          <p:cNvSpPr>
            <a:spLocks/>
          </p:cNvSpPr>
          <p:nvPr/>
        </p:nvSpPr>
        <p:spPr bwMode="auto">
          <a:xfrm>
            <a:off x="642938" y="20455707"/>
            <a:ext cx="38609587" cy="225425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113040 h 21600"/>
              <a:gd name="T4" fmla="*/ 19305000 w 21600"/>
              <a:gd name="T5" fmla="*/ 226080 h 21600"/>
              <a:gd name="T6" fmla="*/ 0 w 21600"/>
              <a:gd name="T7" fmla="*/ 11304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4343" name="Rectangle 5"/>
          <p:cNvSpPr>
            <a:spLocks/>
          </p:cNvSpPr>
          <p:nvPr/>
        </p:nvSpPr>
        <p:spPr bwMode="auto">
          <a:xfrm>
            <a:off x="1098550" y="538163"/>
            <a:ext cx="37152263" cy="2846387"/>
          </a:xfrm>
          <a:custGeom>
            <a:avLst/>
            <a:gdLst>
              <a:gd name="T0" fmla="*/ 18576360 w 21600"/>
              <a:gd name="T1" fmla="*/ 0 h 21600"/>
              <a:gd name="T2" fmla="*/ 37152720 w 21600"/>
              <a:gd name="T3" fmla="*/ 1423260 h 21600"/>
              <a:gd name="T4" fmla="*/ 18576360 w 21600"/>
              <a:gd name="T5" fmla="*/ 2846520 h 21600"/>
              <a:gd name="T6" fmla="*/ 0 w 21600"/>
              <a:gd name="T7" fmla="*/ 14232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60" tIns="42480" rIns="84960" bIns="42480"/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8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Econometria de Séries Financeiras: da modelagem clássica às ondaletas</a:t>
            </a:r>
          </a:p>
        </p:txBody>
      </p:sp>
      <p:sp>
        <p:nvSpPr>
          <p:cNvPr id="14344" name="Text Box 6"/>
          <p:cNvSpPr>
            <a:spLocks/>
          </p:cNvSpPr>
          <p:nvPr/>
        </p:nvSpPr>
        <p:spPr bwMode="auto">
          <a:xfrm>
            <a:off x="1098550" y="2596003"/>
            <a:ext cx="36539487" cy="974585"/>
          </a:xfrm>
          <a:custGeom>
            <a:avLst/>
            <a:gdLst>
              <a:gd name="T0" fmla="*/ 18269280 w 21600"/>
              <a:gd name="T1" fmla="*/ 0 h 21600"/>
              <a:gd name="T2" fmla="*/ 36538560 w 21600"/>
              <a:gd name="T3" fmla="*/ 345420 h 21600"/>
              <a:gd name="T4" fmla="*/ 18269280 w 21600"/>
              <a:gd name="T5" fmla="*/ 690839 h 21600"/>
              <a:gd name="T6" fmla="*/ 0 w 21600"/>
              <a:gd name="T7" fmla="*/ 3454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167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Autor: Matheus Carneiro Nogueira - Orientador: Edgard Pimentel</a:t>
            </a:r>
          </a:p>
        </p:txBody>
      </p:sp>
      <p:sp>
        <p:nvSpPr>
          <p:cNvPr id="14345" name="Text Box 8"/>
          <p:cNvSpPr>
            <a:spLocks/>
          </p:cNvSpPr>
          <p:nvPr/>
        </p:nvSpPr>
        <p:spPr bwMode="auto">
          <a:xfrm>
            <a:off x="623063" y="4412322"/>
            <a:ext cx="17575212" cy="4471485"/>
          </a:xfrm>
          <a:custGeom>
            <a:avLst/>
            <a:gdLst>
              <a:gd name="T0" fmla="*/ 8788140 w 21600"/>
              <a:gd name="T1" fmla="*/ 0 h 21600"/>
              <a:gd name="T2" fmla="*/ 17576280 w 21600"/>
              <a:gd name="T3" fmla="*/ 1619280 h 21600"/>
              <a:gd name="T4" fmla="*/ 8788140 w 21600"/>
              <a:gd name="T5" fmla="*/ 3238560 h 21600"/>
              <a:gd name="T6" fmla="*/ 0 w 21600"/>
              <a:gd name="T7" fmla="*/ 161928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3348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Resumo da Pesquisa:</a:t>
            </a:r>
          </a:p>
          <a:p>
            <a:pPr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Estudar e implementar diferentes modelos de previsão de séries temporais e comparar suas precisões ao prever o comportamento de 10 séries financeiras.</a:t>
            </a:r>
          </a:p>
          <a:p>
            <a:pPr eaLnBrk="1" hangingPunct="1"/>
            <a:endParaRPr lang="sv-SE" altLang="en-US" sz="40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Modelos estudados: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ARIMA, VAR, WAVELETS+ARIMA</a:t>
            </a:r>
            <a:endParaRPr lang="sv-SE" altLang="en-US" sz="40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346" name="Text Box 18"/>
          <p:cNvSpPr>
            <a:spLocks/>
          </p:cNvSpPr>
          <p:nvPr/>
        </p:nvSpPr>
        <p:spPr bwMode="auto">
          <a:xfrm>
            <a:off x="1323975" y="9860064"/>
            <a:ext cx="18295938" cy="10291127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Modelo VAR (Vector Autoregressive Model)</a:t>
            </a:r>
          </a:p>
          <a:p>
            <a:pPr algn="just"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algn="just" eaLnBrk="1" hangingPunct="1"/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 base do modelo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VAR 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é encapsular diferentes séries, que seriam modeladas de acordo com um modelo autoregressivo (AR), em um único vetor.</a:t>
            </a:r>
          </a:p>
          <a:p>
            <a:pPr algn="just" eaLnBrk="1" hangingPunct="1"/>
            <a:endParaRPr lang="sv-SE" altLang="en-US" sz="34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algn="just" eaLnBrk="1" hangingPunct="1"/>
            <a:endParaRPr lang="sv-SE" altLang="en-US" sz="34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algn="just" eaLnBrk="1" hangingPunct="1"/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Este modelo permite a análise de séries temporais multivariáveis ou, neste caso, a modelagem conjunta de 10 séries possivelmente interdenpentes.</a:t>
            </a:r>
          </a:p>
          <a:p>
            <a:pPr algn="just" eaLnBrk="1" hangingPunct="1"/>
            <a:endParaRPr lang="sv-SE" altLang="en-US" sz="34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algn="just" eaLnBrk="1" hangingPunct="1"/>
            <a:endParaRPr lang="sv-SE" altLang="en-US" sz="34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algn="just" eaLnBrk="1" hangingPunct="1"/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Uma vez compreendido o modelo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AR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, apresentado no Seminário passado, a parte básica do modelo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VAR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torna-se transparente. Todo o pré processamento das séries (estacionáridade, seleção de </a:t>
            </a:r>
            <a:r>
              <a:rPr lang="sv-SE" altLang="en-US" sz="3400" i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lag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, obtenção do </a:t>
            </a:r>
            <a:r>
              <a:rPr lang="sv-SE" altLang="en-US" sz="3400" i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log-return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) é idêntico ao já apresentado com o modelo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AR.</a:t>
            </a:r>
          </a:p>
          <a:p>
            <a:pPr algn="just" eaLnBrk="1" hangingPunct="1"/>
            <a:endParaRPr lang="sv-SE" altLang="en-US" sz="34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algn="just" eaLnBrk="1" hangingPunct="1"/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 novidade surge com três ferramentas disponíveis pelo modelo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VAR 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que serão apresentadas a seguir.</a:t>
            </a:r>
          </a:p>
          <a:p>
            <a:pPr algn="just" eaLnBrk="1" hangingPunct="1"/>
            <a:endParaRPr lang="sv-SE" altLang="en-US" sz="34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347" name="Rectangle 22"/>
          <p:cNvSpPr>
            <a:spLocks/>
          </p:cNvSpPr>
          <p:nvPr/>
        </p:nvSpPr>
        <p:spPr bwMode="auto">
          <a:xfrm>
            <a:off x="21715413" y="10639425"/>
            <a:ext cx="15155862" cy="892175"/>
          </a:xfrm>
          <a:custGeom>
            <a:avLst/>
            <a:gdLst>
              <a:gd name="T0" fmla="*/ 7578180 w 21600"/>
              <a:gd name="T1" fmla="*/ 0 h 21600"/>
              <a:gd name="T2" fmla="*/ 15156360 w 21600"/>
              <a:gd name="T3" fmla="*/ 445500 h 21600"/>
              <a:gd name="T4" fmla="*/ 7578180 w 21600"/>
              <a:gd name="T5" fmla="*/ 890999 h 21600"/>
              <a:gd name="T6" fmla="*/ 0 w 21600"/>
              <a:gd name="T7" fmla="*/ 4455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66680" tIns="166680" rIns="166680" bIns="166680"/>
          <a:lstStyle/>
          <a:p>
            <a:endParaRPr lang="en-US"/>
          </a:p>
        </p:txBody>
      </p:sp>
      <p:sp>
        <p:nvSpPr>
          <p:cNvPr id="14348" name="Text Box 34"/>
          <p:cNvSpPr>
            <a:spLocks/>
          </p:cNvSpPr>
          <p:nvPr/>
        </p:nvSpPr>
        <p:spPr bwMode="auto">
          <a:xfrm>
            <a:off x="21159788" y="17903825"/>
            <a:ext cx="13484225" cy="987425"/>
          </a:xfrm>
          <a:custGeom>
            <a:avLst/>
            <a:gdLst>
              <a:gd name="T0" fmla="*/ 6742440 w 21600"/>
              <a:gd name="T1" fmla="*/ 0 h 21600"/>
              <a:gd name="T2" fmla="*/ 13484880 w 21600"/>
              <a:gd name="T3" fmla="*/ 493380 h 21600"/>
              <a:gd name="T4" fmla="*/ 6742440 w 21600"/>
              <a:gd name="T5" fmla="*/ 986760 h 21600"/>
              <a:gd name="T6" fmla="*/ 0 w 21600"/>
              <a:gd name="T7" fmla="*/ 4933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6600" tIns="66600" rIns="66600" bIns="66600">
            <a:spAutoFit/>
          </a:bodyPr>
          <a:lstStyle/>
          <a:p>
            <a:endParaRPr lang="en-US"/>
          </a:p>
        </p:txBody>
      </p:sp>
      <p:sp>
        <p:nvSpPr>
          <p:cNvPr id="14349" name="Rectangle 38"/>
          <p:cNvSpPr>
            <a:spLocks/>
          </p:cNvSpPr>
          <p:nvPr/>
        </p:nvSpPr>
        <p:spPr bwMode="auto">
          <a:xfrm>
            <a:off x="647700" y="20875064"/>
            <a:ext cx="11522075" cy="913757"/>
          </a:xfrm>
          <a:custGeom>
            <a:avLst/>
            <a:gdLst>
              <a:gd name="T0" fmla="*/ 5760540 w 21600"/>
              <a:gd name="T1" fmla="*/ 0 h 21600"/>
              <a:gd name="T2" fmla="*/ 11521080 w 21600"/>
              <a:gd name="T3" fmla="*/ 300240 h 21600"/>
              <a:gd name="T4" fmla="*/ 5760540 w 21600"/>
              <a:gd name="T5" fmla="*/ 600480 h 21600"/>
              <a:gd name="T6" fmla="*/ 0 w 21600"/>
              <a:gd name="T7" fmla="*/ 300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E-mail: matnogueira@gmail.com</a:t>
            </a:r>
            <a:endParaRPr lang="sv-SE" altLang="en-US" sz="36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353" name="Text Box 8"/>
          <p:cNvSpPr>
            <a:spLocks/>
          </p:cNvSpPr>
          <p:nvPr/>
        </p:nvSpPr>
        <p:spPr bwMode="auto">
          <a:xfrm>
            <a:off x="20876418" y="4500814"/>
            <a:ext cx="17575213" cy="1947717"/>
          </a:xfrm>
          <a:custGeom>
            <a:avLst/>
            <a:gdLst>
              <a:gd name="T0" fmla="*/ 8788140 w 21600"/>
              <a:gd name="T1" fmla="*/ 0 h 21600"/>
              <a:gd name="T2" fmla="*/ 17576280 w 21600"/>
              <a:gd name="T3" fmla="*/ 309060 h 21600"/>
              <a:gd name="T4" fmla="*/ 8788140 w 21600"/>
              <a:gd name="T5" fmla="*/ 618120 h 21600"/>
              <a:gd name="T6" fmla="*/ 0 w 21600"/>
              <a:gd name="T7" fmla="*/ 309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3348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Resultados anteriores: </a:t>
            </a:r>
          </a:p>
          <a:p>
            <a:pPr eaLnBrk="1" hangingPunct="1"/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 modelagem ARIMA, para a previsão dos retornos-log de ativos financeiros, não é muito confiável.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6" name="Text Box 18"/>
              <p:cNvSpPr>
                <a:spLocks/>
              </p:cNvSpPr>
              <p:nvPr/>
            </p:nvSpPr>
            <p:spPr bwMode="auto">
              <a:xfrm>
                <a:off x="20356513" y="10402888"/>
                <a:ext cx="18295937" cy="6549270"/>
              </a:xfrm>
              <a:custGeom>
                <a:avLst/>
                <a:gdLst>
                  <a:gd name="T0" fmla="*/ 9148140 w 21600"/>
                  <a:gd name="T1" fmla="*/ 0 h 21600"/>
                  <a:gd name="T2" fmla="*/ 18296280 w 21600"/>
                  <a:gd name="T3" fmla="*/ 569340 h 21600"/>
                  <a:gd name="T4" fmla="*/ 9148140 w 21600"/>
                  <a:gd name="T5" fmla="*/ 1138680 h 21600"/>
                  <a:gd name="T6" fmla="*/ 0 w 21600"/>
                  <a:gd name="T7" fmla="*/ 569340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33720" tIns="66600" rIns="333720" bIns="666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algn="just" eaLnBrk="1" hangingPunct="1"/>
                <a:r>
                  <a:rPr lang="sv-SE" altLang="en-US" sz="3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A equação que define o modelo </a:t>
                </a:r>
                <a:r>
                  <a:rPr lang="sv-SE" altLang="en-US" sz="3400" b="1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VAR </a:t>
                </a:r>
                <a:r>
                  <a:rPr lang="sv-SE" altLang="en-US" sz="3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é:</a:t>
                </a:r>
              </a:p>
              <a:p>
                <a:pPr algn="just" eaLnBrk="1" hangingPunct="1"/>
                <a:endParaRPr lang="sv-SE" altLang="en-US" sz="3400" dirty="0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bPr>
                        <m:e>
                          <m:r>
                            <a:rPr lang="pt-BR" altLang="en-US" sz="5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𝑌</m:t>
                          </m:r>
                        </m:e>
                        <m:sub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𝒕</m:t>
                          </m:r>
                        </m:sub>
                      </m:sSub>
                      <m:r>
                        <a:rPr lang="pt-BR" altLang="en-US" sz="5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=</m:t>
                      </m:r>
                      <m:r>
                        <a:rPr lang="pt-BR" altLang="en-US" sz="5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𝒄</m:t>
                      </m:r>
                      <m:r>
                        <a:rPr lang="pt-BR" altLang="en-US" sz="5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+</m:t>
                      </m:r>
                      <m:sSub>
                        <m:sSubPr>
                          <m:ctrlP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bPr>
                        <m:e>
                          <m: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∏</m:t>
                          </m:r>
                        </m:e>
                        <m:sub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bPr>
                        <m:e>
                          <m:r>
                            <a:rPr lang="pt-BR" altLang="en-US" sz="5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𝑌</m:t>
                          </m:r>
                        </m:e>
                        <m:sub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𝒕</m:t>
                          </m:r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−</m:t>
                          </m:r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𝟏</m:t>
                          </m:r>
                        </m:sub>
                      </m:sSub>
                      <m:r>
                        <a:rPr lang="pt-BR" altLang="en-US" sz="5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+</m:t>
                      </m:r>
                      <m:sSub>
                        <m:sSubPr>
                          <m:ctrlP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bPr>
                        <m:e>
                          <m: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∏</m:t>
                          </m:r>
                        </m:e>
                        <m:sub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bPr>
                        <m:e>
                          <m:r>
                            <a:rPr lang="pt-BR" altLang="en-US" sz="5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𝑌</m:t>
                          </m:r>
                        </m:e>
                        <m:sub>
                          <m: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𝒕</m:t>
                          </m:r>
                          <m: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−</m:t>
                          </m:r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𝟐</m:t>
                          </m:r>
                        </m:sub>
                      </m:sSub>
                      <m:r>
                        <a:rPr lang="pt-BR" altLang="en-US" sz="5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+…+</m:t>
                      </m:r>
                      <m:sSub>
                        <m:sSubPr>
                          <m:ctrlP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bPr>
                        <m:e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∏</m:t>
                          </m:r>
                        </m:e>
                        <m:sub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𝒑</m:t>
                          </m:r>
                        </m:sub>
                      </m:sSub>
                      <m:sSub>
                        <m:sSubPr>
                          <m:ctrlP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bPr>
                        <m:e>
                          <m:r>
                            <a:rPr lang="pt-BR" altLang="en-US" sz="5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𝑌</m:t>
                          </m:r>
                        </m:e>
                        <m:sub>
                          <m: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𝒕</m:t>
                          </m:r>
                          <m: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−</m:t>
                          </m:r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𝒑</m:t>
                          </m:r>
                        </m:sub>
                      </m:sSub>
                      <m:r>
                        <a:rPr lang="pt-BR" altLang="en-US" sz="5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+</m:t>
                      </m:r>
                      <m:sSub>
                        <m:sSubPr>
                          <m:ctrlP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5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pt-BR" altLang="en-US" sz="5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sv-SE" altLang="en-US" sz="5400" b="1" dirty="0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  <a:p>
                <a:pPr algn="just" eaLnBrk="1" hangingPunct="1"/>
                <a:r>
                  <a:rPr lang="sv-SE" altLang="en-US" sz="3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onde,</a:t>
                </a:r>
                <a:r>
                  <a:rPr lang="sv-SE" altLang="en-US" sz="48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 </a:t>
                </a:r>
              </a:p>
              <a:p>
                <a:pPr algn="just" eaLnBrk="1" hangingPunct="1"/>
                <a:r>
                  <a:rPr lang="sv-SE" altLang="en-US" sz="48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			</a:t>
                </a:r>
                <a:r>
                  <a:rPr lang="pt-BR" altLang="en-US" sz="4800" b="1" dirty="0">
                    <a:solidFill>
                      <a:srgbClr val="000000"/>
                    </a:solidFill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4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sSubPr>
                      <m:e>
                        <m:r>
                          <a:rPr lang="pt-BR" altLang="en-US" sz="4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∏</m:t>
                        </m:r>
                      </m:e>
                      <m:sub>
                        <m:r>
                          <a:rPr lang="pt-BR" altLang="en-US" sz="4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sv-SE" altLang="en-US" sz="48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 </a:t>
                </a:r>
                <a:r>
                  <a:rPr lang="sv-SE" altLang="en-US" sz="3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são matrizes de coeficientes a serem estimados.</a:t>
                </a:r>
              </a:p>
              <a:p>
                <a:pPr algn="just" eaLnBrk="1" hangingPunct="1"/>
                <a:r>
                  <a:rPr lang="sv-SE" altLang="en-US" sz="3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			</a:t>
                </a:r>
                <a:r>
                  <a:rPr lang="pt-BR" altLang="en-US" sz="36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5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5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pt-BR" altLang="en-US" sz="5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sv-SE" altLang="en-US" sz="5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 </a:t>
                </a:r>
                <a:r>
                  <a:rPr lang="sv-SE" altLang="en-US" sz="3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é um vetor de um processo </a:t>
                </a:r>
                <a:r>
                  <a:rPr lang="sv-SE" altLang="en-US" sz="3400" i="1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white noise, </a:t>
                </a:r>
                <a:r>
                  <a:rPr lang="sv-SE" altLang="en-US" sz="3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ou ruído.</a:t>
                </a:r>
              </a:p>
              <a:p>
                <a:pPr algn="just" eaLnBrk="1" hangingPunct="1"/>
                <a:r>
                  <a:rPr lang="sv-SE" altLang="en-US" sz="5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			</a:t>
                </a:r>
                <a:r>
                  <a:rPr lang="pt-BR" altLang="en-US" sz="5400" b="1" dirty="0">
                    <a:solidFill>
                      <a:srgbClr val="000000"/>
                    </a:solidFill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5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sSubPr>
                      <m:e>
                        <m:r>
                          <a:rPr lang="pt-BR" altLang="en-US" sz="5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𝑌</m:t>
                        </m:r>
                      </m:e>
                      <m:sub>
                        <m:r>
                          <a:rPr lang="pt-BR" altLang="en-US" sz="5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sv-SE" altLang="en-US" sz="5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 </a:t>
                </a:r>
                <a:r>
                  <a:rPr lang="sv-SE" altLang="en-US" sz="3400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é um vetor com os valores da série temporal no tempo </a:t>
                </a:r>
                <a:r>
                  <a:rPr lang="sv-SE" altLang="en-US" sz="3400" b="1" i="1" dirty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rPr>
                  <a:t>t.</a:t>
                </a:r>
                <a:endParaRPr lang="sv-SE" altLang="en-US" sz="5400" b="1" dirty="0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  <a:p>
                <a:pPr algn="just" eaLnBrk="1" hangingPunct="1"/>
                <a:endParaRPr lang="sv-SE" altLang="en-US" sz="5400" b="1" dirty="0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  <a:p>
                <a:pPr eaLnBrk="1" hangingPunct="1"/>
                <a:endParaRPr lang="sv-SE" altLang="en-US" sz="3200" b="1" dirty="0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14356" name="Text Box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56513" y="10402888"/>
                <a:ext cx="18295937" cy="6549270"/>
              </a:xfrm>
              <a:custGeom>
                <a:avLst/>
                <a:gdLst>
                  <a:gd name="T0" fmla="*/ 9148140 w 21600"/>
                  <a:gd name="T1" fmla="*/ 0 h 21600"/>
                  <a:gd name="T2" fmla="*/ 18296280 w 21600"/>
                  <a:gd name="T3" fmla="*/ 569340 h 21600"/>
                  <a:gd name="T4" fmla="*/ 9148140 w 21600"/>
                  <a:gd name="T5" fmla="*/ 1138680 h 21600"/>
                  <a:gd name="T6" fmla="*/ 0 w 21600"/>
                  <a:gd name="T7" fmla="*/ 569340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1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6688002-7531-4444-884E-5EA142A0C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77" y="21006740"/>
            <a:ext cx="2845080" cy="1207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F69041-1C57-B44E-93B8-6CE24372D0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00" y="20999716"/>
            <a:ext cx="8072325" cy="12831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970182-EF5F-9F40-A857-9C9779EEBD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32" y="20852580"/>
            <a:ext cx="3186906" cy="1304408"/>
          </a:xfrm>
          <a:prstGeom prst="rect">
            <a:avLst/>
          </a:prstGeom>
        </p:spPr>
      </p:pic>
      <p:sp>
        <p:nvSpPr>
          <p:cNvPr id="22" name="Text Box 8">
            <a:extLst>
              <a:ext uri="{FF2B5EF4-FFF2-40B4-BE49-F238E27FC236}">
                <a16:creationId xmlns:a16="http://schemas.microsoft.com/office/drawing/2014/main" id="{658E4F39-C272-4C16-B1B0-0C61AB22F7CD}"/>
              </a:ext>
            </a:extLst>
          </p:cNvPr>
          <p:cNvSpPr>
            <a:spLocks/>
          </p:cNvSpPr>
          <p:nvPr/>
        </p:nvSpPr>
        <p:spPr bwMode="auto">
          <a:xfrm>
            <a:off x="20876418" y="6711884"/>
            <a:ext cx="17575213" cy="1947717"/>
          </a:xfrm>
          <a:custGeom>
            <a:avLst/>
            <a:gdLst>
              <a:gd name="T0" fmla="*/ 8788140 w 21600"/>
              <a:gd name="T1" fmla="*/ 0 h 21600"/>
              <a:gd name="T2" fmla="*/ 17576280 w 21600"/>
              <a:gd name="T3" fmla="*/ 309060 h 21600"/>
              <a:gd name="T4" fmla="*/ 8788140 w 21600"/>
              <a:gd name="T5" fmla="*/ 618120 h 21600"/>
              <a:gd name="T6" fmla="*/ 0 w 21600"/>
              <a:gd name="T7" fmla="*/ 309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3348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Objetivo atual da pesquisa:</a:t>
            </a:r>
          </a:p>
          <a:p>
            <a:pPr eaLnBrk="1" hangingPunct="1"/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Verificar se o modelo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VAR 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ou a junção do modelo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ARIMA 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com a teoria de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Wavelets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aumenta a precisão da previsão.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  <p:bldP spid="14353" grpId="0"/>
      <p:bldP spid="14356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5"/>
          <p:cNvSpPr>
            <a:spLocks/>
          </p:cNvSpPr>
          <p:nvPr/>
        </p:nvSpPr>
        <p:spPr bwMode="auto">
          <a:xfrm>
            <a:off x="22983325" y="4151602"/>
            <a:ext cx="16288251" cy="15926177"/>
          </a:xfrm>
          <a:custGeom>
            <a:avLst/>
            <a:gdLst>
              <a:gd name="T0" fmla="*/ 9614880 w 21600"/>
              <a:gd name="T1" fmla="*/ 0 h 21600"/>
              <a:gd name="T2" fmla="*/ 19229760 w 21600"/>
              <a:gd name="T3" fmla="*/ 7502580 h 21600"/>
              <a:gd name="T4" fmla="*/ 961488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87" name="Rectangle 35"/>
          <p:cNvSpPr>
            <a:spLocks/>
          </p:cNvSpPr>
          <p:nvPr/>
        </p:nvSpPr>
        <p:spPr bwMode="auto">
          <a:xfrm>
            <a:off x="576262" y="4151603"/>
            <a:ext cx="22165751" cy="15926176"/>
          </a:xfrm>
          <a:custGeom>
            <a:avLst/>
            <a:gdLst>
              <a:gd name="T0" fmla="*/ 9648000 w 21600"/>
              <a:gd name="T1" fmla="*/ 0 h 21600"/>
              <a:gd name="T2" fmla="*/ 19296000 w 21600"/>
              <a:gd name="T3" fmla="*/ 7502580 h 21600"/>
              <a:gd name="T4" fmla="*/ 964800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89" name="Rectangle 38"/>
          <p:cNvSpPr>
            <a:spLocks/>
          </p:cNvSpPr>
          <p:nvPr/>
        </p:nvSpPr>
        <p:spPr bwMode="auto">
          <a:xfrm>
            <a:off x="642938" y="20278725"/>
            <a:ext cx="38609587" cy="225425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113040 h 21600"/>
              <a:gd name="T4" fmla="*/ 19305000 w 21600"/>
              <a:gd name="T5" fmla="*/ 226080 h 21600"/>
              <a:gd name="T6" fmla="*/ 0 w 21600"/>
              <a:gd name="T7" fmla="*/ 11304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92" name="Text Box 18"/>
          <p:cNvSpPr>
            <a:spLocks/>
          </p:cNvSpPr>
          <p:nvPr/>
        </p:nvSpPr>
        <p:spPr bwMode="auto">
          <a:xfrm>
            <a:off x="1323975" y="4665247"/>
            <a:ext cx="18295938" cy="2966045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Metodologia da previsão do modelo VAR</a:t>
            </a:r>
          </a:p>
          <a:p>
            <a:pPr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 algoritmo para prever a evolução das séries temporais é exibido por meio das imagens abaixo, tomando por exemplo a série da companhia aérea China Eastern</a:t>
            </a: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6393" name="Rectangle 22"/>
          <p:cNvSpPr>
            <a:spLocks/>
          </p:cNvSpPr>
          <p:nvPr/>
        </p:nvSpPr>
        <p:spPr bwMode="auto">
          <a:xfrm>
            <a:off x="21715413" y="10639425"/>
            <a:ext cx="15155862" cy="892175"/>
          </a:xfrm>
          <a:custGeom>
            <a:avLst/>
            <a:gdLst>
              <a:gd name="T0" fmla="*/ 7578180 w 21600"/>
              <a:gd name="T1" fmla="*/ 0 h 21600"/>
              <a:gd name="T2" fmla="*/ 15156360 w 21600"/>
              <a:gd name="T3" fmla="*/ 445500 h 21600"/>
              <a:gd name="T4" fmla="*/ 7578180 w 21600"/>
              <a:gd name="T5" fmla="*/ 890999 h 21600"/>
              <a:gd name="T6" fmla="*/ 0 w 21600"/>
              <a:gd name="T7" fmla="*/ 4455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66680" tIns="166680" rIns="166680" bIns="166680"/>
          <a:lstStyle/>
          <a:p>
            <a:endParaRPr lang="en-US"/>
          </a:p>
        </p:txBody>
      </p:sp>
      <p:sp>
        <p:nvSpPr>
          <p:cNvPr id="16394" name="Text Box 34"/>
          <p:cNvSpPr>
            <a:spLocks/>
          </p:cNvSpPr>
          <p:nvPr/>
        </p:nvSpPr>
        <p:spPr bwMode="auto">
          <a:xfrm>
            <a:off x="21159788" y="17903825"/>
            <a:ext cx="13484225" cy="987425"/>
          </a:xfrm>
          <a:custGeom>
            <a:avLst/>
            <a:gdLst>
              <a:gd name="T0" fmla="*/ 6742440 w 21600"/>
              <a:gd name="T1" fmla="*/ 0 h 21600"/>
              <a:gd name="T2" fmla="*/ 13484880 w 21600"/>
              <a:gd name="T3" fmla="*/ 493380 h 21600"/>
              <a:gd name="T4" fmla="*/ 6742440 w 21600"/>
              <a:gd name="T5" fmla="*/ 986760 h 21600"/>
              <a:gd name="T6" fmla="*/ 0 w 21600"/>
              <a:gd name="T7" fmla="*/ 4933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6600" tIns="66600" rIns="66600" bIns="66600">
            <a:spAutoFit/>
          </a:bodyPr>
          <a:lstStyle/>
          <a:p>
            <a:endParaRPr lang="en-US"/>
          </a:p>
        </p:txBody>
      </p:sp>
      <p:sp>
        <p:nvSpPr>
          <p:cNvPr id="16400" name="Rectangle 38"/>
          <p:cNvSpPr>
            <a:spLocks/>
          </p:cNvSpPr>
          <p:nvPr/>
        </p:nvSpPr>
        <p:spPr bwMode="auto">
          <a:xfrm>
            <a:off x="2103437" y="16555469"/>
            <a:ext cx="8577263" cy="722313"/>
          </a:xfrm>
          <a:custGeom>
            <a:avLst/>
            <a:gdLst>
              <a:gd name="T0" fmla="*/ 4288500 w 21600"/>
              <a:gd name="T1" fmla="*/ 0 h 21600"/>
              <a:gd name="T2" fmla="*/ 8577000 w 21600"/>
              <a:gd name="T3" fmla="*/ 361080 h 21600"/>
              <a:gd name="T4" fmla="*/ 4288500 w 21600"/>
              <a:gd name="T5" fmla="*/ 722159 h 21600"/>
              <a:gd name="T6" fmla="*/ 0 w 21600"/>
              <a:gd name="T7" fmla="*/ 36108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sv-SE" altLang="en-US" sz="32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Adjusted Closed Price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5F42A5-028A-D748-9D4B-EFA3565E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77" y="20859255"/>
            <a:ext cx="2845080" cy="12075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37C2F0-7915-A84A-ABF4-6DAF3F905E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00" y="20852231"/>
            <a:ext cx="8072325" cy="12831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B17D18-669F-A04E-9ABC-161889D95A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32" y="20705095"/>
            <a:ext cx="3186906" cy="1304408"/>
          </a:xfrm>
          <a:prstGeom prst="rect">
            <a:avLst/>
          </a:prstGeom>
        </p:spPr>
      </p:pic>
      <p:sp>
        <p:nvSpPr>
          <p:cNvPr id="28" name="Rectangle 1">
            <a:extLst>
              <a:ext uri="{FF2B5EF4-FFF2-40B4-BE49-F238E27FC236}">
                <a16:creationId xmlns:a16="http://schemas.microsoft.com/office/drawing/2014/main" id="{A557932A-9C44-419A-A520-ECF0D6788398}"/>
              </a:ext>
            </a:extLst>
          </p:cNvPr>
          <p:cNvSpPr>
            <a:spLocks/>
          </p:cNvSpPr>
          <p:nvPr/>
        </p:nvSpPr>
        <p:spPr bwMode="auto">
          <a:xfrm>
            <a:off x="576263" y="322263"/>
            <a:ext cx="38609587" cy="3613440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2181780 h 21600"/>
              <a:gd name="T4" fmla="*/ 19305000 w 21600"/>
              <a:gd name="T5" fmla="*/ 4363559 h 21600"/>
              <a:gd name="T6" fmla="*/ 0 w 21600"/>
              <a:gd name="T7" fmla="*/ 21817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 cap="sq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547C5C7F-66F6-4DD8-929B-2D2827F111E2}"/>
              </a:ext>
            </a:extLst>
          </p:cNvPr>
          <p:cNvSpPr>
            <a:spLocks/>
          </p:cNvSpPr>
          <p:nvPr/>
        </p:nvSpPr>
        <p:spPr bwMode="auto">
          <a:xfrm>
            <a:off x="1098550" y="538163"/>
            <a:ext cx="37152263" cy="2846387"/>
          </a:xfrm>
          <a:custGeom>
            <a:avLst/>
            <a:gdLst>
              <a:gd name="T0" fmla="*/ 18576360 w 21600"/>
              <a:gd name="T1" fmla="*/ 0 h 21600"/>
              <a:gd name="T2" fmla="*/ 37152720 w 21600"/>
              <a:gd name="T3" fmla="*/ 1423260 h 21600"/>
              <a:gd name="T4" fmla="*/ 18576360 w 21600"/>
              <a:gd name="T5" fmla="*/ 2846520 h 21600"/>
              <a:gd name="T6" fmla="*/ 0 w 21600"/>
              <a:gd name="T7" fmla="*/ 14232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60" tIns="42480" rIns="84960" bIns="42480"/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8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Econometria de Séries Financeiras: da modelagem clássica às ondaletas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5355BD62-CFDF-4453-9F3D-A4B5024832D8}"/>
              </a:ext>
            </a:extLst>
          </p:cNvPr>
          <p:cNvSpPr>
            <a:spLocks/>
          </p:cNvSpPr>
          <p:nvPr/>
        </p:nvSpPr>
        <p:spPr bwMode="auto">
          <a:xfrm>
            <a:off x="1098550" y="2301033"/>
            <a:ext cx="36539487" cy="1713249"/>
          </a:xfrm>
          <a:custGeom>
            <a:avLst/>
            <a:gdLst>
              <a:gd name="T0" fmla="*/ 18269280 w 21600"/>
              <a:gd name="T1" fmla="*/ 0 h 21600"/>
              <a:gd name="T2" fmla="*/ 36538560 w 21600"/>
              <a:gd name="T3" fmla="*/ 345420 h 21600"/>
              <a:gd name="T4" fmla="*/ 18269280 w 21600"/>
              <a:gd name="T5" fmla="*/ 690839 h 21600"/>
              <a:gd name="T6" fmla="*/ 0 w 21600"/>
              <a:gd name="T7" fmla="*/ 3454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167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Autor: Matheus Carneiro Nogueira</a:t>
            </a:r>
          </a:p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Orientador: Edgard Pimentel</a:t>
            </a: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8A94EE30-4F27-48D4-A1EA-714D36D0C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2" y="7610621"/>
            <a:ext cx="10555314" cy="8870956"/>
          </a:xfrm>
          <a:prstGeom prst="rect">
            <a:avLst/>
          </a:prstGeom>
        </p:spPr>
      </p:pic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D696E428-0AE2-47BF-A303-5E57F46B9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288" y="7589705"/>
            <a:ext cx="10555315" cy="8870956"/>
          </a:xfrm>
          <a:prstGeom prst="rect">
            <a:avLst/>
          </a:prstGeom>
        </p:spPr>
      </p:pic>
      <p:sp>
        <p:nvSpPr>
          <p:cNvPr id="31" name="Rectangle 38">
            <a:extLst>
              <a:ext uri="{FF2B5EF4-FFF2-40B4-BE49-F238E27FC236}">
                <a16:creationId xmlns:a16="http://schemas.microsoft.com/office/drawing/2014/main" id="{29737BBC-CC74-4695-8DC0-24FBD397B268}"/>
              </a:ext>
            </a:extLst>
          </p:cNvPr>
          <p:cNvSpPr>
            <a:spLocks/>
          </p:cNvSpPr>
          <p:nvPr/>
        </p:nvSpPr>
        <p:spPr bwMode="auto">
          <a:xfrm>
            <a:off x="12868313" y="16555469"/>
            <a:ext cx="8577263" cy="722313"/>
          </a:xfrm>
          <a:custGeom>
            <a:avLst/>
            <a:gdLst>
              <a:gd name="T0" fmla="*/ 4288500 w 21600"/>
              <a:gd name="T1" fmla="*/ 0 h 21600"/>
              <a:gd name="T2" fmla="*/ 8577000 w 21600"/>
              <a:gd name="T3" fmla="*/ 361080 h 21600"/>
              <a:gd name="T4" fmla="*/ 4288500 w 21600"/>
              <a:gd name="T5" fmla="*/ 722159 h 21600"/>
              <a:gd name="T6" fmla="*/ 0 w 21600"/>
              <a:gd name="T7" fmla="*/ 36108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sv-SE" altLang="en-US" sz="32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Log-return</a:t>
            </a:r>
          </a:p>
        </p:txBody>
      </p:sp>
      <p:pic>
        <p:nvPicPr>
          <p:cNvPr id="9" name="Imagem 8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BDA49E6A-AD84-4217-99A0-7EC5E1294C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" r="2325" b="7861"/>
          <a:stretch/>
        </p:blipFill>
        <p:spPr>
          <a:xfrm>
            <a:off x="24753375" y="4301368"/>
            <a:ext cx="12197523" cy="7340731"/>
          </a:xfrm>
          <a:prstGeom prst="rect">
            <a:avLst/>
          </a:prstGeom>
        </p:spPr>
      </p:pic>
      <p:sp>
        <p:nvSpPr>
          <p:cNvPr id="33" name="Rectangle 38">
            <a:extLst>
              <a:ext uri="{FF2B5EF4-FFF2-40B4-BE49-F238E27FC236}">
                <a16:creationId xmlns:a16="http://schemas.microsoft.com/office/drawing/2014/main" id="{FEFDC4E8-0AA8-48C9-8E43-6CD3CE45C5F5}"/>
              </a:ext>
            </a:extLst>
          </p:cNvPr>
          <p:cNvSpPr>
            <a:spLocks/>
          </p:cNvSpPr>
          <p:nvPr/>
        </p:nvSpPr>
        <p:spPr bwMode="auto">
          <a:xfrm>
            <a:off x="33297326" y="11085512"/>
            <a:ext cx="8577263" cy="722313"/>
          </a:xfrm>
          <a:custGeom>
            <a:avLst/>
            <a:gdLst>
              <a:gd name="T0" fmla="*/ 4288500 w 21600"/>
              <a:gd name="T1" fmla="*/ 0 h 21600"/>
              <a:gd name="T2" fmla="*/ 8577000 w 21600"/>
              <a:gd name="T3" fmla="*/ 361080 h 21600"/>
              <a:gd name="T4" fmla="*/ 4288500 w 21600"/>
              <a:gd name="T5" fmla="*/ 722159 h 21600"/>
              <a:gd name="T6" fmla="*/ 0 w 21600"/>
              <a:gd name="T7" fmla="*/ 36108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sv-SE" altLang="en-US" sz="32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VAR</a:t>
            </a:r>
          </a:p>
        </p:txBody>
      </p:sp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EC59A19D-1FC1-4AD7-9F5D-60C40C5B0A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141" y="11791865"/>
            <a:ext cx="9838751" cy="8268738"/>
          </a:xfrm>
          <a:prstGeom prst="rect">
            <a:avLst/>
          </a:prstGeom>
        </p:spPr>
      </p:pic>
      <p:sp>
        <p:nvSpPr>
          <p:cNvPr id="36" name="Rectangle 38">
            <a:extLst>
              <a:ext uri="{FF2B5EF4-FFF2-40B4-BE49-F238E27FC236}">
                <a16:creationId xmlns:a16="http://schemas.microsoft.com/office/drawing/2014/main" id="{09C68C09-E61D-40EF-AEC4-4853B593900D}"/>
              </a:ext>
            </a:extLst>
          </p:cNvPr>
          <p:cNvSpPr>
            <a:spLocks/>
          </p:cNvSpPr>
          <p:nvPr/>
        </p:nvSpPr>
        <p:spPr bwMode="auto">
          <a:xfrm>
            <a:off x="32662266" y="18917319"/>
            <a:ext cx="8577263" cy="722313"/>
          </a:xfrm>
          <a:custGeom>
            <a:avLst/>
            <a:gdLst>
              <a:gd name="T0" fmla="*/ 4288500 w 21600"/>
              <a:gd name="T1" fmla="*/ 0 h 21600"/>
              <a:gd name="T2" fmla="*/ 8577000 w 21600"/>
              <a:gd name="T3" fmla="*/ 361080 h 21600"/>
              <a:gd name="T4" fmla="*/ 4288500 w 21600"/>
              <a:gd name="T5" fmla="*/ 722159 h 21600"/>
              <a:gd name="T6" fmla="*/ 0 w 21600"/>
              <a:gd name="T7" fmla="*/ 36108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sv-SE" altLang="en-US" sz="32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Previsão</a:t>
            </a: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FC1D2455-F348-4E7C-9B29-334861E5C80C}"/>
              </a:ext>
            </a:extLst>
          </p:cNvPr>
          <p:cNvSpPr>
            <a:spLocks/>
          </p:cNvSpPr>
          <p:nvPr/>
        </p:nvSpPr>
        <p:spPr bwMode="auto">
          <a:xfrm>
            <a:off x="647700" y="20875064"/>
            <a:ext cx="11522075" cy="913757"/>
          </a:xfrm>
          <a:custGeom>
            <a:avLst/>
            <a:gdLst>
              <a:gd name="T0" fmla="*/ 5760540 w 21600"/>
              <a:gd name="T1" fmla="*/ 0 h 21600"/>
              <a:gd name="T2" fmla="*/ 11521080 w 21600"/>
              <a:gd name="T3" fmla="*/ 300240 h 21600"/>
              <a:gd name="T4" fmla="*/ 5760540 w 21600"/>
              <a:gd name="T5" fmla="*/ 600480 h 21600"/>
              <a:gd name="T6" fmla="*/ 0 w 21600"/>
              <a:gd name="T7" fmla="*/ 300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E-mail: matnogueira@gmail.com</a:t>
            </a:r>
            <a:endParaRPr lang="sv-SE" altLang="en-US" sz="36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/>
      <p:bldP spid="31" grpId="0"/>
      <p:bldP spid="33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5"/>
          <p:cNvSpPr>
            <a:spLocks/>
          </p:cNvSpPr>
          <p:nvPr/>
        </p:nvSpPr>
        <p:spPr bwMode="auto">
          <a:xfrm>
            <a:off x="20010438" y="4306618"/>
            <a:ext cx="19229387" cy="15667308"/>
          </a:xfrm>
          <a:custGeom>
            <a:avLst/>
            <a:gdLst>
              <a:gd name="T0" fmla="*/ 9614880 w 21600"/>
              <a:gd name="T1" fmla="*/ 0 h 21600"/>
              <a:gd name="T2" fmla="*/ 19229760 w 21600"/>
              <a:gd name="T3" fmla="*/ 7502580 h 21600"/>
              <a:gd name="T4" fmla="*/ 961488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87" name="Rectangle 35"/>
          <p:cNvSpPr>
            <a:spLocks/>
          </p:cNvSpPr>
          <p:nvPr/>
        </p:nvSpPr>
        <p:spPr bwMode="auto">
          <a:xfrm>
            <a:off x="576262" y="4306618"/>
            <a:ext cx="19434175" cy="15667308"/>
          </a:xfrm>
          <a:custGeom>
            <a:avLst/>
            <a:gdLst>
              <a:gd name="T0" fmla="*/ 9648000 w 21600"/>
              <a:gd name="T1" fmla="*/ 0 h 21600"/>
              <a:gd name="T2" fmla="*/ 19296000 w 21600"/>
              <a:gd name="T3" fmla="*/ 7502580 h 21600"/>
              <a:gd name="T4" fmla="*/ 964800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89" name="Rectangle 38"/>
          <p:cNvSpPr>
            <a:spLocks/>
          </p:cNvSpPr>
          <p:nvPr/>
        </p:nvSpPr>
        <p:spPr bwMode="auto">
          <a:xfrm>
            <a:off x="642938" y="20278725"/>
            <a:ext cx="38609587" cy="225425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113040 h 21600"/>
              <a:gd name="T4" fmla="*/ 19305000 w 21600"/>
              <a:gd name="T5" fmla="*/ 226080 h 21600"/>
              <a:gd name="T6" fmla="*/ 0 w 21600"/>
              <a:gd name="T7" fmla="*/ 11304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92" name="Text Box 18"/>
          <p:cNvSpPr>
            <a:spLocks/>
          </p:cNvSpPr>
          <p:nvPr/>
        </p:nvSpPr>
        <p:spPr bwMode="auto">
          <a:xfrm>
            <a:off x="1323975" y="4665247"/>
            <a:ext cx="18295938" cy="2966045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Resulados da previsão do modelo VAR</a:t>
            </a:r>
          </a:p>
          <a:p>
            <a:pPr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Para comparar o resultado e a precisão da previsão do modelo VAR, foi contruída a tabela abaixo com o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RMSE 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da previsão dos modelos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ARIMA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e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VAR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:</a:t>
            </a: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6393" name="Rectangle 22"/>
          <p:cNvSpPr>
            <a:spLocks/>
          </p:cNvSpPr>
          <p:nvPr/>
        </p:nvSpPr>
        <p:spPr bwMode="auto">
          <a:xfrm>
            <a:off x="21715413" y="10639425"/>
            <a:ext cx="15155862" cy="892175"/>
          </a:xfrm>
          <a:custGeom>
            <a:avLst/>
            <a:gdLst>
              <a:gd name="T0" fmla="*/ 7578180 w 21600"/>
              <a:gd name="T1" fmla="*/ 0 h 21600"/>
              <a:gd name="T2" fmla="*/ 15156360 w 21600"/>
              <a:gd name="T3" fmla="*/ 445500 h 21600"/>
              <a:gd name="T4" fmla="*/ 7578180 w 21600"/>
              <a:gd name="T5" fmla="*/ 890999 h 21600"/>
              <a:gd name="T6" fmla="*/ 0 w 21600"/>
              <a:gd name="T7" fmla="*/ 4455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66680" tIns="166680" rIns="166680" bIns="166680"/>
          <a:lstStyle/>
          <a:p>
            <a:endParaRPr lang="en-US"/>
          </a:p>
        </p:txBody>
      </p:sp>
      <p:sp>
        <p:nvSpPr>
          <p:cNvPr id="16394" name="Text Box 34"/>
          <p:cNvSpPr>
            <a:spLocks/>
          </p:cNvSpPr>
          <p:nvPr/>
        </p:nvSpPr>
        <p:spPr bwMode="auto">
          <a:xfrm>
            <a:off x="21159788" y="17903825"/>
            <a:ext cx="13484225" cy="987425"/>
          </a:xfrm>
          <a:custGeom>
            <a:avLst/>
            <a:gdLst>
              <a:gd name="T0" fmla="*/ 6742440 w 21600"/>
              <a:gd name="T1" fmla="*/ 0 h 21600"/>
              <a:gd name="T2" fmla="*/ 13484880 w 21600"/>
              <a:gd name="T3" fmla="*/ 493380 h 21600"/>
              <a:gd name="T4" fmla="*/ 6742440 w 21600"/>
              <a:gd name="T5" fmla="*/ 986760 h 21600"/>
              <a:gd name="T6" fmla="*/ 0 w 21600"/>
              <a:gd name="T7" fmla="*/ 4933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6600" tIns="66600" rIns="66600" bIns="66600">
            <a:spAutoFit/>
          </a:bodyPr>
          <a:lstStyle/>
          <a:p>
            <a:endParaRPr lang="en-US"/>
          </a:p>
        </p:txBody>
      </p:sp>
      <p:sp>
        <p:nvSpPr>
          <p:cNvPr id="16400" name="Rectangle 38"/>
          <p:cNvSpPr>
            <a:spLocks/>
          </p:cNvSpPr>
          <p:nvPr/>
        </p:nvSpPr>
        <p:spPr bwMode="auto">
          <a:xfrm>
            <a:off x="11575971" y="7352128"/>
            <a:ext cx="16197418" cy="729091"/>
          </a:xfrm>
          <a:custGeom>
            <a:avLst/>
            <a:gdLst>
              <a:gd name="T0" fmla="*/ 4288500 w 21600"/>
              <a:gd name="T1" fmla="*/ 0 h 21600"/>
              <a:gd name="T2" fmla="*/ 8577000 w 21600"/>
              <a:gd name="T3" fmla="*/ 361080 h 21600"/>
              <a:gd name="T4" fmla="*/ 4288500 w 21600"/>
              <a:gd name="T5" fmla="*/ 722159 h 21600"/>
              <a:gd name="T6" fmla="*/ 0 w 21600"/>
              <a:gd name="T7" fmla="*/ 36108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sv-SE" altLang="en-US" sz="32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Tabela comparativa de RMSE – dados de teste: 20 últimas entradas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D457F1-B592-4640-A488-80C30B48A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77" y="20859255"/>
            <a:ext cx="2845080" cy="1207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911419-28FA-9244-BB9D-E532128873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00" y="20852231"/>
            <a:ext cx="8072325" cy="12831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7B566B-D695-6946-A62F-B914EE9F6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32" y="20705095"/>
            <a:ext cx="3186906" cy="1304408"/>
          </a:xfrm>
          <a:prstGeom prst="rect">
            <a:avLst/>
          </a:prstGeom>
        </p:spPr>
      </p:pic>
      <p:sp>
        <p:nvSpPr>
          <p:cNvPr id="23" name="Rectangle 38">
            <a:extLst>
              <a:ext uri="{FF2B5EF4-FFF2-40B4-BE49-F238E27FC236}">
                <a16:creationId xmlns:a16="http://schemas.microsoft.com/office/drawing/2014/main" id="{E3C02955-057A-41E2-B0EC-F9053D911692}"/>
              </a:ext>
            </a:extLst>
          </p:cNvPr>
          <p:cNvSpPr>
            <a:spLocks/>
          </p:cNvSpPr>
          <p:nvPr/>
        </p:nvSpPr>
        <p:spPr bwMode="auto">
          <a:xfrm>
            <a:off x="647700" y="20875064"/>
            <a:ext cx="11522075" cy="913757"/>
          </a:xfrm>
          <a:custGeom>
            <a:avLst/>
            <a:gdLst>
              <a:gd name="T0" fmla="*/ 5760540 w 21600"/>
              <a:gd name="T1" fmla="*/ 0 h 21600"/>
              <a:gd name="T2" fmla="*/ 11521080 w 21600"/>
              <a:gd name="T3" fmla="*/ 300240 h 21600"/>
              <a:gd name="T4" fmla="*/ 5760540 w 21600"/>
              <a:gd name="T5" fmla="*/ 600480 h 21600"/>
              <a:gd name="T6" fmla="*/ 0 w 21600"/>
              <a:gd name="T7" fmla="*/ 300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E-mail: matnogueira@gmail.com</a:t>
            </a:r>
            <a:endParaRPr lang="sv-SE" altLang="en-US" sz="36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8903FCB3-50A1-43CF-8140-09B4918C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42258"/>
              </p:ext>
            </p:extLst>
          </p:nvPr>
        </p:nvGraphicFramePr>
        <p:xfrm>
          <a:off x="11354142" y="8181692"/>
          <a:ext cx="16641077" cy="963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5013">
                  <a:extLst>
                    <a:ext uri="{9D8B030D-6E8A-4147-A177-3AD203B41FA5}">
                      <a16:colId xmlns:a16="http://schemas.microsoft.com/office/drawing/2014/main" val="2067854919"/>
                    </a:ext>
                  </a:extLst>
                </a:gridCol>
                <a:gridCol w="6243218">
                  <a:extLst>
                    <a:ext uri="{9D8B030D-6E8A-4147-A177-3AD203B41FA5}">
                      <a16:colId xmlns:a16="http://schemas.microsoft.com/office/drawing/2014/main" val="2227975729"/>
                    </a:ext>
                  </a:extLst>
                </a:gridCol>
                <a:gridCol w="5522846">
                  <a:extLst>
                    <a:ext uri="{9D8B030D-6E8A-4147-A177-3AD203B41FA5}">
                      <a16:colId xmlns:a16="http://schemas.microsoft.com/office/drawing/2014/main" val="3540864471"/>
                    </a:ext>
                  </a:extLst>
                </a:gridCol>
              </a:tblGrid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Série</a:t>
                      </a:r>
                      <a:endParaRPr lang="pt-BR" sz="4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 ARIMA</a:t>
                      </a:r>
                      <a:endParaRPr lang="pt-BR" sz="4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 VAR</a:t>
                      </a:r>
                      <a:endParaRPr lang="pt-BR" sz="4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7575599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American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0.01924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0.02265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872565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United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0.01090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0.01780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610679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>
                          <a:solidFill>
                            <a:srgbClr val="000000"/>
                          </a:solidFill>
                          <a:effectLst/>
                        </a:rPr>
                        <a:t>Delta</a:t>
                      </a:r>
                      <a:endParaRPr lang="pt-BR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0.01166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0.01782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4965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Latam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0.02063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0.01584</a:t>
                      </a:r>
                      <a:endParaRPr lang="pt-BR" sz="4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8210979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ChinaSouth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0.01589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0.02144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598363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ChinaEast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0.01773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0.02041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260276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Japan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0.00824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0.00823</a:t>
                      </a:r>
                      <a:endParaRPr lang="pt-BR" sz="4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641473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IAG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0.01424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0.01459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076881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Lufthansa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0.01061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0.01967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373815"/>
                  </a:ext>
                </a:extLst>
              </a:tr>
              <a:tr h="8759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AirFrance</a:t>
                      </a:r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-KLM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0.01510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0.01931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450510"/>
                  </a:ext>
                </a:extLst>
              </a:tr>
            </a:tbl>
          </a:graphicData>
        </a:graphic>
      </p:graphicFrame>
      <p:sp>
        <p:nvSpPr>
          <p:cNvPr id="26" name="Rectangle 1">
            <a:extLst>
              <a:ext uri="{FF2B5EF4-FFF2-40B4-BE49-F238E27FC236}">
                <a16:creationId xmlns:a16="http://schemas.microsoft.com/office/drawing/2014/main" id="{F6A9599E-481B-470D-A14C-CA9AD467A9AC}"/>
              </a:ext>
            </a:extLst>
          </p:cNvPr>
          <p:cNvSpPr>
            <a:spLocks/>
          </p:cNvSpPr>
          <p:nvPr/>
        </p:nvSpPr>
        <p:spPr bwMode="auto">
          <a:xfrm>
            <a:off x="576263" y="322263"/>
            <a:ext cx="38609587" cy="3613440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2181780 h 21600"/>
              <a:gd name="T4" fmla="*/ 19305000 w 21600"/>
              <a:gd name="T5" fmla="*/ 4363559 h 21600"/>
              <a:gd name="T6" fmla="*/ 0 w 21600"/>
              <a:gd name="T7" fmla="*/ 21817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 cap="sq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75599D4B-AC75-428A-A272-0BB028ABF3E4}"/>
              </a:ext>
            </a:extLst>
          </p:cNvPr>
          <p:cNvSpPr>
            <a:spLocks/>
          </p:cNvSpPr>
          <p:nvPr/>
        </p:nvSpPr>
        <p:spPr bwMode="auto">
          <a:xfrm>
            <a:off x="1098550" y="538163"/>
            <a:ext cx="37152263" cy="2846387"/>
          </a:xfrm>
          <a:custGeom>
            <a:avLst/>
            <a:gdLst>
              <a:gd name="T0" fmla="*/ 18576360 w 21600"/>
              <a:gd name="T1" fmla="*/ 0 h 21600"/>
              <a:gd name="T2" fmla="*/ 37152720 w 21600"/>
              <a:gd name="T3" fmla="*/ 1423260 h 21600"/>
              <a:gd name="T4" fmla="*/ 18576360 w 21600"/>
              <a:gd name="T5" fmla="*/ 2846520 h 21600"/>
              <a:gd name="T6" fmla="*/ 0 w 21600"/>
              <a:gd name="T7" fmla="*/ 14232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60" tIns="42480" rIns="84960" bIns="42480"/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8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Econometria de Séries Financeiras: da modelagem clássica às ondaletas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9E920112-80F8-4C31-B5A5-DC06F76F6379}"/>
              </a:ext>
            </a:extLst>
          </p:cNvPr>
          <p:cNvSpPr>
            <a:spLocks/>
          </p:cNvSpPr>
          <p:nvPr/>
        </p:nvSpPr>
        <p:spPr bwMode="auto">
          <a:xfrm>
            <a:off x="1098550" y="2301033"/>
            <a:ext cx="36539487" cy="1713249"/>
          </a:xfrm>
          <a:custGeom>
            <a:avLst/>
            <a:gdLst>
              <a:gd name="T0" fmla="*/ 18269280 w 21600"/>
              <a:gd name="T1" fmla="*/ 0 h 21600"/>
              <a:gd name="T2" fmla="*/ 36538560 w 21600"/>
              <a:gd name="T3" fmla="*/ 345420 h 21600"/>
              <a:gd name="T4" fmla="*/ 18269280 w 21600"/>
              <a:gd name="T5" fmla="*/ 690839 h 21600"/>
              <a:gd name="T6" fmla="*/ 0 w 21600"/>
              <a:gd name="T7" fmla="*/ 3454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167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Autor: Matheus Carneiro Nogueira</a:t>
            </a:r>
          </a:p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Orientador: Edgard Pimentel</a:t>
            </a:r>
          </a:p>
        </p:txBody>
      </p:sp>
      <p:sp>
        <p:nvSpPr>
          <p:cNvPr id="30" name="Rectangle 38">
            <a:extLst>
              <a:ext uri="{FF2B5EF4-FFF2-40B4-BE49-F238E27FC236}">
                <a16:creationId xmlns:a16="http://schemas.microsoft.com/office/drawing/2014/main" id="{64E1BF4E-A368-456F-A146-669DBF84B591}"/>
              </a:ext>
            </a:extLst>
          </p:cNvPr>
          <p:cNvSpPr>
            <a:spLocks/>
          </p:cNvSpPr>
          <p:nvPr/>
        </p:nvSpPr>
        <p:spPr bwMode="auto">
          <a:xfrm>
            <a:off x="11685922" y="18222863"/>
            <a:ext cx="15867981" cy="1467755"/>
          </a:xfrm>
          <a:custGeom>
            <a:avLst/>
            <a:gdLst>
              <a:gd name="T0" fmla="*/ 4288500 w 21600"/>
              <a:gd name="T1" fmla="*/ 0 h 21600"/>
              <a:gd name="T2" fmla="*/ 8577000 w 21600"/>
              <a:gd name="T3" fmla="*/ 361080 h 21600"/>
              <a:gd name="T4" fmla="*/ 4288500 w 21600"/>
              <a:gd name="T5" fmla="*/ 722159 h 21600"/>
              <a:gd name="T6" fmla="*/ 0 w 21600"/>
              <a:gd name="T7" fmla="*/ 36108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Houve pouca melhora na precisão das previsões. </a:t>
            </a:r>
          </a:p>
          <a:p>
            <a:pPr algn="ctr" eaLnBrk="1" hangingPunct="1"/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Por quê?</a:t>
            </a:r>
          </a:p>
        </p:txBody>
      </p:sp>
    </p:spTree>
    <p:extLst>
      <p:ext uri="{BB962C8B-B14F-4D97-AF65-F5344CB8AC3E}">
        <p14:creationId xmlns:p14="http://schemas.microsoft.com/office/powerpoint/2010/main" val="37682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5"/>
          <p:cNvSpPr>
            <a:spLocks/>
          </p:cNvSpPr>
          <p:nvPr/>
        </p:nvSpPr>
        <p:spPr bwMode="auto">
          <a:xfrm>
            <a:off x="20010438" y="4306618"/>
            <a:ext cx="19229387" cy="15667308"/>
          </a:xfrm>
          <a:custGeom>
            <a:avLst/>
            <a:gdLst>
              <a:gd name="T0" fmla="*/ 9614880 w 21600"/>
              <a:gd name="T1" fmla="*/ 0 h 21600"/>
              <a:gd name="T2" fmla="*/ 19229760 w 21600"/>
              <a:gd name="T3" fmla="*/ 7502580 h 21600"/>
              <a:gd name="T4" fmla="*/ 961488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87" name="Rectangle 35"/>
          <p:cNvSpPr>
            <a:spLocks/>
          </p:cNvSpPr>
          <p:nvPr/>
        </p:nvSpPr>
        <p:spPr bwMode="auto">
          <a:xfrm>
            <a:off x="576262" y="4306618"/>
            <a:ext cx="19043651" cy="15667308"/>
          </a:xfrm>
          <a:custGeom>
            <a:avLst/>
            <a:gdLst>
              <a:gd name="T0" fmla="*/ 9648000 w 21600"/>
              <a:gd name="T1" fmla="*/ 0 h 21600"/>
              <a:gd name="T2" fmla="*/ 19296000 w 21600"/>
              <a:gd name="T3" fmla="*/ 7502580 h 21600"/>
              <a:gd name="T4" fmla="*/ 964800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16389" name="Rectangle 38"/>
          <p:cNvSpPr>
            <a:spLocks/>
          </p:cNvSpPr>
          <p:nvPr/>
        </p:nvSpPr>
        <p:spPr bwMode="auto">
          <a:xfrm>
            <a:off x="642938" y="20278725"/>
            <a:ext cx="38609587" cy="225425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113040 h 21600"/>
              <a:gd name="T4" fmla="*/ 19305000 w 21600"/>
              <a:gd name="T5" fmla="*/ 226080 h 21600"/>
              <a:gd name="T6" fmla="*/ 0 w 21600"/>
              <a:gd name="T7" fmla="*/ 11304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92" name="Text Box 18"/>
          <p:cNvSpPr>
            <a:spLocks/>
          </p:cNvSpPr>
          <p:nvPr/>
        </p:nvSpPr>
        <p:spPr bwMode="auto">
          <a:xfrm>
            <a:off x="1323975" y="4665247"/>
            <a:ext cx="18295938" cy="2442825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Justificativa dos resulados</a:t>
            </a:r>
          </a:p>
          <a:p>
            <a:pPr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Análise de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Granger Causality </a:t>
            </a:r>
            <a:r>
              <a:rPr lang="sv-SE" altLang="en-US" sz="3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 </a:t>
            </a:r>
            <a:r>
              <a:rPr lang="sv-SE" altLang="en-US" sz="3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Impulse Response</a:t>
            </a: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6393" name="Rectangle 22"/>
          <p:cNvSpPr>
            <a:spLocks/>
          </p:cNvSpPr>
          <p:nvPr/>
        </p:nvSpPr>
        <p:spPr bwMode="auto">
          <a:xfrm>
            <a:off x="21715413" y="10639425"/>
            <a:ext cx="15155862" cy="892175"/>
          </a:xfrm>
          <a:custGeom>
            <a:avLst/>
            <a:gdLst>
              <a:gd name="T0" fmla="*/ 7578180 w 21600"/>
              <a:gd name="T1" fmla="*/ 0 h 21600"/>
              <a:gd name="T2" fmla="*/ 15156360 w 21600"/>
              <a:gd name="T3" fmla="*/ 445500 h 21600"/>
              <a:gd name="T4" fmla="*/ 7578180 w 21600"/>
              <a:gd name="T5" fmla="*/ 890999 h 21600"/>
              <a:gd name="T6" fmla="*/ 0 w 21600"/>
              <a:gd name="T7" fmla="*/ 4455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66680" tIns="166680" rIns="166680" bIns="166680"/>
          <a:lstStyle/>
          <a:p>
            <a:endParaRPr lang="en-US"/>
          </a:p>
        </p:txBody>
      </p:sp>
      <p:sp>
        <p:nvSpPr>
          <p:cNvPr id="16394" name="Text Box 34"/>
          <p:cNvSpPr>
            <a:spLocks/>
          </p:cNvSpPr>
          <p:nvPr/>
        </p:nvSpPr>
        <p:spPr bwMode="auto">
          <a:xfrm>
            <a:off x="21159788" y="17903825"/>
            <a:ext cx="13484225" cy="987425"/>
          </a:xfrm>
          <a:custGeom>
            <a:avLst/>
            <a:gdLst>
              <a:gd name="T0" fmla="*/ 6742440 w 21600"/>
              <a:gd name="T1" fmla="*/ 0 h 21600"/>
              <a:gd name="T2" fmla="*/ 13484880 w 21600"/>
              <a:gd name="T3" fmla="*/ 493380 h 21600"/>
              <a:gd name="T4" fmla="*/ 6742440 w 21600"/>
              <a:gd name="T5" fmla="*/ 986760 h 21600"/>
              <a:gd name="T6" fmla="*/ 0 w 21600"/>
              <a:gd name="T7" fmla="*/ 4933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6600" tIns="66600" rIns="66600" bIns="66600">
            <a:sp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D457F1-B592-4640-A488-80C30B48A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77" y="20859255"/>
            <a:ext cx="2845080" cy="1207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911419-28FA-9244-BB9D-E532128873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00" y="20852231"/>
            <a:ext cx="8072325" cy="12831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7B566B-D695-6946-A62F-B914EE9F6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32" y="20705095"/>
            <a:ext cx="3186906" cy="1304408"/>
          </a:xfrm>
          <a:prstGeom prst="rect">
            <a:avLst/>
          </a:prstGeom>
        </p:spPr>
      </p:pic>
      <p:sp>
        <p:nvSpPr>
          <p:cNvPr id="23" name="Rectangle 38">
            <a:extLst>
              <a:ext uri="{FF2B5EF4-FFF2-40B4-BE49-F238E27FC236}">
                <a16:creationId xmlns:a16="http://schemas.microsoft.com/office/drawing/2014/main" id="{E3C02955-057A-41E2-B0EC-F9053D911692}"/>
              </a:ext>
            </a:extLst>
          </p:cNvPr>
          <p:cNvSpPr>
            <a:spLocks/>
          </p:cNvSpPr>
          <p:nvPr/>
        </p:nvSpPr>
        <p:spPr bwMode="auto">
          <a:xfrm>
            <a:off x="647700" y="20875064"/>
            <a:ext cx="11522075" cy="913757"/>
          </a:xfrm>
          <a:custGeom>
            <a:avLst/>
            <a:gdLst>
              <a:gd name="T0" fmla="*/ 5760540 w 21600"/>
              <a:gd name="T1" fmla="*/ 0 h 21600"/>
              <a:gd name="T2" fmla="*/ 11521080 w 21600"/>
              <a:gd name="T3" fmla="*/ 300240 h 21600"/>
              <a:gd name="T4" fmla="*/ 5760540 w 21600"/>
              <a:gd name="T5" fmla="*/ 600480 h 21600"/>
              <a:gd name="T6" fmla="*/ 0 w 21600"/>
              <a:gd name="T7" fmla="*/ 300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E-mail: matnogueira@gmail.com</a:t>
            </a:r>
            <a:endParaRPr lang="sv-SE" altLang="en-US" sz="36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6A9599E-481B-470D-A14C-CA9AD467A9AC}"/>
              </a:ext>
            </a:extLst>
          </p:cNvPr>
          <p:cNvSpPr>
            <a:spLocks/>
          </p:cNvSpPr>
          <p:nvPr/>
        </p:nvSpPr>
        <p:spPr bwMode="auto">
          <a:xfrm>
            <a:off x="576263" y="322263"/>
            <a:ext cx="38609587" cy="3613440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2181780 h 21600"/>
              <a:gd name="T4" fmla="*/ 19305000 w 21600"/>
              <a:gd name="T5" fmla="*/ 4363559 h 21600"/>
              <a:gd name="T6" fmla="*/ 0 w 21600"/>
              <a:gd name="T7" fmla="*/ 21817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 cap="sq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75599D4B-AC75-428A-A272-0BB028ABF3E4}"/>
              </a:ext>
            </a:extLst>
          </p:cNvPr>
          <p:cNvSpPr>
            <a:spLocks/>
          </p:cNvSpPr>
          <p:nvPr/>
        </p:nvSpPr>
        <p:spPr bwMode="auto">
          <a:xfrm>
            <a:off x="1098550" y="538163"/>
            <a:ext cx="37152263" cy="2846387"/>
          </a:xfrm>
          <a:custGeom>
            <a:avLst/>
            <a:gdLst>
              <a:gd name="T0" fmla="*/ 18576360 w 21600"/>
              <a:gd name="T1" fmla="*/ 0 h 21600"/>
              <a:gd name="T2" fmla="*/ 37152720 w 21600"/>
              <a:gd name="T3" fmla="*/ 1423260 h 21600"/>
              <a:gd name="T4" fmla="*/ 18576360 w 21600"/>
              <a:gd name="T5" fmla="*/ 2846520 h 21600"/>
              <a:gd name="T6" fmla="*/ 0 w 21600"/>
              <a:gd name="T7" fmla="*/ 14232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60" tIns="42480" rIns="84960" bIns="42480"/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8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Econometria de Séries Financeiras: da modelagem clássica às ondaletas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9E920112-80F8-4C31-B5A5-DC06F76F6379}"/>
              </a:ext>
            </a:extLst>
          </p:cNvPr>
          <p:cNvSpPr>
            <a:spLocks/>
          </p:cNvSpPr>
          <p:nvPr/>
        </p:nvSpPr>
        <p:spPr bwMode="auto">
          <a:xfrm>
            <a:off x="1098550" y="2301033"/>
            <a:ext cx="36539487" cy="1713249"/>
          </a:xfrm>
          <a:custGeom>
            <a:avLst/>
            <a:gdLst>
              <a:gd name="T0" fmla="*/ 18269280 w 21600"/>
              <a:gd name="T1" fmla="*/ 0 h 21600"/>
              <a:gd name="T2" fmla="*/ 36538560 w 21600"/>
              <a:gd name="T3" fmla="*/ 345420 h 21600"/>
              <a:gd name="T4" fmla="*/ 18269280 w 21600"/>
              <a:gd name="T5" fmla="*/ 690839 h 21600"/>
              <a:gd name="T6" fmla="*/ 0 w 21600"/>
              <a:gd name="T7" fmla="*/ 3454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167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Autor: Matheus Carneiro Nogueira</a:t>
            </a:r>
          </a:p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Orientador: Edgard Pimentel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69AAF2-B670-4EC4-87AA-182052F463DE}"/>
              </a:ext>
            </a:extLst>
          </p:cNvPr>
          <p:cNvSpPr txBox="1"/>
          <p:nvPr/>
        </p:nvSpPr>
        <p:spPr>
          <a:xfrm>
            <a:off x="2399993" y="7478986"/>
            <a:ext cx="16143902" cy="95102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600" dirty="0"/>
              <a:t>$Granger</a:t>
            </a:r>
          </a:p>
          <a:p>
            <a:endParaRPr lang="pt-BR" sz="3600" dirty="0"/>
          </a:p>
          <a:p>
            <a:r>
              <a:rPr lang="pt-BR" sz="3600" dirty="0"/>
              <a:t>	Granger </a:t>
            </a:r>
            <a:r>
              <a:rPr lang="pt-BR" sz="3600" dirty="0" err="1"/>
              <a:t>causality</a:t>
            </a:r>
            <a:r>
              <a:rPr lang="pt-BR" sz="3600" dirty="0"/>
              <a:t> H0</a:t>
            </a:r>
            <a:r>
              <a:rPr lang="pt-BR" sz="3600" b="1" dirty="0"/>
              <a:t>: </a:t>
            </a:r>
            <a:r>
              <a:rPr lang="pt-BR" sz="3600" b="1" dirty="0" err="1"/>
              <a:t>ChinaEast</a:t>
            </a:r>
            <a:r>
              <a:rPr lang="pt-BR" sz="3600" b="1" dirty="0"/>
              <a:t> do </a:t>
            </a:r>
            <a:r>
              <a:rPr lang="pt-BR" sz="3600" b="1" dirty="0" err="1"/>
              <a:t>not</a:t>
            </a:r>
            <a:r>
              <a:rPr lang="pt-BR" sz="3600" b="1" dirty="0"/>
              <a:t> Granger-cause </a:t>
            </a:r>
            <a:r>
              <a:rPr lang="pt-BR" sz="3600" dirty="0"/>
              <a:t>IAG </a:t>
            </a:r>
            <a:r>
              <a:rPr lang="pt-BR" sz="3600" dirty="0" err="1"/>
              <a:t>Japan</a:t>
            </a:r>
            <a:r>
              <a:rPr lang="pt-BR" sz="3600" dirty="0"/>
              <a:t> </a:t>
            </a:r>
            <a:r>
              <a:rPr lang="pt-BR" sz="3600" dirty="0" err="1"/>
              <a:t>ChinaSouth</a:t>
            </a:r>
            <a:r>
              <a:rPr lang="pt-BR" sz="3600" dirty="0"/>
              <a:t> Latam Delta United American Lufthansa </a:t>
            </a:r>
            <a:r>
              <a:rPr lang="pt-BR" sz="3600" dirty="0" err="1"/>
              <a:t>AirFranceKLM</a:t>
            </a:r>
            <a:endParaRPr lang="pt-BR" sz="3600" dirty="0"/>
          </a:p>
          <a:p>
            <a:endParaRPr lang="pt-BR" sz="3600" dirty="0"/>
          </a:p>
          <a:p>
            <a:r>
              <a:rPr lang="pt-BR" sz="3600" dirty="0"/>
              <a:t>data:  VAR </a:t>
            </a:r>
            <a:r>
              <a:rPr lang="pt-BR" sz="3600" dirty="0" err="1"/>
              <a:t>object</a:t>
            </a:r>
            <a:r>
              <a:rPr lang="pt-BR" sz="3600" dirty="0"/>
              <a:t> </a:t>
            </a:r>
            <a:r>
              <a:rPr lang="pt-BR" sz="3600" dirty="0" err="1"/>
              <a:t>VAR_est</a:t>
            </a:r>
            <a:endParaRPr lang="pt-BR" sz="3600" dirty="0"/>
          </a:p>
          <a:p>
            <a:r>
              <a:rPr lang="pt-BR" sz="3600" dirty="0"/>
              <a:t>F-Test = 1.3461, df1 = 81, df2 = 15090, p-</a:t>
            </a:r>
            <a:r>
              <a:rPr lang="pt-BR" sz="3600" dirty="0" err="1"/>
              <a:t>value</a:t>
            </a:r>
            <a:r>
              <a:rPr lang="pt-BR" sz="3600" dirty="0"/>
              <a:t> = 0.02097</a:t>
            </a:r>
          </a:p>
          <a:p>
            <a:endParaRPr lang="pt-BR" sz="3600" dirty="0"/>
          </a:p>
          <a:p>
            <a:endParaRPr lang="pt-BR" sz="3600" dirty="0"/>
          </a:p>
          <a:p>
            <a:r>
              <a:rPr lang="pt-BR" sz="3600" dirty="0"/>
              <a:t>$</a:t>
            </a:r>
            <a:r>
              <a:rPr lang="pt-BR" sz="3600" dirty="0" err="1"/>
              <a:t>Instant</a:t>
            </a:r>
            <a:endParaRPr lang="pt-BR" sz="3600" dirty="0"/>
          </a:p>
          <a:p>
            <a:endParaRPr lang="pt-BR" sz="3600" dirty="0"/>
          </a:p>
          <a:p>
            <a:r>
              <a:rPr lang="pt-BR" sz="3600" dirty="0"/>
              <a:t>	H0: </a:t>
            </a:r>
            <a:r>
              <a:rPr lang="pt-BR" sz="3600" b="1" dirty="0"/>
              <a:t>No </a:t>
            </a:r>
            <a:r>
              <a:rPr lang="pt-BR" sz="3600" b="1" dirty="0" err="1"/>
              <a:t>instantaneous</a:t>
            </a:r>
            <a:r>
              <a:rPr lang="pt-BR" sz="3600" b="1" dirty="0"/>
              <a:t> </a:t>
            </a:r>
            <a:r>
              <a:rPr lang="pt-BR" sz="3600" b="1" dirty="0" err="1"/>
              <a:t>causality</a:t>
            </a:r>
            <a:r>
              <a:rPr lang="pt-BR" sz="3600" b="1" dirty="0"/>
              <a:t> </a:t>
            </a:r>
            <a:r>
              <a:rPr lang="pt-BR" sz="3600" b="1" dirty="0" err="1"/>
              <a:t>between</a:t>
            </a:r>
            <a:r>
              <a:rPr lang="pt-BR" sz="3600" dirty="0"/>
              <a:t>: </a:t>
            </a:r>
            <a:r>
              <a:rPr lang="pt-BR" sz="3600" dirty="0" err="1"/>
              <a:t>ChinaEast</a:t>
            </a:r>
            <a:r>
              <a:rPr lang="pt-BR" sz="3600" dirty="0"/>
              <a:t> </a:t>
            </a:r>
            <a:r>
              <a:rPr lang="pt-BR" sz="3600" dirty="0" err="1"/>
              <a:t>and</a:t>
            </a:r>
            <a:r>
              <a:rPr lang="pt-BR" sz="3600" dirty="0"/>
              <a:t> IAG </a:t>
            </a:r>
            <a:r>
              <a:rPr lang="pt-BR" sz="3600" dirty="0" err="1"/>
              <a:t>Japan</a:t>
            </a:r>
            <a:r>
              <a:rPr lang="pt-BR" sz="3600" dirty="0"/>
              <a:t> </a:t>
            </a:r>
            <a:r>
              <a:rPr lang="pt-BR" sz="3600" dirty="0" err="1"/>
              <a:t>ChinaSouth</a:t>
            </a:r>
            <a:r>
              <a:rPr lang="pt-BR" sz="3600" dirty="0"/>
              <a:t> Latam Delta United American Lufthansa</a:t>
            </a:r>
          </a:p>
          <a:p>
            <a:r>
              <a:rPr lang="pt-BR" sz="3600" dirty="0"/>
              <a:t>	</a:t>
            </a:r>
            <a:r>
              <a:rPr lang="pt-BR" sz="3600" dirty="0" err="1"/>
              <a:t>AirFranceKLM</a:t>
            </a:r>
            <a:endParaRPr lang="pt-BR" sz="3600" dirty="0"/>
          </a:p>
          <a:p>
            <a:endParaRPr lang="pt-BR" sz="3600" dirty="0"/>
          </a:p>
          <a:p>
            <a:r>
              <a:rPr lang="pt-BR" sz="3600" dirty="0"/>
              <a:t>data:  VAR </a:t>
            </a:r>
            <a:r>
              <a:rPr lang="pt-BR" sz="3600" dirty="0" err="1"/>
              <a:t>object</a:t>
            </a:r>
            <a:r>
              <a:rPr lang="pt-BR" sz="3600" dirty="0"/>
              <a:t> </a:t>
            </a:r>
            <a:r>
              <a:rPr lang="pt-BR" sz="3600" dirty="0" err="1"/>
              <a:t>VAR_est</a:t>
            </a:r>
            <a:endParaRPr lang="pt-BR" sz="3600" dirty="0"/>
          </a:p>
          <a:p>
            <a:r>
              <a:rPr lang="pt-BR" sz="3600" dirty="0"/>
              <a:t>Chi-</a:t>
            </a:r>
            <a:r>
              <a:rPr lang="pt-BR" sz="3600" dirty="0" err="1"/>
              <a:t>squared</a:t>
            </a:r>
            <a:r>
              <a:rPr lang="pt-BR" sz="3600" dirty="0"/>
              <a:t> = 4.0101, </a:t>
            </a:r>
            <a:r>
              <a:rPr lang="pt-BR" sz="3600" dirty="0" err="1"/>
              <a:t>df</a:t>
            </a:r>
            <a:r>
              <a:rPr lang="pt-BR" sz="3600" dirty="0"/>
              <a:t> = 9, p-</a:t>
            </a:r>
            <a:r>
              <a:rPr lang="pt-BR" sz="3600" dirty="0" err="1"/>
              <a:t>value</a:t>
            </a:r>
            <a:r>
              <a:rPr lang="pt-BR" sz="3600" dirty="0"/>
              <a:t> = 0.9107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F4F52EC2-A698-4FCC-B03C-4EB5D4801112}"/>
              </a:ext>
            </a:extLst>
          </p:cNvPr>
          <p:cNvSpPr>
            <a:spLocks/>
          </p:cNvSpPr>
          <p:nvPr/>
        </p:nvSpPr>
        <p:spPr bwMode="auto">
          <a:xfrm>
            <a:off x="3942223" y="17176124"/>
            <a:ext cx="12311728" cy="1304052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Inexistência de causalidade entre as séries</a:t>
            </a:r>
            <a:endParaRPr lang="sv-SE" altLang="en-US" sz="34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40D82592-76E1-4AC9-9332-72E5A49BBD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516" y="4436031"/>
            <a:ext cx="16885656" cy="14191137"/>
          </a:xfrm>
          <a:prstGeom prst="rect">
            <a:avLst/>
          </a:prstGeom>
        </p:spPr>
      </p:pic>
      <p:sp>
        <p:nvSpPr>
          <p:cNvPr id="30" name="Text Box 18">
            <a:extLst>
              <a:ext uri="{FF2B5EF4-FFF2-40B4-BE49-F238E27FC236}">
                <a16:creationId xmlns:a16="http://schemas.microsoft.com/office/drawing/2014/main" id="{7E5EB716-962A-4E1A-B3CC-D4AB2AD8C476}"/>
              </a:ext>
            </a:extLst>
          </p:cNvPr>
          <p:cNvSpPr>
            <a:spLocks/>
          </p:cNvSpPr>
          <p:nvPr/>
        </p:nvSpPr>
        <p:spPr bwMode="auto">
          <a:xfrm>
            <a:off x="22125244" y="18691227"/>
            <a:ext cx="14999774" cy="1304052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Inexistência de resposta impulsional entre as séries</a:t>
            </a:r>
            <a:endParaRPr lang="sv-SE" altLang="en-US" sz="34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2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5"/>
          <p:cNvSpPr>
            <a:spLocks/>
          </p:cNvSpPr>
          <p:nvPr/>
        </p:nvSpPr>
        <p:spPr bwMode="auto">
          <a:xfrm>
            <a:off x="20010438" y="4306618"/>
            <a:ext cx="19229387" cy="16129504"/>
          </a:xfrm>
          <a:custGeom>
            <a:avLst/>
            <a:gdLst>
              <a:gd name="T0" fmla="*/ 9614880 w 21600"/>
              <a:gd name="T1" fmla="*/ 0 h 21600"/>
              <a:gd name="T2" fmla="*/ 19229760 w 21600"/>
              <a:gd name="T3" fmla="*/ 7502580 h 21600"/>
              <a:gd name="T4" fmla="*/ 961488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16387" name="Rectangle 35"/>
          <p:cNvSpPr>
            <a:spLocks/>
          </p:cNvSpPr>
          <p:nvPr/>
        </p:nvSpPr>
        <p:spPr bwMode="auto">
          <a:xfrm>
            <a:off x="576262" y="4306618"/>
            <a:ext cx="19043651" cy="16129504"/>
          </a:xfrm>
          <a:custGeom>
            <a:avLst/>
            <a:gdLst>
              <a:gd name="T0" fmla="*/ 9648000 w 21600"/>
              <a:gd name="T1" fmla="*/ 0 h 21600"/>
              <a:gd name="T2" fmla="*/ 19296000 w 21600"/>
              <a:gd name="T3" fmla="*/ 7502580 h 21600"/>
              <a:gd name="T4" fmla="*/ 964800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16389" name="Rectangle 38"/>
          <p:cNvSpPr>
            <a:spLocks/>
          </p:cNvSpPr>
          <p:nvPr/>
        </p:nvSpPr>
        <p:spPr bwMode="auto">
          <a:xfrm>
            <a:off x="642938" y="20514701"/>
            <a:ext cx="38609587" cy="225425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113040 h 21600"/>
              <a:gd name="T4" fmla="*/ 19305000 w 21600"/>
              <a:gd name="T5" fmla="*/ 226080 h 21600"/>
              <a:gd name="T6" fmla="*/ 0 w 21600"/>
              <a:gd name="T7" fmla="*/ 11304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92" name="Text Box 18"/>
          <p:cNvSpPr>
            <a:spLocks/>
          </p:cNvSpPr>
          <p:nvPr/>
        </p:nvSpPr>
        <p:spPr bwMode="auto">
          <a:xfrm>
            <a:off x="1323975" y="4665247"/>
            <a:ext cx="18295938" cy="2504380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Modelo Wavelets + ARIMA</a:t>
            </a:r>
          </a:p>
          <a:p>
            <a:pPr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sv-SE" altLang="en-US" sz="38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 transformada Wavelet contínua</a:t>
            </a: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6393" name="Rectangle 22"/>
          <p:cNvSpPr>
            <a:spLocks/>
          </p:cNvSpPr>
          <p:nvPr/>
        </p:nvSpPr>
        <p:spPr bwMode="auto">
          <a:xfrm>
            <a:off x="21715413" y="10639425"/>
            <a:ext cx="15155862" cy="892175"/>
          </a:xfrm>
          <a:custGeom>
            <a:avLst/>
            <a:gdLst>
              <a:gd name="T0" fmla="*/ 7578180 w 21600"/>
              <a:gd name="T1" fmla="*/ 0 h 21600"/>
              <a:gd name="T2" fmla="*/ 15156360 w 21600"/>
              <a:gd name="T3" fmla="*/ 445500 h 21600"/>
              <a:gd name="T4" fmla="*/ 7578180 w 21600"/>
              <a:gd name="T5" fmla="*/ 890999 h 21600"/>
              <a:gd name="T6" fmla="*/ 0 w 21600"/>
              <a:gd name="T7" fmla="*/ 4455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66680" tIns="166680" rIns="166680" bIns="166680"/>
          <a:lstStyle/>
          <a:p>
            <a:endParaRPr lang="en-US"/>
          </a:p>
        </p:txBody>
      </p:sp>
      <p:sp>
        <p:nvSpPr>
          <p:cNvPr id="16394" name="Text Box 34"/>
          <p:cNvSpPr>
            <a:spLocks/>
          </p:cNvSpPr>
          <p:nvPr/>
        </p:nvSpPr>
        <p:spPr bwMode="auto">
          <a:xfrm>
            <a:off x="21159788" y="17903825"/>
            <a:ext cx="13484225" cy="987425"/>
          </a:xfrm>
          <a:custGeom>
            <a:avLst/>
            <a:gdLst>
              <a:gd name="T0" fmla="*/ 6742440 w 21600"/>
              <a:gd name="T1" fmla="*/ 0 h 21600"/>
              <a:gd name="T2" fmla="*/ 13484880 w 21600"/>
              <a:gd name="T3" fmla="*/ 493380 h 21600"/>
              <a:gd name="T4" fmla="*/ 6742440 w 21600"/>
              <a:gd name="T5" fmla="*/ 986760 h 21600"/>
              <a:gd name="T6" fmla="*/ 0 w 21600"/>
              <a:gd name="T7" fmla="*/ 4933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6600" tIns="66600" rIns="66600" bIns="66600">
            <a:sp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D457F1-B592-4640-A488-80C30B48A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77" y="21095231"/>
            <a:ext cx="2845080" cy="1207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911419-28FA-9244-BB9D-E532128873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00" y="21088207"/>
            <a:ext cx="8072325" cy="12831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7B566B-D695-6946-A62F-B914EE9F6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32" y="20941071"/>
            <a:ext cx="3186906" cy="1304408"/>
          </a:xfrm>
          <a:prstGeom prst="rect">
            <a:avLst/>
          </a:prstGeom>
        </p:spPr>
      </p:pic>
      <p:sp>
        <p:nvSpPr>
          <p:cNvPr id="23" name="Rectangle 38">
            <a:extLst>
              <a:ext uri="{FF2B5EF4-FFF2-40B4-BE49-F238E27FC236}">
                <a16:creationId xmlns:a16="http://schemas.microsoft.com/office/drawing/2014/main" id="{E3C02955-057A-41E2-B0EC-F9053D911692}"/>
              </a:ext>
            </a:extLst>
          </p:cNvPr>
          <p:cNvSpPr>
            <a:spLocks/>
          </p:cNvSpPr>
          <p:nvPr/>
        </p:nvSpPr>
        <p:spPr bwMode="auto">
          <a:xfrm>
            <a:off x="647700" y="21111040"/>
            <a:ext cx="11522075" cy="913757"/>
          </a:xfrm>
          <a:custGeom>
            <a:avLst/>
            <a:gdLst>
              <a:gd name="T0" fmla="*/ 5760540 w 21600"/>
              <a:gd name="T1" fmla="*/ 0 h 21600"/>
              <a:gd name="T2" fmla="*/ 11521080 w 21600"/>
              <a:gd name="T3" fmla="*/ 300240 h 21600"/>
              <a:gd name="T4" fmla="*/ 5760540 w 21600"/>
              <a:gd name="T5" fmla="*/ 600480 h 21600"/>
              <a:gd name="T6" fmla="*/ 0 w 21600"/>
              <a:gd name="T7" fmla="*/ 300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E-mail: matnogueira@gmail.com</a:t>
            </a:r>
            <a:endParaRPr lang="sv-SE" altLang="en-US" sz="36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6A9599E-481B-470D-A14C-CA9AD467A9AC}"/>
              </a:ext>
            </a:extLst>
          </p:cNvPr>
          <p:cNvSpPr>
            <a:spLocks/>
          </p:cNvSpPr>
          <p:nvPr/>
        </p:nvSpPr>
        <p:spPr bwMode="auto">
          <a:xfrm>
            <a:off x="576263" y="322263"/>
            <a:ext cx="38609587" cy="3613440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2181780 h 21600"/>
              <a:gd name="T4" fmla="*/ 19305000 w 21600"/>
              <a:gd name="T5" fmla="*/ 4363559 h 21600"/>
              <a:gd name="T6" fmla="*/ 0 w 21600"/>
              <a:gd name="T7" fmla="*/ 21817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 cap="sq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75599D4B-AC75-428A-A272-0BB028ABF3E4}"/>
              </a:ext>
            </a:extLst>
          </p:cNvPr>
          <p:cNvSpPr>
            <a:spLocks/>
          </p:cNvSpPr>
          <p:nvPr/>
        </p:nvSpPr>
        <p:spPr bwMode="auto">
          <a:xfrm>
            <a:off x="1098550" y="538163"/>
            <a:ext cx="37152263" cy="2846387"/>
          </a:xfrm>
          <a:custGeom>
            <a:avLst/>
            <a:gdLst>
              <a:gd name="T0" fmla="*/ 18576360 w 21600"/>
              <a:gd name="T1" fmla="*/ 0 h 21600"/>
              <a:gd name="T2" fmla="*/ 37152720 w 21600"/>
              <a:gd name="T3" fmla="*/ 1423260 h 21600"/>
              <a:gd name="T4" fmla="*/ 18576360 w 21600"/>
              <a:gd name="T5" fmla="*/ 2846520 h 21600"/>
              <a:gd name="T6" fmla="*/ 0 w 21600"/>
              <a:gd name="T7" fmla="*/ 14232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60" tIns="42480" rIns="84960" bIns="42480"/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8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Econometria de Séries Financeiras: da modelagem clássica às ondaletas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9E920112-80F8-4C31-B5A5-DC06F76F6379}"/>
              </a:ext>
            </a:extLst>
          </p:cNvPr>
          <p:cNvSpPr>
            <a:spLocks/>
          </p:cNvSpPr>
          <p:nvPr/>
        </p:nvSpPr>
        <p:spPr bwMode="auto">
          <a:xfrm>
            <a:off x="1098550" y="2301033"/>
            <a:ext cx="36539487" cy="1713249"/>
          </a:xfrm>
          <a:custGeom>
            <a:avLst/>
            <a:gdLst>
              <a:gd name="T0" fmla="*/ 18269280 w 21600"/>
              <a:gd name="T1" fmla="*/ 0 h 21600"/>
              <a:gd name="T2" fmla="*/ 36538560 w 21600"/>
              <a:gd name="T3" fmla="*/ 345420 h 21600"/>
              <a:gd name="T4" fmla="*/ 18269280 w 21600"/>
              <a:gd name="T5" fmla="*/ 690839 h 21600"/>
              <a:gd name="T6" fmla="*/ 0 w 21600"/>
              <a:gd name="T7" fmla="*/ 3454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167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Autor: Matheus Carneiro Nogueira</a:t>
            </a:r>
          </a:p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Orientador: Edgard Pimentel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8">
                <a:extLst>
                  <a:ext uri="{FF2B5EF4-FFF2-40B4-BE49-F238E27FC236}">
                    <a16:creationId xmlns:a16="http://schemas.microsoft.com/office/drawing/2014/main" id="{F4F52EC2-A698-4FCC-B03C-4EB5D4801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9835" y="6689241"/>
                <a:ext cx="15596950" cy="2112799"/>
              </a:xfrm>
              <a:custGeom>
                <a:avLst/>
                <a:gdLst>
                  <a:gd name="T0" fmla="*/ 9148140 w 21600"/>
                  <a:gd name="T1" fmla="*/ 0 h 21600"/>
                  <a:gd name="T2" fmla="*/ 18296280 w 21600"/>
                  <a:gd name="T3" fmla="*/ 1209240 h 21600"/>
                  <a:gd name="T4" fmla="*/ 9148140 w 21600"/>
                  <a:gd name="T5" fmla="*/ 2418480 h 21600"/>
                  <a:gd name="T6" fmla="*/ 0 w 21600"/>
                  <a:gd name="T7" fmla="*/ 1209240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333720" tIns="66600" rIns="333720" bIns="666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bSupPr>
                        <m:e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𝑪𝑾𝑻</m:t>
                          </m:r>
                        </m:e>
                        <m:sub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altLang="en-US" sz="4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ψ</m:t>
                          </m:r>
                        </m:sup>
                      </m:sSubSup>
                      <m:d>
                        <m:dPr>
                          <m:ctrlP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τ</m:t>
                          </m:r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,</m:t>
                          </m:r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𝒔</m:t>
                          </m:r>
                        </m:e>
                      </m:d>
                      <m:r>
                        <a:rPr lang="pt-BR" altLang="en-US" sz="4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=</m:t>
                      </m:r>
                      <m:sSubSup>
                        <m:sSubSupPr>
                          <m:ctrlPr>
                            <a:rPr lang="pt-BR" altLang="en-US" sz="4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bSupPr>
                        <m:e>
                          <m:r>
                            <a:rPr lang="pt-BR" altLang="en-US" sz="48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𝚿</m:t>
                          </m:r>
                        </m:e>
                        <m:sub>
                          <m:r>
                            <a:rPr lang="pt-BR" altLang="en-US" sz="4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altLang="en-US" sz="4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ψ</m:t>
                          </m:r>
                        </m:sup>
                      </m:sSubSup>
                      <m:r>
                        <a:rPr lang="el-GR" altLang="en-US" sz="4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 </m:t>
                      </m:r>
                      <m:d>
                        <m:dPr>
                          <m:ctrlP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dPr>
                        <m:e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𝝉</m:t>
                          </m:r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,</m:t>
                          </m:r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𝒔</m:t>
                          </m:r>
                        </m:e>
                      </m:d>
                      <m:r>
                        <a:rPr lang="pt-BR" altLang="en-US" sz="4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fPr>
                        <m:num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𝟏</m:t>
                          </m:r>
                        </m:num>
                        <m:den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√</m:t>
                          </m:r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𝒔</m:t>
                          </m:r>
                        </m:den>
                      </m:f>
                      <m:r>
                        <a:rPr lang="pt-BR" altLang="en-US" sz="4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∫</m:t>
                      </m:r>
                      <m:r>
                        <a:rPr lang="pt-BR" altLang="en-US" sz="4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𝒙</m:t>
                      </m:r>
                      <m:d>
                        <m:dPr>
                          <m:ctrlP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dPr>
                        <m:e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𝒕</m:t>
                          </m:r>
                        </m:e>
                      </m:d>
                      <m:sSup>
                        <m:sSupPr>
                          <m:ctrlP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sSupPr>
                        <m:e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𝝍</m:t>
                          </m:r>
                        </m:e>
                        <m:sup>
                          <m: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BR" altLang="en-US" sz="4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en-US" sz="4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pt-BR" altLang="en-US" sz="4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</a:rPr>
                                <m:t>𝒕</m:t>
                              </m:r>
                              <m:r>
                                <a:rPr lang="pt-BR" altLang="en-US" sz="4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</a:rPr>
                                <m:t>−</m:t>
                              </m:r>
                              <m:r>
                                <a:rPr lang="pt-BR" altLang="en-US" sz="4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</a:rPr>
                                <m:t>𝝉</m:t>
                              </m:r>
                            </m:num>
                            <m:den>
                              <m:r>
                                <a:rPr lang="pt-BR" altLang="en-US" sz="4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  <m:r>
                        <a:rPr lang="pt-BR" altLang="en-US" sz="4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 </m:t>
                      </m:r>
                      <m:r>
                        <a:rPr lang="pt-BR" altLang="en-US" sz="4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-128"/>
                        </a:rPr>
                        <m:t>𝒅𝒕</m:t>
                      </m:r>
                    </m:oMath>
                  </m:oMathPara>
                </a14:m>
                <a:endParaRPr lang="sv-SE" altLang="en-US" sz="4800" b="1" dirty="0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  <a:p>
                <a:pPr eaLnBrk="1" hangingPunct="1"/>
                <a:endParaRPr lang="sv-SE" altLang="en-US" sz="3200" b="1" dirty="0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29" name="Text Box 18">
                <a:extLst>
                  <a:ext uri="{FF2B5EF4-FFF2-40B4-BE49-F238E27FC236}">
                    <a16:creationId xmlns:a16="http://schemas.microsoft.com/office/drawing/2014/main" id="{F4F52EC2-A698-4FCC-B03C-4EB5D4801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9835" y="6689241"/>
                <a:ext cx="15596950" cy="2112799"/>
              </a:xfrm>
              <a:custGeom>
                <a:avLst/>
                <a:gdLst>
                  <a:gd name="T0" fmla="*/ 9148140 w 21600"/>
                  <a:gd name="T1" fmla="*/ 0 h 21600"/>
                  <a:gd name="T2" fmla="*/ 18296280 w 21600"/>
                  <a:gd name="T3" fmla="*/ 1209240 h 21600"/>
                  <a:gd name="T4" fmla="*/ 9148140 w 21600"/>
                  <a:gd name="T5" fmla="*/ 2418480 h 21600"/>
                  <a:gd name="T6" fmla="*/ 0 w 21600"/>
                  <a:gd name="T7" fmla="*/ 1209240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E4D2C418-C608-4366-9FA4-6EAEAA59C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546" y="8648148"/>
            <a:ext cx="9618390" cy="6025405"/>
          </a:xfrm>
          <a:prstGeom prst="rect">
            <a:avLst/>
          </a:prstGeom>
        </p:spPr>
      </p:pic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8395199B-2C21-41FF-97BB-0616F0561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0895" y="14512474"/>
            <a:ext cx="9655823" cy="5613851"/>
          </a:xfrm>
          <a:prstGeom prst="rect">
            <a:avLst/>
          </a:prstGeom>
        </p:spPr>
      </p:pic>
      <p:sp>
        <p:nvSpPr>
          <p:cNvPr id="24" name="Text Box 18">
            <a:extLst>
              <a:ext uri="{FF2B5EF4-FFF2-40B4-BE49-F238E27FC236}">
                <a16:creationId xmlns:a16="http://schemas.microsoft.com/office/drawing/2014/main" id="{D6F57D89-3E2F-48FA-A225-D3008B3DF550}"/>
              </a:ext>
            </a:extLst>
          </p:cNvPr>
          <p:cNvSpPr>
            <a:spLocks/>
          </p:cNvSpPr>
          <p:nvPr/>
        </p:nvSpPr>
        <p:spPr bwMode="auto">
          <a:xfrm>
            <a:off x="20367626" y="4565433"/>
            <a:ext cx="18295938" cy="1211719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38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 transformada Wavelet discreta</a:t>
            </a: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E3A588FE-E23B-41B4-8A0A-42C65F9FC7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11817" y="5597239"/>
            <a:ext cx="11872802" cy="14125199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7A93E1D-004E-42AD-B1D4-DA0AF3340063}"/>
              </a:ext>
            </a:extLst>
          </p:cNvPr>
          <p:cNvSpPr/>
          <p:nvPr/>
        </p:nvSpPr>
        <p:spPr>
          <a:xfrm>
            <a:off x="31443561" y="7669160"/>
            <a:ext cx="4041058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96D687C-ADCB-4137-AAEA-5FC396AAF3E3}"/>
              </a:ext>
            </a:extLst>
          </p:cNvPr>
          <p:cNvSpPr/>
          <p:nvPr/>
        </p:nvSpPr>
        <p:spPr>
          <a:xfrm rot="10800000">
            <a:off x="23327099" y="7630626"/>
            <a:ext cx="2241755" cy="57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6870DE-7EF7-4645-BE32-311D72099A06}"/>
              </a:ext>
            </a:extLst>
          </p:cNvPr>
          <p:cNvSpPr txBox="1"/>
          <p:nvPr/>
        </p:nvSpPr>
        <p:spPr>
          <a:xfrm>
            <a:off x="20205655" y="7584979"/>
            <a:ext cx="2979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Filtro Passa Altas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AAA73BD-B8D8-401B-998A-278535921300}"/>
              </a:ext>
            </a:extLst>
          </p:cNvPr>
          <p:cNvSpPr txBox="1"/>
          <p:nvPr/>
        </p:nvSpPr>
        <p:spPr>
          <a:xfrm>
            <a:off x="35781290" y="7738734"/>
            <a:ext cx="3199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Filtro Passa Baixas</a:t>
            </a:r>
          </a:p>
        </p:txBody>
      </p:sp>
    </p:spTree>
    <p:extLst>
      <p:ext uri="{BB962C8B-B14F-4D97-AF65-F5344CB8AC3E}">
        <p14:creationId xmlns:p14="http://schemas.microsoft.com/office/powerpoint/2010/main" val="24120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/>
      <p:bldP spid="11" grpId="0" animBg="1"/>
      <p:bldP spid="31" grpId="0" animBg="1"/>
      <p:bldP spid="12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5"/>
          <p:cNvSpPr>
            <a:spLocks/>
          </p:cNvSpPr>
          <p:nvPr/>
        </p:nvSpPr>
        <p:spPr bwMode="auto">
          <a:xfrm>
            <a:off x="20010438" y="4306618"/>
            <a:ext cx="19229387" cy="16129504"/>
          </a:xfrm>
          <a:custGeom>
            <a:avLst/>
            <a:gdLst>
              <a:gd name="T0" fmla="*/ 9614880 w 21600"/>
              <a:gd name="T1" fmla="*/ 0 h 21600"/>
              <a:gd name="T2" fmla="*/ 19229760 w 21600"/>
              <a:gd name="T3" fmla="*/ 7502580 h 21600"/>
              <a:gd name="T4" fmla="*/ 961488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87" name="Rectangle 35"/>
          <p:cNvSpPr>
            <a:spLocks/>
          </p:cNvSpPr>
          <p:nvPr/>
        </p:nvSpPr>
        <p:spPr bwMode="auto">
          <a:xfrm>
            <a:off x="576262" y="4306618"/>
            <a:ext cx="19434176" cy="16129504"/>
          </a:xfrm>
          <a:custGeom>
            <a:avLst/>
            <a:gdLst>
              <a:gd name="T0" fmla="*/ 9648000 w 21600"/>
              <a:gd name="T1" fmla="*/ 0 h 21600"/>
              <a:gd name="T2" fmla="*/ 19296000 w 21600"/>
              <a:gd name="T3" fmla="*/ 7502580 h 21600"/>
              <a:gd name="T4" fmla="*/ 964800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16389" name="Rectangle 38"/>
          <p:cNvSpPr>
            <a:spLocks/>
          </p:cNvSpPr>
          <p:nvPr/>
        </p:nvSpPr>
        <p:spPr bwMode="auto">
          <a:xfrm>
            <a:off x="642938" y="20514701"/>
            <a:ext cx="38609587" cy="225425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113040 h 21600"/>
              <a:gd name="T4" fmla="*/ 19305000 w 21600"/>
              <a:gd name="T5" fmla="*/ 226080 h 21600"/>
              <a:gd name="T6" fmla="*/ 0 w 21600"/>
              <a:gd name="T7" fmla="*/ 11304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92" name="Text Box 18"/>
          <p:cNvSpPr>
            <a:spLocks/>
          </p:cNvSpPr>
          <p:nvPr/>
        </p:nvSpPr>
        <p:spPr bwMode="auto">
          <a:xfrm>
            <a:off x="1323975" y="4665247"/>
            <a:ext cx="18295938" cy="2165826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Metodologia do Modelo Wavelets + ARIMA</a:t>
            </a:r>
          </a:p>
          <a:p>
            <a:pPr eaLnBrk="1" hangingPunct="1"/>
            <a:endParaRPr lang="sv-SE" altLang="en-US" sz="44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Diagrama do algoritmo:</a:t>
            </a:r>
          </a:p>
        </p:txBody>
      </p:sp>
      <p:sp>
        <p:nvSpPr>
          <p:cNvPr id="16393" name="Rectangle 22"/>
          <p:cNvSpPr>
            <a:spLocks/>
          </p:cNvSpPr>
          <p:nvPr/>
        </p:nvSpPr>
        <p:spPr bwMode="auto">
          <a:xfrm>
            <a:off x="21715413" y="10639425"/>
            <a:ext cx="15155862" cy="892175"/>
          </a:xfrm>
          <a:custGeom>
            <a:avLst/>
            <a:gdLst>
              <a:gd name="T0" fmla="*/ 7578180 w 21600"/>
              <a:gd name="T1" fmla="*/ 0 h 21600"/>
              <a:gd name="T2" fmla="*/ 15156360 w 21600"/>
              <a:gd name="T3" fmla="*/ 445500 h 21600"/>
              <a:gd name="T4" fmla="*/ 7578180 w 21600"/>
              <a:gd name="T5" fmla="*/ 890999 h 21600"/>
              <a:gd name="T6" fmla="*/ 0 w 21600"/>
              <a:gd name="T7" fmla="*/ 4455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66680" tIns="166680" rIns="166680" bIns="166680"/>
          <a:lstStyle/>
          <a:p>
            <a:endParaRPr lang="en-US"/>
          </a:p>
        </p:txBody>
      </p:sp>
      <p:sp>
        <p:nvSpPr>
          <p:cNvPr id="16394" name="Text Box 34"/>
          <p:cNvSpPr>
            <a:spLocks/>
          </p:cNvSpPr>
          <p:nvPr/>
        </p:nvSpPr>
        <p:spPr bwMode="auto">
          <a:xfrm>
            <a:off x="21159788" y="17903825"/>
            <a:ext cx="13484225" cy="987425"/>
          </a:xfrm>
          <a:custGeom>
            <a:avLst/>
            <a:gdLst>
              <a:gd name="T0" fmla="*/ 6742440 w 21600"/>
              <a:gd name="T1" fmla="*/ 0 h 21600"/>
              <a:gd name="T2" fmla="*/ 13484880 w 21600"/>
              <a:gd name="T3" fmla="*/ 493380 h 21600"/>
              <a:gd name="T4" fmla="*/ 6742440 w 21600"/>
              <a:gd name="T5" fmla="*/ 986760 h 21600"/>
              <a:gd name="T6" fmla="*/ 0 w 21600"/>
              <a:gd name="T7" fmla="*/ 4933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6600" tIns="66600" rIns="66600" bIns="66600">
            <a:sp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D457F1-B592-4640-A488-80C30B48A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77" y="21095231"/>
            <a:ext cx="2845080" cy="1207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911419-28FA-9244-BB9D-E532128873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00" y="21088207"/>
            <a:ext cx="8072325" cy="12831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7B566B-D695-6946-A62F-B914EE9F6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32" y="20941071"/>
            <a:ext cx="3186906" cy="1304408"/>
          </a:xfrm>
          <a:prstGeom prst="rect">
            <a:avLst/>
          </a:prstGeom>
        </p:spPr>
      </p:pic>
      <p:sp>
        <p:nvSpPr>
          <p:cNvPr id="23" name="Rectangle 38">
            <a:extLst>
              <a:ext uri="{FF2B5EF4-FFF2-40B4-BE49-F238E27FC236}">
                <a16:creationId xmlns:a16="http://schemas.microsoft.com/office/drawing/2014/main" id="{E3C02955-057A-41E2-B0EC-F9053D911692}"/>
              </a:ext>
            </a:extLst>
          </p:cNvPr>
          <p:cNvSpPr>
            <a:spLocks/>
          </p:cNvSpPr>
          <p:nvPr/>
        </p:nvSpPr>
        <p:spPr bwMode="auto">
          <a:xfrm>
            <a:off x="647700" y="21111040"/>
            <a:ext cx="11522075" cy="913757"/>
          </a:xfrm>
          <a:custGeom>
            <a:avLst/>
            <a:gdLst>
              <a:gd name="T0" fmla="*/ 5760540 w 21600"/>
              <a:gd name="T1" fmla="*/ 0 h 21600"/>
              <a:gd name="T2" fmla="*/ 11521080 w 21600"/>
              <a:gd name="T3" fmla="*/ 300240 h 21600"/>
              <a:gd name="T4" fmla="*/ 5760540 w 21600"/>
              <a:gd name="T5" fmla="*/ 600480 h 21600"/>
              <a:gd name="T6" fmla="*/ 0 w 21600"/>
              <a:gd name="T7" fmla="*/ 300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E-mail: matnogueira@gmail.com</a:t>
            </a:r>
            <a:endParaRPr lang="sv-SE" altLang="en-US" sz="36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6A9599E-481B-470D-A14C-CA9AD467A9AC}"/>
              </a:ext>
            </a:extLst>
          </p:cNvPr>
          <p:cNvSpPr>
            <a:spLocks/>
          </p:cNvSpPr>
          <p:nvPr/>
        </p:nvSpPr>
        <p:spPr bwMode="auto">
          <a:xfrm>
            <a:off x="576263" y="322263"/>
            <a:ext cx="38609587" cy="3613440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2181780 h 21600"/>
              <a:gd name="T4" fmla="*/ 19305000 w 21600"/>
              <a:gd name="T5" fmla="*/ 4363559 h 21600"/>
              <a:gd name="T6" fmla="*/ 0 w 21600"/>
              <a:gd name="T7" fmla="*/ 21817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 cap="sq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75599D4B-AC75-428A-A272-0BB028ABF3E4}"/>
              </a:ext>
            </a:extLst>
          </p:cNvPr>
          <p:cNvSpPr>
            <a:spLocks/>
          </p:cNvSpPr>
          <p:nvPr/>
        </p:nvSpPr>
        <p:spPr bwMode="auto">
          <a:xfrm>
            <a:off x="1098550" y="538163"/>
            <a:ext cx="37152263" cy="2846387"/>
          </a:xfrm>
          <a:custGeom>
            <a:avLst/>
            <a:gdLst>
              <a:gd name="T0" fmla="*/ 18576360 w 21600"/>
              <a:gd name="T1" fmla="*/ 0 h 21600"/>
              <a:gd name="T2" fmla="*/ 37152720 w 21600"/>
              <a:gd name="T3" fmla="*/ 1423260 h 21600"/>
              <a:gd name="T4" fmla="*/ 18576360 w 21600"/>
              <a:gd name="T5" fmla="*/ 2846520 h 21600"/>
              <a:gd name="T6" fmla="*/ 0 w 21600"/>
              <a:gd name="T7" fmla="*/ 14232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60" tIns="42480" rIns="84960" bIns="42480"/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8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Econometria de Séries Financeiras: da modelagem clássica às ondaletas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9E920112-80F8-4C31-B5A5-DC06F76F6379}"/>
              </a:ext>
            </a:extLst>
          </p:cNvPr>
          <p:cNvSpPr>
            <a:spLocks/>
          </p:cNvSpPr>
          <p:nvPr/>
        </p:nvSpPr>
        <p:spPr bwMode="auto">
          <a:xfrm>
            <a:off x="1098550" y="2301033"/>
            <a:ext cx="36539487" cy="1713249"/>
          </a:xfrm>
          <a:custGeom>
            <a:avLst/>
            <a:gdLst>
              <a:gd name="T0" fmla="*/ 18269280 w 21600"/>
              <a:gd name="T1" fmla="*/ 0 h 21600"/>
              <a:gd name="T2" fmla="*/ 36538560 w 21600"/>
              <a:gd name="T3" fmla="*/ 345420 h 21600"/>
              <a:gd name="T4" fmla="*/ 18269280 w 21600"/>
              <a:gd name="T5" fmla="*/ 690839 h 21600"/>
              <a:gd name="T6" fmla="*/ 0 w 21600"/>
              <a:gd name="T7" fmla="*/ 3454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167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Autor: Matheus Carneiro Nogueira</a:t>
            </a:r>
          </a:p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Orientador: Edgard Pimentel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456F2E-0562-4F88-8651-F6B1D81FA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3" y="9790400"/>
            <a:ext cx="38557046" cy="51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5"/>
          <p:cNvSpPr>
            <a:spLocks/>
          </p:cNvSpPr>
          <p:nvPr/>
        </p:nvSpPr>
        <p:spPr bwMode="auto">
          <a:xfrm>
            <a:off x="20010438" y="4306618"/>
            <a:ext cx="19229387" cy="16129504"/>
          </a:xfrm>
          <a:custGeom>
            <a:avLst/>
            <a:gdLst>
              <a:gd name="T0" fmla="*/ 9614880 w 21600"/>
              <a:gd name="T1" fmla="*/ 0 h 21600"/>
              <a:gd name="T2" fmla="*/ 19229760 w 21600"/>
              <a:gd name="T3" fmla="*/ 7502580 h 21600"/>
              <a:gd name="T4" fmla="*/ 961488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87" name="Rectangle 35"/>
          <p:cNvSpPr>
            <a:spLocks/>
          </p:cNvSpPr>
          <p:nvPr/>
        </p:nvSpPr>
        <p:spPr bwMode="auto">
          <a:xfrm>
            <a:off x="576262" y="4306618"/>
            <a:ext cx="19434176" cy="16129504"/>
          </a:xfrm>
          <a:custGeom>
            <a:avLst/>
            <a:gdLst>
              <a:gd name="T0" fmla="*/ 9648000 w 21600"/>
              <a:gd name="T1" fmla="*/ 0 h 21600"/>
              <a:gd name="T2" fmla="*/ 19296000 w 21600"/>
              <a:gd name="T3" fmla="*/ 7502580 h 21600"/>
              <a:gd name="T4" fmla="*/ 964800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16389" name="Rectangle 38"/>
          <p:cNvSpPr>
            <a:spLocks/>
          </p:cNvSpPr>
          <p:nvPr/>
        </p:nvSpPr>
        <p:spPr bwMode="auto">
          <a:xfrm>
            <a:off x="642938" y="20514701"/>
            <a:ext cx="38609587" cy="225425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113040 h 21600"/>
              <a:gd name="T4" fmla="*/ 19305000 w 21600"/>
              <a:gd name="T5" fmla="*/ 226080 h 21600"/>
              <a:gd name="T6" fmla="*/ 0 w 21600"/>
              <a:gd name="T7" fmla="*/ 11304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92" name="Text Box 18"/>
          <p:cNvSpPr>
            <a:spLocks/>
          </p:cNvSpPr>
          <p:nvPr/>
        </p:nvSpPr>
        <p:spPr bwMode="auto">
          <a:xfrm>
            <a:off x="1323975" y="4665247"/>
            <a:ext cx="18295938" cy="811609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Resultados do Modelo Wavelets + ARIMA</a:t>
            </a:r>
          </a:p>
        </p:txBody>
      </p:sp>
      <p:sp>
        <p:nvSpPr>
          <p:cNvPr id="16393" name="Rectangle 22"/>
          <p:cNvSpPr>
            <a:spLocks/>
          </p:cNvSpPr>
          <p:nvPr/>
        </p:nvSpPr>
        <p:spPr bwMode="auto">
          <a:xfrm>
            <a:off x="21715413" y="10639425"/>
            <a:ext cx="15155862" cy="892175"/>
          </a:xfrm>
          <a:custGeom>
            <a:avLst/>
            <a:gdLst>
              <a:gd name="T0" fmla="*/ 7578180 w 21600"/>
              <a:gd name="T1" fmla="*/ 0 h 21600"/>
              <a:gd name="T2" fmla="*/ 15156360 w 21600"/>
              <a:gd name="T3" fmla="*/ 445500 h 21600"/>
              <a:gd name="T4" fmla="*/ 7578180 w 21600"/>
              <a:gd name="T5" fmla="*/ 890999 h 21600"/>
              <a:gd name="T6" fmla="*/ 0 w 21600"/>
              <a:gd name="T7" fmla="*/ 4455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66680" tIns="166680" rIns="166680" bIns="166680"/>
          <a:lstStyle/>
          <a:p>
            <a:endParaRPr lang="en-US"/>
          </a:p>
        </p:txBody>
      </p:sp>
      <p:sp>
        <p:nvSpPr>
          <p:cNvPr id="16394" name="Text Box 34"/>
          <p:cNvSpPr>
            <a:spLocks/>
          </p:cNvSpPr>
          <p:nvPr/>
        </p:nvSpPr>
        <p:spPr bwMode="auto">
          <a:xfrm>
            <a:off x="21159788" y="17903825"/>
            <a:ext cx="13484225" cy="987425"/>
          </a:xfrm>
          <a:custGeom>
            <a:avLst/>
            <a:gdLst>
              <a:gd name="T0" fmla="*/ 6742440 w 21600"/>
              <a:gd name="T1" fmla="*/ 0 h 21600"/>
              <a:gd name="T2" fmla="*/ 13484880 w 21600"/>
              <a:gd name="T3" fmla="*/ 493380 h 21600"/>
              <a:gd name="T4" fmla="*/ 6742440 w 21600"/>
              <a:gd name="T5" fmla="*/ 986760 h 21600"/>
              <a:gd name="T6" fmla="*/ 0 w 21600"/>
              <a:gd name="T7" fmla="*/ 4933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6600" tIns="66600" rIns="66600" bIns="66600">
            <a:sp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D457F1-B592-4640-A488-80C30B48A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77" y="21095231"/>
            <a:ext cx="2845080" cy="1207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911419-28FA-9244-BB9D-E532128873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00" y="21088207"/>
            <a:ext cx="8072325" cy="12831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7B566B-D695-6946-A62F-B914EE9F6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32" y="20941071"/>
            <a:ext cx="3186906" cy="1304408"/>
          </a:xfrm>
          <a:prstGeom prst="rect">
            <a:avLst/>
          </a:prstGeom>
        </p:spPr>
      </p:pic>
      <p:sp>
        <p:nvSpPr>
          <p:cNvPr id="23" name="Rectangle 38">
            <a:extLst>
              <a:ext uri="{FF2B5EF4-FFF2-40B4-BE49-F238E27FC236}">
                <a16:creationId xmlns:a16="http://schemas.microsoft.com/office/drawing/2014/main" id="{E3C02955-057A-41E2-B0EC-F9053D911692}"/>
              </a:ext>
            </a:extLst>
          </p:cNvPr>
          <p:cNvSpPr>
            <a:spLocks/>
          </p:cNvSpPr>
          <p:nvPr/>
        </p:nvSpPr>
        <p:spPr bwMode="auto">
          <a:xfrm>
            <a:off x="647700" y="21111040"/>
            <a:ext cx="11522075" cy="913757"/>
          </a:xfrm>
          <a:custGeom>
            <a:avLst/>
            <a:gdLst>
              <a:gd name="T0" fmla="*/ 5760540 w 21600"/>
              <a:gd name="T1" fmla="*/ 0 h 21600"/>
              <a:gd name="T2" fmla="*/ 11521080 w 21600"/>
              <a:gd name="T3" fmla="*/ 300240 h 21600"/>
              <a:gd name="T4" fmla="*/ 5760540 w 21600"/>
              <a:gd name="T5" fmla="*/ 600480 h 21600"/>
              <a:gd name="T6" fmla="*/ 0 w 21600"/>
              <a:gd name="T7" fmla="*/ 300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E-mail: matnogueira@gmail.com</a:t>
            </a:r>
            <a:endParaRPr lang="sv-SE" altLang="en-US" sz="36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6A9599E-481B-470D-A14C-CA9AD467A9AC}"/>
              </a:ext>
            </a:extLst>
          </p:cNvPr>
          <p:cNvSpPr>
            <a:spLocks/>
          </p:cNvSpPr>
          <p:nvPr/>
        </p:nvSpPr>
        <p:spPr bwMode="auto">
          <a:xfrm>
            <a:off x="576263" y="322263"/>
            <a:ext cx="38609587" cy="3613440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2181780 h 21600"/>
              <a:gd name="T4" fmla="*/ 19305000 w 21600"/>
              <a:gd name="T5" fmla="*/ 4363559 h 21600"/>
              <a:gd name="T6" fmla="*/ 0 w 21600"/>
              <a:gd name="T7" fmla="*/ 21817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 cap="sq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75599D4B-AC75-428A-A272-0BB028ABF3E4}"/>
              </a:ext>
            </a:extLst>
          </p:cNvPr>
          <p:cNvSpPr>
            <a:spLocks/>
          </p:cNvSpPr>
          <p:nvPr/>
        </p:nvSpPr>
        <p:spPr bwMode="auto">
          <a:xfrm>
            <a:off x="1098550" y="538163"/>
            <a:ext cx="37152263" cy="2846387"/>
          </a:xfrm>
          <a:custGeom>
            <a:avLst/>
            <a:gdLst>
              <a:gd name="T0" fmla="*/ 18576360 w 21600"/>
              <a:gd name="T1" fmla="*/ 0 h 21600"/>
              <a:gd name="T2" fmla="*/ 37152720 w 21600"/>
              <a:gd name="T3" fmla="*/ 1423260 h 21600"/>
              <a:gd name="T4" fmla="*/ 18576360 w 21600"/>
              <a:gd name="T5" fmla="*/ 2846520 h 21600"/>
              <a:gd name="T6" fmla="*/ 0 w 21600"/>
              <a:gd name="T7" fmla="*/ 14232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60" tIns="42480" rIns="84960" bIns="42480"/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8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Econometria de Séries Financeiras: da modelagem clássica às ondaletas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9E920112-80F8-4C31-B5A5-DC06F76F6379}"/>
              </a:ext>
            </a:extLst>
          </p:cNvPr>
          <p:cNvSpPr>
            <a:spLocks/>
          </p:cNvSpPr>
          <p:nvPr/>
        </p:nvSpPr>
        <p:spPr bwMode="auto">
          <a:xfrm>
            <a:off x="1098550" y="2301033"/>
            <a:ext cx="36539487" cy="1713249"/>
          </a:xfrm>
          <a:custGeom>
            <a:avLst/>
            <a:gdLst>
              <a:gd name="T0" fmla="*/ 18269280 w 21600"/>
              <a:gd name="T1" fmla="*/ 0 h 21600"/>
              <a:gd name="T2" fmla="*/ 36538560 w 21600"/>
              <a:gd name="T3" fmla="*/ 345420 h 21600"/>
              <a:gd name="T4" fmla="*/ 18269280 w 21600"/>
              <a:gd name="T5" fmla="*/ 690839 h 21600"/>
              <a:gd name="T6" fmla="*/ 0 w 21600"/>
              <a:gd name="T7" fmla="*/ 3454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167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Autor: Matheus Carneiro Nogueira</a:t>
            </a:r>
          </a:p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Orientador: Edgard Pimentel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605B31C9-26B0-433D-9C1E-E292B7DD036C}"/>
              </a:ext>
            </a:extLst>
          </p:cNvPr>
          <p:cNvSpPr>
            <a:spLocks/>
          </p:cNvSpPr>
          <p:nvPr/>
        </p:nvSpPr>
        <p:spPr bwMode="auto">
          <a:xfrm>
            <a:off x="11805076" y="7029541"/>
            <a:ext cx="15629674" cy="811609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RMSE Previsão Japan (20 últimas entradas como teste)</a:t>
            </a:r>
          </a:p>
        </p:txBody>
      </p:sp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115DD29D-1F61-41AC-B24B-437BC42DC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27566"/>
              </p:ext>
            </p:extLst>
          </p:nvPr>
        </p:nvGraphicFramePr>
        <p:xfrm>
          <a:off x="10709278" y="8125795"/>
          <a:ext cx="18602319" cy="10826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560">
                  <a:extLst>
                    <a:ext uri="{9D8B030D-6E8A-4147-A177-3AD203B41FA5}">
                      <a16:colId xmlns:a16="http://schemas.microsoft.com/office/drawing/2014/main" val="2067854919"/>
                    </a:ext>
                  </a:extLst>
                </a:gridCol>
                <a:gridCol w="6128577">
                  <a:extLst>
                    <a:ext uri="{9D8B030D-6E8A-4147-A177-3AD203B41FA5}">
                      <a16:colId xmlns:a16="http://schemas.microsoft.com/office/drawing/2014/main" val="2227975729"/>
                    </a:ext>
                  </a:extLst>
                </a:gridCol>
                <a:gridCol w="7024182">
                  <a:extLst>
                    <a:ext uri="{9D8B030D-6E8A-4147-A177-3AD203B41FA5}">
                      <a16:colId xmlns:a16="http://schemas.microsoft.com/office/drawing/2014/main" val="3540864471"/>
                    </a:ext>
                  </a:extLst>
                </a:gridCol>
              </a:tblGrid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Série</a:t>
                      </a:r>
                      <a:endParaRPr lang="pt-BR" sz="4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 ARIMA</a:t>
                      </a:r>
                      <a:endParaRPr lang="pt-BR" sz="4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 </a:t>
                      </a:r>
                      <a:r>
                        <a:rPr lang="pt-BR" sz="44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Wavelets</a:t>
                      </a:r>
                      <a:r>
                        <a:rPr lang="pt-BR" sz="4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+ ARIMA</a:t>
                      </a:r>
                      <a:endParaRPr lang="pt-BR" sz="4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7575599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American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0.01924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0.01784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872565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United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0.01090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0.01037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610679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>
                          <a:solidFill>
                            <a:srgbClr val="000000"/>
                          </a:solidFill>
                          <a:effectLst/>
                        </a:rPr>
                        <a:t>Delta</a:t>
                      </a:r>
                      <a:endParaRPr lang="pt-BR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0.01166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0.01147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4965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Latam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0.02063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8210979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ChinaSouth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0.01589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0.01531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598363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ChinaEast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0.01773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260276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Japan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0.00824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0.00814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641473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IAG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0.01424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0.01400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076881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Lufthansa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0.1061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373815"/>
                  </a:ext>
                </a:extLst>
              </a:tr>
              <a:tr h="984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AirFrance</a:t>
                      </a:r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-KLM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0.01510</a:t>
                      </a:r>
                      <a:endParaRPr lang="pt-B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4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0.01438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45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9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5"/>
          <p:cNvSpPr>
            <a:spLocks/>
          </p:cNvSpPr>
          <p:nvPr/>
        </p:nvSpPr>
        <p:spPr bwMode="auto">
          <a:xfrm>
            <a:off x="20010438" y="4136648"/>
            <a:ext cx="19229387" cy="15837277"/>
          </a:xfrm>
          <a:custGeom>
            <a:avLst/>
            <a:gdLst>
              <a:gd name="T0" fmla="*/ 9614880 w 21600"/>
              <a:gd name="T1" fmla="*/ 0 h 21600"/>
              <a:gd name="T2" fmla="*/ 19229760 w 21600"/>
              <a:gd name="T3" fmla="*/ 7502580 h 21600"/>
              <a:gd name="T4" fmla="*/ 961488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8435" name="Rectangle 35"/>
          <p:cNvSpPr>
            <a:spLocks/>
          </p:cNvSpPr>
          <p:nvPr/>
        </p:nvSpPr>
        <p:spPr bwMode="auto">
          <a:xfrm>
            <a:off x="576263" y="4136648"/>
            <a:ext cx="19296062" cy="15837277"/>
          </a:xfrm>
          <a:custGeom>
            <a:avLst/>
            <a:gdLst>
              <a:gd name="T0" fmla="*/ 9648000 w 21600"/>
              <a:gd name="T1" fmla="*/ 0 h 21600"/>
              <a:gd name="T2" fmla="*/ 19296000 w 21600"/>
              <a:gd name="T3" fmla="*/ 7502580 h 21600"/>
              <a:gd name="T4" fmla="*/ 964800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18437" name="Rectangle 38"/>
          <p:cNvSpPr>
            <a:spLocks/>
          </p:cNvSpPr>
          <p:nvPr/>
        </p:nvSpPr>
        <p:spPr bwMode="auto">
          <a:xfrm>
            <a:off x="642938" y="20278725"/>
            <a:ext cx="38609587" cy="225425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113040 h 21600"/>
              <a:gd name="T4" fmla="*/ 19305000 w 21600"/>
              <a:gd name="T5" fmla="*/ 226080 h 21600"/>
              <a:gd name="T6" fmla="*/ 0 w 21600"/>
              <a:gd name="T7" fmla="*/ 11304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8440" name="Text Box 18"/>
          <p:cNvSpPr>
            <a:spLocks/>
          </p:cNvSpPr>
          <p:nvPr/>
        </p:nvSpPr>
        <p:spPr bwMode="auto">
          <a:xfrm>
            <a:off x="1323975" y="4901223"/>
            <a:ext cx="18295938" cy="1919605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Conclusões VAR:</a:t>
            </a:r>
          </a:p>
          <a:p>
            <a:pPr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8441" name="Rectangle 22"/>
          <p:cNvSpPr>
            <a:spLocks/>
          </p:cNvSpPr>
          <p:nvPr/>
        </p:nvSpPr>
        <p:spPr bwMode="auto">
          <a:xfrm>
            <a:off x="21715413" y="10772775"/>
            <a:ext cx="15155862" cy="890588"/>
          </a:xfrm>
          <a:custGeom>
            <a:avLst/>
            <a:gdLst>
              <a:gd name="T0" fmla="*/ 7578180 w 21600"/>
              <a:gd name="T1" fmla="*/ 0 h 21600"/>
              <a:gd name="T2" fmla="*/ 15156360 w 21600"/>
              <a:gd name="T3" fmla="*/ 445500 h 21600"/>
              <a:gd name="T4" fmla="*/ 7578180 w 21600"/>
              <a:gd name="T5" fmla="*/ 890999 h 21600"/>
              <a:gd name="T6" fmla="*/ 0 w 21600"/>
              <a:gd name="T7" fmla="*/ 4455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66680" tIns="166680" rIns="166680" bIns="166680"/>
          <a:lstStyle/>
          <a:p>
            <a:endParaRPr lang="en-US"/>
          </a:p>
        </p:txBody>
      </p:sp>
      <p:sp>
        <p:nvSpPr>
          <p:cNvPr id="18442" name="Text Box 34"/>
          <p:cNvSpPr>
            <a:spLocks/>
          </p:cNvSpPr>
          <p:nvPr/>
        </p:nvSpPr>
        <p:spPr bwMode="auto">
          <a:xfrm>
            <a:off x="21159788" y="17903825"/>
            <a:ext cx="13484225" cy="987425"/>
          </a:xfrm>
          <a:custGeom>
            <a:avLst/>
            <a:gdLst>
              <a:gd name="T0" fmla="*/ 6742440 w 21600"/>
              <a:gd name="T1" fmla="*/ 0 h 21600"/>
              <a:gd name="T2" fmla="*/ 13484880 w 21600"/>
              <a:gd name="T3" fmla="*/ 493380 h 21600"/>
              <a:gd name="T4" fmla="*/ 6742440 w 21600"/>
              <a:gd name="T5" fmla="*/ 986760 h 21600"/>
              <a:gd name="T6" fmla="*/ 0 w 21600"/>
              <a:gd name="T7" fmla="*/ 4933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6600" tIns="66600" rIns="66600" bIns="66600">
            <a:spAutoFit/>
          </a:bodyPr>
          <a:lstStyle/>
          <a:p>
            <a:endParaRPr lang="en-US"/>
          </a:p>
        </p:txBody>
      </p:sp>
      <p:sp>
        <p:nvSpPr>
          <p:cNvPr id="18447" name="Text Box 18"/>
          <p:cNvSpPr>
            <a:spLocks/>
          </p:cNvSpPr>
          <p:nvPr/>
        </p:nvSpPr>
        <p:spPr bwMode="auto">
          <a:xfrm>
            <a:off x="20715288" y="4880585"/>
            <a:ext cx="17808575" cy="12938006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Referências</a:t>
            </a:r>
          </a:p>
          <a:p>
            <a:pPr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algn="just"/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1 - R. S. </a:t>
            </a:r>
            <a:r>
              <a:rPr lang="en-US" sz="4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Tsay</a:t>
            </a:r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4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 of financial time series, </a:t>
            </a:r>
            <a:r>
              <a:rPr lang="en-US" sz="4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Thrid</a:t>
            </a:r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edition. Wiley Series in Probability and Statistics. </a:t>
            </a:r>
            <a:r>
              <a:rPr lang="en-US" sz="4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John Wiley </a:t>
            </a:r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&amp; Sons, Inc., Hoboken, NJ.</a:t>
            </a:r>
            <a:r>
              <a:rPr lang="en-US" sz="4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(2010)</a:t>
            </a:r>
          </a:p>
          <a:p>
            <a:pPr algn="just"/>
            <a:endParaRPr lang="pt-BR" sz="4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– </a:t>
            </a:r>
            <a:r>
              <a:rPr lang="en-US" sz="4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ZIVOT, Eric; WANG, </a:t>
            </a:r>
            <a:r>
              <a:rPr lang="en-US" sz="44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Jiahui</a:t>
            </a:r>
            <a:r>
              <a:rPr lang="en-US" sz="4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Vector autoregressive models for multivariate time series. </a:t>
            </a:r>
            <a:r>
              <a:rPr lang="en-US" sz="4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Modeling Financial Time Series with S-Plus®</a:t>
            </a:r>
            <a:r>
              <a:rPr lang="en-US" sz="4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p. 385-429, 2006.</a:t>
            </a:r>
          </a:p>
          <a:p>
            <a:pPr algn="just"/>
            <a:endParaRPr lang="pt-BR" sz="4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 – </a:t>
            </a:r>
            <a:r>
              <a:rPr lang="pt-BR" sz="4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BAILEY, Ken. </a:t>
            </a:r>
            <a:r>
              <a:rPr lang="pt-BR" sz="4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pt-BR" sz="4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combined</a:t>
            </a:r>
            <a:r>
              <a:rPr lang="pt-BR" sz="4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4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wavelet</a:t>
            </a:r>
            <a:r>
              <a:rPr lang="pt-BR" sz="4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4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pt-BR" sz="4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ARIMA approach </a:t>
            </a:r>
            <a:r>
              <a:rPr lang="pt-BR" sz="4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pt-BR" sz="4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4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predicting</a:t>
            </a:r>
            <a:r>
              <a:rPr lang="pt-BR" sz="4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financial time series</a:t>
            </a:r>
            <a:r>
              <a:rPr lang="pt-BR" sz="4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2017. Tese de Doutorado. Dublin City </a:t>
            </a:r>
            <a:r>
              <a:rPr lang="pt-BR" sz="44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University</a:t>
            </a:r>
            <a:r>
              <a:rPr lang="pt-BR" sz="4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endParaRPr lang="pt-BR" altLang="en-US" sz="4400" b="1" dirty="0">
              <a:solidFill>
                <a:srgbClr val="22222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r>
              <a:rPr lang="sv-SE" altLang="en-US" sz="4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4 -</a:t>
            </a:r>
            <a:r>
              <a:rPr lang="sv-SE" altLang="en-US" sz="44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POLIKAR, </a:t>
            </a:r>
            <a:r>
              <a:rPr lang="pt-BR" sz="4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Robi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</a:t>
            </a:r>
            <a:r>
              <a:rPr lang="pt-BR" sz="4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pt-BR" sz="44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wavelet</a:t>
            </a:r>
            <a:r>
              <a:rPr lang="pt-BR" sz="4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1996. UC San Diego, Jacobs </a:t>
            </a:r>
            <a:r>
              <a:rPr lang="pt-BR" sz="4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School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4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4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t-BR" altLang="en-US" sz="4400" dirty="0">
              <a:solidFill>
                <a:srgbClr val="22222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endParaRPr lang="pt-BR" altLang="en-US" sz="4400" b="1" dirty="0">
              <a:solidFill>
                <a:srgbClr val="22222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endParaRPr lang="sv-SE" altLang="en-US" sz="4400" b="1" dirty="0">
              <a:solidFill>
                <a:srgbClr val="0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E33182-2F3E-B441-A4D5-6DD8D13AB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77" y="20859255"/>
            <a:ext cx="2845080" cy="1207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EBC0AE-FBD2-E640-A2A4-FA3A418501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00" y="20852231"/>
            <a:ext cx="8072325" cy="12831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60F6D1-4432-B74B-A015-0CED2BB282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32" y="20705095"/>
            <a:ext cx="3186906" cy="1304408"/>
          </a:xfrm>
          <a:prstGeom prst="rect">
            <a:avLst/>
          </a:prstGeom>
        </p:spPr>
      </p:pic>
      <p:sp>
        <p:nvSpPr>
          <p:cNvPr id="18" name="Text Box 18">
            <a:extLst>
              <a:ext uri="{FF2B5EF4-FFF2-40B4-BE49-F238E27FC236}">
                <a16:creationId xmlns:a16="http://schemas.microsoft.com/office/drawing/2014/main" id="{B18C2EFA-E727-4458-8C35-17753B3F6109}"/>
              </a:ext>
            </a:extLst>
          </p:cNvPr>
          <p:cNvSpPr>
            <a:spLocks/>
          </p:cNvSpPr>
          <p:nvPr/>
        </p:nvSpPr>
        <p:spPr bwMode="auto">
          <a:xfrm>
            <a:off x="1323975" y="11184807"/>
            <a:ext cx="18295938" cy="1919605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Conclusões Wavelets + ARIMA:</a:t>
            </a:r>
          </a:p>
          <a:p>
            <a:pPr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endParaRPr lang="sv-SE" altLang="en-US" sz="32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09BBD9-87F4-4B91-8CBE-F3ED428FA1DE}"/>
              </a:ext>
            </a:extLst>
          </p:cNvPr>
          <p:cNvSpPr txBox="1"/>
          <p:nvPr/>
        </p:nvSpPr>
        <p:spPr>
          <a:xfrm>
            <a:off x="1620838" y="5904434"/>
            <a:ext cx="1699014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 principal conclusão que podemos obter é que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séries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que se mostram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independentes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entre si, ou pouco correlacionadas,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não apresentam melhora em suas previsões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ao se comparar o modelo vetorial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VAR 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com o modelo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ARIMA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.</a:t>
            </a:r>
          </a:p>
          <a:p>
            <a:pPr eaLnBrk="1" hangingPunct="1"/>
            <a:endParaRPr lang="sv-SE" altLang="en-US" sz="40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Seria interessante realizar essa análise para séries que se mostrem bastante correlacionadas. </a:t>
            </a:r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60FC57-9250-4566-AD8D-473A9A42E71B}"/>
              </a:ext>
            </a:extLst>
          </p:cNvPr>
          <p:cNvSpPr txBox="1"/>
          <p:nvPr/>
        </p:nvSpPr>
        <p:spPr>
          <a:xfrm>
            <a:off x="1729223" y="12517492"/>
            <a:ext cx="1699014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 primeira conclusão óbvia é: mesmo com um ferramental mais poderoso das Wavelets, uma previsão de 100 passos a frente é pouquíssimo confiável.</a:t>
            </a:r>
          </a:p>
          <a:p>
            <a:pPr eaLnBrk="1" hangingPunct="1"/>
            <a:endParaRPr lang="sv-SE" altLang="en-US" sz="40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7 das 10 previsões realizadas com este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modelo híbrido 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mostraram-se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mais precisas </a:t>
            </a:r>
            <a:r>
              <a:rPr lang="sv-SE" altLang="en-US" sz="4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que a previsão do modelo </a:t>
            </a:r>
            <a:r>
              <a:rPr lang="sv-SE" altLang="en-US" sz="40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ARIMA.</a:t>
            </a:r>
          </a:p>
          <a:p>
            <a:pPr eaLnBrk="1" hangingPunct="1"/>
            <a:endParaRPr lang="sv-SE" altLang="en-US" sz="4000" b="1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  <a:p>
            <a:endParaRPr lang="pt-BR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C313EDB0-F302-43DF-BB27-2B5EB5B141D9}"/>
              </a:ext>
            </a:extLst>
          </p:cNvPr>
          <p:cNvSpPr>
            <a:spLocks/>
          </p:cNvSpPr>
          <p:nvPr/>
        </p:nvSpPr>
        <p:spPr bwMode="auto">
          <a:xfrm>
            <a:off x="576263" y="322263"/>
            <a:ext cx="38609587" cy="3613440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2181780 h 21600"/>
              <a:gd name="T4" fmla="*/ 19305000 w 21600"/>
              <a:gd name="T5" fmla="*/ 4363559 h 21600"/>
              <a:gd name="T6" fmla="*/ 0 w 21600"/>
              <a:gd name="T7" fmla="*/ 21817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 cap="sq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4D3BEDD-FE57-493A-97F5-BF506F3BF6B6}"/>
              </a:ext>
            </a:extLst>
          </p:cNvPr>
          <p:cNvSpPr>
            <a:spLocks/>
          </p:cNvSpPr>
          <p:nvPr/>
        </p:nvSpPr>
        <p:spPr bwMode="auto">
          <a:xfrm>
            <a:off x="1098550" y="538163"/>
            <a:ext cx="37152263" cy="2846387"/>
          </a:xfrm>
          <a:custGeom>
            <a:avLst/>
            <a:gdLst>
              <a:gd name="T0" fmla="*/ 18576360 w 21600"/>
              <a:gd name="T1" fmla="*/ 0 h 21600"/>
              <a:gd name="T2" fmla="*/ 37152720 w 21600"/>
              <a:gd name="T3" fmla="*/ 1423260 h 21600"/>
              <a:gd name="T4" fmla="*/ 18576360 w 21600"/>
              <a:gd name="T5" fmla="*/ 2846520 h 21600"/>
              <a:gd name="T6" fmla="*/ 0 w 21600"/>
              <a:gd name="T7" fmla="*/ 14232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60" tIns="42480" rIns="84960" bIns="42480"/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8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Econometria de Séries Financeiras: da modelagem clássica às ondaletas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9640E99C-A27A-44CC-85AB-5BAF7B4B0F77}"/>
              </a:ext>
            </a:extLst>
          </p:cNvPr>
          <p:cNvSpPr>
            <a:spLocks/>
          </p:cNvSpPr>
          <p:nvPr/>
        </p:nvSpPr>
        <p:spPr bwMode="auto">
          <a:xfrm>
            <a:off x="1098550" y="2301033"/>
            <a:ext cx="36539487" cy="1713249"/>
          </a:xfrm>
          <a:custGeom>
            <a:avLst/>
            <a:gdLst>
              <a:gd name="T0" fmla="*/ 18269280 w 21600"/>
              <a:gd name="T1" fmla="*/ 0 h 21600"/>
              <a:gd name="T2" fmla="*/ 36538560 w 21600"/>
              <a:gd name="T3" fmla="*/ 345420 h 21600"/>
              <a:gd name="T4" fmla="*/ 18269280 w 21600"/>
              <a:gd name="T5" fmla="*/ 690839 h 21600"/>
              <a:gd name="T6" fmla="*/ 0 w 21600"/>
              <a:gd name="T7" fmla="*/ 3454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167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Autor: Matheus Carneiro Nogueira</a:t>
            </a:r>
          </a:p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Orientador: Edgard Pimentel</a:t>
            </a: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9AB47098-3699-439B-8B36-649ACB3E0276}"/>
              </a:ext>
            </a:extLst>
          </p:cNvPr>
          <p:cNvSpPr>
            <a:spLocks/>
          </p:cNvSpPr>
          <p:nvPr/>
        </p:nvSpPr>
        <p:spPr bwMode="auto">
          <a:xfrm>
            <a:off x="647700" y="20738500"/>
            <a:ext cx="11522075" cy="913757"/>
          </a:xfrm>
          <a:custGeom>
            <a:avLst/>
            <a:gdLst>
              <a:gd name="T0" fmla="*/ 5760540 w 21600"/>
              <a:gd name="T1" fmla="*/ 0 h 21600"/>
              <a:gd name="T2" fmla="*/ 11521080 w 21600"/>
              <a:gd name="T3" fmla="*/ 300240 h 21600"/>
              <a:gd name="T4" fmla="*/ 5760540 w 21600"/>
              <a:gd name="T5" fmla="*/ 600480 h 21600"/>
              <a:gd name="T6" fmla="*/ 0 w 21600"/>
              <a:gd name="T7" fmla="*/ 300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E-mail: matnogueira@gmail.com</a:t>
            </a:r>
            <a:endParaRPr lang="sv-SE" altLang="en-US" sz="36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5"/>
          <p:cNvSpPr>
            <a:spLocks/>
          </p:cNvSpPr>
          <p:nvPr/>
        </p:nvSpPr>
        <p:spPr bwMode="auto">
          <a:xfrm>
            <a:off x="20010438" y="4306618"/>
            <a:ext cx="19229387" cy="16129504"/>
          </a:xfrm>
          <a:custGeom>
            <a:avLst/>
            <a:gdLst>
              <a:gd name="T0" fmla="*/ 9614880 w 21600"/>
              <a:gd name="T1" fmla="*/ 0 h 21600"/>
              <a:gd name="T2" fmla="*/ 19229760 w 21600"/>
              <a:gd name="T3" fmla="*/ 7502580 h 21600"/>
              <a:gd name="T4" fmla="*/ 961488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87" name="Rectangle 35"/>
          <p:cNvSpPr>
            <a:spLocks/>
          </p:cNvSpPr>
          <p:nvPr/>
        </p:nvSpPr>
        <p:spPr bwMode="auto">
          <a:xfrm>
            <a:off x="576262" y="4306618"/>
            <a:ext cx="19434176" cy="16129504"/>
          </a:xfrm>
          <a:custGeom>
            <a:avLst/>
            <a:gdLst>
              <a:gd name="T0" fmla="*/ 9648000 w 21600"/>
              <a:gd name="T1" fmla="*/ 0 h 21600"/>
              <a:gd name="T2" fmla="*/ 19296000 w 21600"/>
              <a:gd name="T3" fmla="*/ 7502580 h 21600"/>
              <a:gd name="T4" fmla="*/ 9648000 w 21600"/>
              <a:gd name="T5" fmla="*/ 15005159 h 21600"/>
              <a:gd name="T6" fmla="*/ 0 w 21600"/>
              <a:gd name="T7" fmla="*/ 75025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16389" name="Rectangle 38"/>
          <p:cNvSpPr>
            <a:spLocks/>
          </p:cNvSpPr>
          <p:nvPr/>
        </p:nvSpPr>
        <p:spPr bwMode="auto">
          <a:xfrm>
            <a:off x="642938" y="20514701"/>
            <a:ext cx="38609587" cy="225425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113040 h 21600"/>
              <a:gd name="T4" fmla="*/ 19305000 w 21600"/>
              <a:gd name="T5" fmla="*/ 226080 h 21600"/>
              <a:gd name="T6" fmla="*/ 0 w 21600"/>
              <a:gd name="T7" fmla="*/ 11304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71280" tIns="35640" rIns="71280" bIns="35640"/>
          <a:lstStyle/>
          <a:p>
            <a:endParaRPr lang="en-US"/>
          </a:p>
        </p:txBody>
      </p:sp>
      <p:sp>
        <p:nvSpPr>
          <p:cNvPr id="16392" name="Text Box 18"/>
          <p:cNvSpPr>
            <a:spLocks/>
          </p:cNvSpPr>
          <p:nvPr/>
        </p:nvSpPr>
        <p:spPr bwMode="auto">
          <a:xfrm>
            <a:off x="1323975" y="4665247"/>
            <a:ext cx="18295938" cy="811609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Resultados do Modelo Wavelets + ARIMA</a:t>
            </a:r>
          </a:p>
        </p:txBody>
      </p:sp>
      <p:sp>
        <p:nvSpPr>
          <p:cNvPr id="16393" name="Rectangle 22"/>
          <p:cNvSpPr>
            <a:spLocks/>
          </p:cNvSpPr>
          <p:nvPr/>
        </p:nvSpPr>
        <p:spPr bwMode="auto">
          <a:xfrm>
            <a:off x="21715413" y="10639425"/>
            <a:ext cx="15155862" cy="892175"/>
          </a:xfrm>
          <a:custGeom>
            <a:avLst/>
            <a:gdLst>
              <a:gd name="T0" fmla="*/ 7578180 w 21600"/>
              <a:gd name="T1" fmla="*/ 0 h 21600"/>
              <a:gd name="T2" fmla="*/ 15156360 w 21600"/>
              <a:gd name="T3" fmla="*/ 445500 h 21600"/>
              <a:gd name="T4" fmla="*/ 7578180 w 21600"/>
              <a:gd name="T5" fmla="*/ 890999 h 21600"/>
              <a:gd name="T6" fmla="*/ 0 w 21600"/>
              <a:gd name="T7" fmla="*/ 4455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66680" tIns="166680" rIns="166680" bIns="166680"/>
          <a:lstStyle/>
          <a:p>
            <a:endParaRPr lang="en-US"/>
          </a:p>
        </p:txBody>
      </p:sp>
      <p:sp>
        <p:nvSpPr>
          <p:cNvPr id="16394" name="Text Box 34"/>
          <p:cNvSpPr>
            <a:spLocks/>
          </p:cNvSpPr>
          <p:nvPr/>
        </p:nvSpPr>
        <p:spPr bwMode="auto">
          <a:xfrm>
            <a:off x="21159788" y="17903825"/>
            <a:ext cx="13484225" cy="987425"/>
          </a:xfrm>
          <a:custGeom>
            <a:avLst/>
            <a:gdLst>
              <a:gd name="T0" fmla="*/ 6742440 w 21600"/>
              <a:gd name="T1" fmla="*/ 0 h 21600"/>
              <a:gd name="T2" fmla="*/ 13484880 w 21600"/>
              <a:gd name="T3" fmla="*/ 493380 h 21600"/>
              <a:gd name="T4" fmla="*/ 6742440 w 21600"/>
              <a:gd name="T5" fmla="*/ 986760 h 21600"/>
              <a:gd name="T6" fmla="*/ 0 w 21600"/>
              <a:gd name="T7" fmla="*/ 4933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66600" tIns="66600" rIns="66600" bIns="66600">
            <a:sp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D457F1-B592-4640-A488-80C30B48A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77" y="21095231"/>
            <a:ext cx="2845080" cy="1207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911419-28FA-9244-BB9D-E532128873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00" y="21088207"/>
            <a:ext cx="8072325" cy="12831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7B566B-D695-6946-A62F-B914EE9F6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32" y="20941071"/>
            <a:ext cx="3186906" cy="1304408"/>
          </a:xfrm>
          <a:prstGeom prst="rect">
            <a:avLst/>
          </a:prstGeom>
        </p:spPr>
      </p:pic>
      <p:sp>
        <p:nvSpPr>
          <p:cNvPr id="23" name="Rectangle 38">
            <a:extLst>
              <a:ext uri="{FF2B5EF4-FFF2-40B4-BE49-F238E27FC236}">
                <a16:creationId xmlns:a16="http://schemas.microsoft.com/office/drawing/2014/main" id="{E3C02955-057A-41E2-B0EC-F9053D911692}"/>
              </a:ext>
            </a:extLst>
          </p:cNvPr>
          <p:cNvSpPr>
            <a:spLocks/>
          </p:cNvSpPr>
          <p:nvPr/>
        </p:nvSpPr>
        <p:spPr bwMode="auto">
          <a:xfrm>
            <a:off x="647700" y="21111040"/>
            <a:ext cx="11522075" cy="913757"/>
          </a:xfrm>
          <a:custGeom>
            <a:avLst/>
            <a:gdLst>
              <a:gd name="T0" fmla="*/ 5760540 w 21600"/>
              <a:gd name="T1" fmla="*/ 0 h 21600"/>
              <a:gd name="T2" fmla="*/ 11521080 w 21600"/>
              <a:gd name="T3" fmla="*/ 300240 h 21600"/>
              <a:gd name="T4" fmla="*/ 5760540 w 21600"/>
              <a:gd name="T5" fmla="*/ 600480 h 21600"/>
              <a:gd name="T6" fmla="*/ 0 w 21600"/>
              <a:gd name="T7" fmla="*/ 300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440" tIns="66960" rIns="334440" bIns="1674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E-mail: matnogueira@gmail.com</a:t>
            </a:r>
            <a:endParaRPr lang="sv-SE" altLang="en-US" sz="3600" dirty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6A9599E-481B-470D-A14C-CA9AD467A9AC}"/>
              </a:ext>
            </a:extLst>
          </p:cNvPr>
          <p:cNvSpPr>
            <a:spLocks/>
          </p:cNvSpPr>
          <p:nvPr/>
        </p:nvSpPr>
        <p:spPr bwMode="auto">
          <a:xfrm>
            <a:off x="576263" y="322263"/>
            <a:ext cx="38609587" cy="3613440"/>
          </a:xfrm>
          <a:custGeom>
            <a:avLst/>
            <a:gdLst>
              <a:gd name="T0" fmla="*/ 19305000 w 21600"/>
              <a:gd name="T1" fmla="*/ 0 h 21600"/>
              <a:gd name="T2" fmla="*/ 38610000 w 21600"/>
              <a:gd name="T3" fmla="*/ 2181780 h 21600"/>
              <a:gd name="T4" fmla="*/ 19305000 w 21600"/>
              <a:gd name="T5" fmla="*/ 4363559 h 21600"/>
              <a:gd name="T6" fmla="*/ 0 w 21600"/>
              <a:gd name="T7" fmla="*/ 218178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 cap="sq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71280" tIns="35640" rIns="71280" bIns="35640"/>
          <a:lstStyle/>
          <a:p>
            <a:endParaRPr lang="en-US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75599D4B-AC75-428A-A272-0BB028ABF3E4}"/>
              </a:ext>
            </a:extLst>
          </p:cNvPr>
          <p:cNvSpPr>
            <a:spLocks/>
          </p:cNvSpPr>
          <p:nvPr/>
        </p:nvSpPr>
        <p:spPr bwMode="auto">
          <a:xfrm>
            <a:off x="1098550" y="538163"/>
            <a:ext cx="37152263" cy="2846387"/>
          </a:xfrm>
          <a:custGeom>
            <a:avLst/>
            <a:gdLst>
              <a:gd name="T0" fmla="*/ 18576360 w 21600"/>
              <a:gd name="T1" fmla="*/ 0 h 21600"/>
              <a:gd name="T2" fmla="*/ 37152720 w 21600"/>
              <a:gd name="T3" fmla="*/ 1423260 h 21600"/>
              <a:gd name="T4" fmla="*/ 18576360 w 21600"/>
              <a:gd name="T5" fmla="*/ 2846520 h 21600"/>
              <a:gd name="T6" fmla="*/ 0 w 21600"/>
              <a:gd name="T7" fmla="*/ 14232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60" tIns="42480" rIns="84960" bIns="42480"/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8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Econometria de Séries Financeiras: da modelagem clássica às ondaletas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9E920112-80F8-4C31-B5A5-DC06F76F6379}"/>
              </a:ext>
            </a:extLst>
          </p:cNvPr>
          <p:cNvSpPr>
            <a:spLocks/>
          </p:cNvSpPr>
          <p:nvPr/>
        </p:nvSpPr>
        <p:spPr bwMode="auto">
          <a:xfrm>
            <a:off x="1098550" y="2301033"/>
            <a:ext cx="36539487" cy="1713249"/>
          </a:xfrm>
          <a:custGeom>
            <a:avLst/>
            <a:gdLst>
              <a:gd name="T0" fmla="*/ 18269280 w 21600"/>
              <a:gd name="T1" fmla="*/ 0 h 21600"/>
              <a:gd name="T2" fmla="*/ 36538560 w 21600"/>
              <a:gd name="T3" fmla="*/ 345420 h 21600"/>
              <a:gd name="T4" fmla="*/ 18269280 w 21600"/>
              <a:gd name="T5" fmla="*/ 690839 h 21600"/>
              <a:gd name="T6" fmla="*/ 0 w 21600"/>
              <a:gd name="T7" fmla="*/ 3454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720" tIns="66600" rIns="333720" bIns="167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Autor: Matheus Carneiro Nogueira</a:t>
            </a:r>
          </a:p>
          <a:p>
            <a:pPr eaLnBrk="1" hangingPunct="1"/>
            <a:r>
              <a:rPr lang="sv-SE" altLang="en-US" sz="48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Orientador: Edgard Pimentel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37B43A25-50F7-4429-A202-1BDD950DA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36" y="7300932"/>
            <a:ext cx="14671015" cy="12329896"/>
          </a:xfrm>
          <a:prstGeom prst="rect">
            <a:avLst/>
          </a:prstGeom>
        </p:spPr>
      </p:pic>
      <p:sp>
        <p:nvSpPr>
          <p:cNvPr id="25" name="Text Box 18">
            <a:extLst>
              <a:ext uri="{FF2B5EF4-FFF2-40B4-BE49-F238E27FC236}">
                <a16:creationId xmlns:a16="http://schemas.microsoft.com/office/drawing/2014/main" id="{605B31C9-26B0-433D-9C1E-E292B7DD036C}"/>
              </a:ext>
            </a:extLst>
          </p:cNvPr>
          <p:cNvSpPr>
            <a:spLocks/>
          </p:cNvSpPr>
          <p:nvPr/>
        </p:nvSpPr>
        <p:spPr bwMode="auto">
          <a:xfrm>
            <a:off x="3474833" y="6343291"/>
            <a:ext cx="13674992" cy="811609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Previsão Japan (20 últimas entradas como teste)</a:t>
            </a:r>
          </a:p>
        </p:txBody>
      </p:sp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7D7E31D8-8A5B-48B2-B06F-AA8CB29DD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844" y="7300932"/>
            <a:ext cx="14671015" cy="12329895"/>
          </a:xfrm>
          <a:prstGeom prst="rect">
            <a:avLst/>
          </a:prstGeom>
        </p:spPr>
      </p:pic>
      <p:sp>
        <p:nvSpPr>
          <p:cNvPr id="30" name="Text Box 18">
            <a:extLst>
              <a:ext uri="{FF2B5EF4-FFF2-40B4-BE49-F238E27FC236}">
                <a16:creationId xmlns:a16="http://schemas.microsoft.com/office/drawing/2014/main" id="{A2F9C432-53FD-4D71-B5E6-92072B792C2B}"/>
              </a:ext>
            </a:extLst>
          </p:cNvPr>
          <p:cNvSpPr>
            <a:spLocks/>
          </p:cNvSpPr>
          <p:nvPr/>
        </p:nvSpPr>
        <p:spPr bwMode="auto">
          <a:xfrm>
            <a:off x="23888995" y="6311770"/>
            <a:ext cx="11472273" cy="811609"/>
          </a:xfrm>
          <a:custGeom>
            <a:avLst/>
            <a:gdLst>
              <a:gd name="T0" fmla="*/ 9148140 w 21600"/>
              <a:gd name="T1" fmla="*/ 0 h 21600"/>
              <a:gd name="T2" fmla="*/ 18296280 w 21600"/>
              <a:gd name="T3" fmla="*/ 1209240 h 21600"/>
              <a:gd name="T4" fmla="*/ 9148140 w 21600"/>
              <a:gd name="T5" fmla="*/ 2418480 h 21600"/>
              <a:gd name="T6" fmla="*/ 0 w 21600"/>
              <a:gd name="T7" fmla="*/ 12092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3720" tIns="66600" rIns="333720" bIns="666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sv-SE" altLang="en-US" sz="4400" b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Previsão Japan (10% final como teste)</a:t>
            </a:r>
          </a:p>
        </p:txBody>
      </p:sp>
    </p:spTree>
    <p:extLst>
      <p:ext uri="{BB962C8B-B14F-4D97-AF65-F5344CB8AC3E}">
        <p14:creationId xmlns:p14="http://schemas.microsoft.com/office/powerpoint/2010/main" val="1981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ítulo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ítulo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ítulo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ítulo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ítulo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ítulo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ítulo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ítulo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ítulo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ítulo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1094</Words>
  <Application>Microsoft Office PowerPoint</Application>
  <PresentationFormat>Personalizar</PresentationFormat>
  <Paragraphs>194</Paragraphs>
  <Slides>9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9</vt:i4>
      </vt:variant>
      <vt:variant>
        <vt:lpstr>Apresentações personalizadas</vt:lpstr>
      </vt:variant>
      <vt:variant>
        <vt:i4>1</vt:i4>
      </vt:variant>
    </vt:vector>
  </HeadingPairs>
  <TitlesOfParts>
    <vt:vector size="25" baseType="lpstr">
      <vt:lpstr>Arial</vt:lpstr>
      <vt:lpstr>Calibri</vt:lpstr>
      <vt:lpstr>Cambria Math</vt:lpstr>
      <vt:lpstr>Liberation Serif</vt:lpstr>
      <vt:lpstr>Padrão</vt:lpstr>
      <vt:lpstr>Título1</vt:lpstr>
      <vt:lpstr>Título2</vt:lpstr>
      <vt:lpstr>Título3</vt:lpstr>
      <vt:lpstr>Título4</vt:lpstr>
      <vt:lpstr>Título5</vt:lpstr>
      <vt:lpstr>Título6</vt:lpstr>
      <vt:lpstr>Título7</vt:lpstr>
      <vt:lpstr>Título8</vt:lpstr>
      <vt:lpstr>Título9</vt:lpstr>
      <vt:lpstr>Título10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sinesio@puc-rio.br</dc:creator>
  <cp:lastModifiedBy>Matheus Nogueira</cp:lastModifiedBy>
  <cp:revision>18</cp:revision>
  <dcterms:created xsi:type="dcterms:W3CDTF">2019-09-12T13:28:06Z</dcterms:created>
  <dcterms:modified xsi:type="dcterms:W3CDTF">2021-08-15T21:06:10Z</dcterms:modified>
</cp:coreProperties>
</file>