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jpeg" ContentType="image/jpeg"/>
  <Override PartName="/ppt/media/image3.png" ContentType="image/png"/>
  <Override PartName="/ppt/media/image2.jpeg" ContentType="image/jpeg"/>
  <Override PartName="/ppt/media/image4.png" ContentType="image/png"/>
  <Override PartName="/ppt/media/image5.png" ContentType="image/png"/>
  <Override PartName="/ppt/media/image6.png" ContentType="image/png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6;p1" descr=""/>
          <p:cNvPicPr/>
          <p:nvPr/>
        </p:nvPicPr>
        <p:blipFill>
          <a:blip r:embed="rId2"/>
          <a:stretch/>
        </p:blipFill>
        <p:spPr>
          <a:xfrm>
            <a:off x="360" y="0"/>
            <a:ext cx="10870560" cy="76309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6;p1" descr=""/>
          <p:cNvPicPr/>
          <p:nvPr/>
        </p:nvPicPr>
        <p:blipFill>
          <a:blip r:embed="rId2"/>
          <a:stretch/>
        </p:blipFill>
        <p:spPr>
          <a:xfrm>
            <a:off x="360" y="0"/>
            <a:ext cx="10870560" cy="763092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-69480" y="0"/>
            <a:ext cx="10149120" cy="75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7000" spc="-1" strike="noStrike">
                <a:solidFill>
                  <a:srgbClr val="45982f"/>
                </a:solidFill>
                <a:latin typeface="Arial"/>
                <a:ea typeface="Arial"/>
              </a:rPr>
              <a:t>BufferedWriter e BufferedReader</a:t>
            </a:r>
            <a:endParaRPr b="0" lang="pt-BR" sz="7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1584000" y="300960"/>
            <a:ext cx="799056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4800" spc="-1" strike="noStrike">
                <a:solidFill>
                  <a:srgbClr val="45982f"/>
                </a:solidFill>
                <a:latin typeface="Arial"/>
                <a:ea typeface="Arial"/>
              </a:rPr>
              <a:t>Buffer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1296000" y="1311120"/>
            <a:ext cx="8278920" cy="511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0" lang="pt-BR" sz="3000" spc="-1" strike="noStrike">
                <a:solidFill>
                  <a:srgbClr val="000000"/>
                </a:solidFill>
                <a:latin typeface="Arial"/>
                <a:ea typeface="Arial"/>
              </a:rPr>
              <a:t>Buffer é a região da memória física do computador utilizada para armazenar dados de maneira temporária com a finalidade de salvar informações antes de serem efetivamente utilizadas.</a:t>
            </a:r>
            <a:endParaRPr b="0" lang="pt-BR" sz="3000" spc="-1" strike="noStrike">
              <a:latin typeface="Arial"/>
            </a:endParaRPr>
          </a:p>
        </p:txBody>
      </p:sp>
      <p:pic>
        <p:nvPicPr>
          <p:cNvPr id="81" name="Google Shape;71;p15" descr=""/>
          <p:cNvPicPr/>
          <p:nvPr/>
        </p:nvPicPr>
        <p:blipFill>
          <a:blip r:embed="rId1"/>
          <a:stretch/>
        </p:blipFill>
        <p:spPr>
          <a:xfrm>
            <a:off x="5084280" y="5651640"/>
            <a:ext cx="990000" cy="1051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584000" y="300960"/>
            <a:ext cx="799056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4000" spc="-1" strike="noStrike">
                <a:solidFill>
                  <a:srgbClr val="45982f"/>
                </a:solidFill>
                <a:latin typeface="Arial"/>
                <a:ea typeface="Arial"/>
              </a:rPr>
              <a:t>BufferedWriter e BufferedReader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296000" y="1768320"/>
            <a:ext cx="8278920" cy="511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0" lang="pt-BR" sz="3000" spc="-1" strike="noStrike">
                <a:solidFill>
                  <a:srgbClr val="000000"/>
                </a:solidFill>
                <a:latin typeface="Arial"/>
                <a:ea typeface="Arial"/>
              </a:rPr>
              <a:t>Classes pertencentes ao pacote </a:t>
            </a:r>
            <a:r>
              <a:rPr b="0" i="1" lang="pt-BR" sz="3000" spc="-1" strike="noStrike">
                <a:solidFill>
                  <a:srgbClr val="000000"/>
                </a:solidFill>
                <a:latin typeface="Arial"/>
                <a:ea typeface="Arial"/>
              </a:rPr>
              <a:t>java.io</a:t>
            </a:r>
            <a:r>
              <a:rPr b="0" lang="pt-BR" sz="3000" spc="-1" strike="noStrike">
                <a:solidFill>
                  <a:srgbClr val="000000"/>
                </a:solidFill>
                <a:latin typeface="Arial"/>
                <a:ea typeface="Arial"/>
              </a:rPr>
              <a:t> que utilizam armazenamento em buffer de memória de maneira que otimiza o desempenho da escrita (Writer) ou de leitura (Reader) de arquivos.</a:t>
            </a:r>
            <a:endParaRPr b="0" lang="pt-BR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584000" y="300960"/>
            <a:ext cx="799056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4000" spc="-1" strike="noStrike">
                <a:solidFill>
                  <a:srgbClr val="45982f"/>
                </a:solidFill>
                <a:latin typeface="Arial"/>
                <a:ea typeface="Arial"/>
              </a:rPr>
              <a:t>BufferedReader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1296000" y="1768320"/>
            <a:ext cx="8278920" cy="511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Classe utilizada para ler dados de arquivos de texto, semelhante a classe FileReader porém a melhora do desempenho ocorre ao ler uma quantidade maior de dados de uma só vez em um buffer reduzindo o número de chamadas de leitura no arquivo.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  <a:p>
            <a:pPr marL="216000" indent="-2152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.readLine() - método utilizado para retornar o conteúdo de toda uma linha em formato String;</a:t>
            </a:r>
            <a:endParaRPr b="0" lang="pt-BR" sz="2400" spc="-1" strike="noStrike">
              <a:latin typeface="Arial"/>
            </a:endParaRPr>
          </a:p>
          <a:p>
            <a:pPr marL="216000" indent="-2152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.close() - fecha o fluxo e libera recursos ocupados; 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584000" y="300960"/>
            <a:ext cx="799056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4000" spc="-1" strike="noStrike">
                <a:solidFill>
                  <a:srgbClr val="45982f"/>
                </a:solidFill>
                <a:latin typeface="Arial"/>
                <a:ea typeface="Arial"/>
              </a:rPr>
              <a:t>BufferedReader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1296000" y="1768320"/>
            <a:ext cx="8278920" cy="511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1522080" y="1905840"/>
            <a:ext cx="7962480" cy="3790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1584000" y="300960"/>
            <a:ext cx="799056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4000" spc="-1" strike="noStrike">
                <a:solidFill>
                  <a:srgbClr val="45982f"/>
                </a:solidFill>
                <a:latin typeface="Arial"/>
                <a:ea typeface="Arial"/>
              </a:rPr>
              <a:t>BufferedWriter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1296000" y="1768320"/>
            <a:ext cx="8278920" cy="511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Classe utilizada para escrever dados em arquivos de texto, semelhante a classe Filewriter, porém o armazenamento em buffer otimiza o processo ao reduzir o número de chamadas de gravação no arquivo.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  <a:p>
            <a:pPr marL="216000" indent="-2152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.write() - método utilizado para gravar dados do tipo String no arquivo configurado;</a:t>
            </a:r>
            <a:endParaRPr b="0" lang="pt-BR" sz="2400" spc="-1" strike="noStrike">
              <a:latin typeface="Arial"/>
            </a:endParaRPr>
          </a:p>
          <a:p>
            <a:pPr marL="216000" indent="-2152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.newLine() - método utilizado para separar com uma nova linha o conteúdo armazenado no buffer e que está sendo gravado em arquivo;</a:t>
            </a:r>
            <a:endParaRPr b="0" lang="pt-BR" sz="2400" spc="-1" strike="noStrike">
              <a:latin typeface="Arial"/>
            </a:endParaRPr>
          </a:p>
          <a:p>
            <a:pPr marL="216000" indent="-2152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.close() - método que interrompe o gravador bem como desaloca valores ou recursos utilizados (limpa o buffer);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1584000" y="300960"/>
            <a:ext cx="799056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4000" spc="-1" strike="noStrike">
                <a:solidFill>
                  <a:srgbClr val="45982f"/>
                </a:solidFill>
                <a:latin typeface="Arial"/>
                <a:ea typeface="Arial"/>
              </a:rPr>
              <a:t>BufferedWriter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1296000" y="1768320"/>
            <a:ext cx="8278920" cy="511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1426680" y="2701080"/>
            <a:ext cx="8152920" cy="2199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1584000" y="300960"/>
            <a:ext cx="799056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4000" spc="-1" strike="noStrike">
                <a:solidFill>
                  <a:srgbClr val="45982f"/>
                </a:solidFill>
                <a:latin typeface="Arial"/>
                <a:ea typeface="Arial"/>
              </a:rPr>
              <a:t>BufferedWriter e BufferedReader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1296000" y="1768320"/>
            <a:ext cx="8278920" cy="511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2764440" y="2525040"/>
            <a:ext cx="5333400" cy="2399760"/>
          </a:xfrm>
          <a:prstGeom prst="rect">
            <a:avLst/>
          </a:prstGeom>
          <a:ln>
            <a:noFill/>
          </a:ln>
        </p:spPr>
      </p:pic>
      <p:sp>
        <p:nvSpPr>
          <p:cNvPr id="97" name="CustomShape 3"/>
          <p:cNvSpPr/>
          <p:nvPr/>
        </p:nvSpPr>
        <p:spPr>
          <a:xfrm>
            <a:off x="3541320" y="5125320"/>
            <a:ext cx="405432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latin typeface="Arial"/>
              </a:rPr>
              <a:t>https://github.com/MathPDB/BFWBFR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1188000" y="1884960"/>
            <a:ext cx="799056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4800" spc="-1" strike="noStrike">
                <a:solidFill>
                  <a:srgbClr val="45982f"/>
                </a:solidFill>
                <a:latin typeface="Arial"/>
                <a:ea typeface="Arial"/>
              </a:rPr>
              <a:t>Obrigado pela Atenção.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566640" y="4994280"/>
            <a:ext cx="9071280" cy="190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3"/>
          <p:cNvSpPr/>
          <p:nvPr/>
        </p:nvSpPr>
        <p:spPr>
          <a:xfrm>
            <a:off x="1152000" y="4968000"/>
            <a:ext cx="8928360" cy="239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latin typeface="Arial"/>
              </a:rPr>
              <a:t>Referências: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latin typeface="Arial"/>
              </a:rPr>
              <a:t>https://learn.microsoft.com/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latin typeface="Arial"/>
              </a:rPr>
              <a:t>https://acervolima.com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latin typeface="Arial"/>
              </a:rPr>
              <a:t>https://www.dca.fee.unicamp.br/cursos/PooJava/io/io_bfreader.html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latin typeface="Arial"/>
              </a:rPr>
              <a:t>https://www.dca.fee.unicamp.br/cursos/PooJava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latin typeface="Arial"/>
              </a:rPr>
              <a:t>https://www.lncc.br/~rogerio/poo/08-Arquivos-Java/Escrever%20e%20Ler%20arquivos%20com%20Java.pdf</a:t>
            </a: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Application>LibreOffice/6.4.7.2$Windows_X86_64 LibreOffice_project/639b8ac485750d5696d7590a72ef1b496725cfb5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2023-06-21T14:16:54Z</dcterms:modified>
  <cp:revision>6</cp:revision>
  <dc:subject/>
  <dc:title/>
</cp:coreProperties>
</file>