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84000" y="300960"/>
            <a:ext cx="799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84000" y="300960"/>
            <a:ext cx="799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360" y="0"/>
            <a:ext cx="10871280" cy="7631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96000" y="1768320"/>
            <a:ext cx="8279640" cy="51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;p1" descr=""/>
          <p:cNvPicPr/>
          <p:nvPr/>
        </p:nvPicPr>
        <p:blipFill>
          <a:blip r:embed="rId2"/>
          <a:stretch/>
        </p:blipFill>
        <p:spPr>
          <a:xfrm>
            <a:off x="360" y="0"/>
            <a:ext cx="10871280" cy="7631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84000" y="300960"/>
            <a:ext cx="799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dca.fee.unicamp.br/cursos/PooJava/" TargetMode="External"/><Relationship Id="rId2" Type="http://schemas.openxmlformats.org/officeDocument/2006/relationships/hyperlink" Target="https://acervolima.com/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69480" y="0"/>
            <a:ext cx="10149840" cy="75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7000" spc="-1" strike="noStrike">
                <a:solidFill>
                  <a:srgbClr val="45982f"/>
                </a:solidFill>
                <a:latin typeface="Arial"/>
                <a:ea typeface="Arial"/>
              </a:rPr>
              <a:t>BufferedWriter e BufferedReader</a:t>
            </a:r>
            <a:endParaRPr b="0" lang="pt-BR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84000" y="300960"/>
            <a:ext cx="799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800" spc="-1" strike="noStrike">
                <a:solidFill>
                  <a:srgbClr val="45982f"/>
                </a:solidFill>
                <a:latin typeface="Arial"/>
                <a:ea typeface="Arial"/>
              </a:rPr>
              <a:t>Buffer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96000" y="1311120"/>
            <a:ext cx="8279640" cy="511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Buffer é a região da memória física do computador utilizada para armazenar dados de maneira temporária com a finalidade de salvar informações antes de serem efetivamente utilizadas.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81" name="Google Shape;71;p15" descr=""/>
          <p:cNvPicPr/>
          <p:nvPr/>
        </p:nvPicPr>
        <p:blipFill>
          <a:blip r:embed="rId1"/>
          <a:stretch/>
        </p:blipFill>
        <p:spPr>
          <a:xfrm>
            <a:off x="5084280" y="5651640"/>
            <a:ext cx="990720" cy="105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84000" y="300960"/>
            <a:ext cx="799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 e BufferedReader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96000" y="1768320"/>
            <a:ext cx="8279640" cy="511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Classes pertencentes ao pacote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java.io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 que utilizam armazenamento em buffer de memória de maneira que otimiza o desempenho da escrita (Writer) ou de leitura (Reader) de arquivos.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84000" y="300960"/>
            <a:ext cx="799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BufferedReader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296000" y="1768320"/>
            <a:ext cx="8279640" cy="511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Classe utilizada para ler dados de arquivos de texto, semelhante a classe FileReader porém a melhora do desempenho ocorre ao ler uma quantidade maior de dados de uma só vez em um buffer reduzindo o número de chamadas de leitura no arquivo.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.readLine() - método utilizado para retornar o conteúdo de toda uma linha em formato String;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84000" y="300960"/>
            <a:ext cx="799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296000" y="1768320"/>
            <a:ext cx="8279640" cy="511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Classe utilizada para escrever dados em arquivos de texto, semelhante a classe Filewriter, porém o armazenamento em buffer otimiza o processo ao reduzir o número de chamadas de gravação no arquivo.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.write() - método utilizado para gravar dados do tipo String no arquivo configurado;</a:t>
            </a: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.newLine() - método utilizado para separar com uma nova linha o conteúdo armazenado no buffer e que está sendo gravado em ar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quivo;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88000" y="1884960"/>
            <a:ext cx="799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800" spc="-1" strike="noStrike">
                <a:solidFill>
                  <a:srgbClr val="45982f"/>
                </a:solidFill>
                <a:latin typeface="Arial"/>
                <a:ea typeface="Arial"/>
              </a:rPr>
              <a:t>Obrigado pela Atenção.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5148000"/>
            <a:ext cx="9072000" cy="190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Referências: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hlinkClick r:id="rId1"/>
              </a:rPr>
              <a:t>https://www.dca.fee.unicamp.br/cursos/PooJava/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https://www.dca.fee.unicamp.br/cursos/PooJava/io/io_bfreader.html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hlinkClick r:id="rId2"/>
              </a:rPr>
              <a:t>https://acervolima.com/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https://www.lncc.br/~rogerio/poo/08-Arquivos-Java/Escrever%20e%20Ler%20arquivos%20com%20Java.pdf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LibreOffice/6.4.7.2$Windows_X86_64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2023-06-21T01:02:38Z</dcterms:modified>
  <cp:revision>2</cp:revision>
  <dc:subject/>
  <dc:title/>
</cp:coreProperties>
</file>