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2A535-E4C8-410B-A996-C17B6EE3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3070C9-C1BD-4496-951D-2B1B79FC5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A0EF2-01DF-4C7D-AA82-0CAE54D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3D2A-AD78-4522-B31A-70C71BF6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AF023E-9653-4735-B578-B20E39CC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8106D-6A7F-429E-8D0B-EFFE0786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747474-4BA9-4147-A179-15DE79AE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76230-121B-4854-AE1C-635603AF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CE79F-DB6B-4AAB-A3E9-6C93EB62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47807-64A1-4285-8022-3A6DE6F7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282C8D-3601-4ED2-8688-8981514DD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0F64A5-3590-4131-9B28-D7CBF8EF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C023F-A0E9-42F1-B0A3-3BEF84D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3A757-2516-4872-8CA2-0803B30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B9C40-AEE7-4923-A8AC-EBFED54A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97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BCA0C-8DD9-4BD5-98AF-25804FF7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45247-76B8-4DBC-8FA1-6142D7B2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A3DC8-E1F1-487B-A9B0-41D7AE01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2EC9D-CDF3-4417-A41B-74E3992E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9A8B3-D18E-429C-AA50-9BC41521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8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5012-059D-46FC-AC2C-913C166A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0C006-AE8C-4DC3-A6CB-A12E8BD0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E38F7-29EF-4D54-A2FB-C50A9C54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05B9E-E748-4A7D-9AA4-F6516017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EFE3F-8305-44E1-8BE9-A4A02CD5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832F-B7AD-476B-BB61-AC8C5A56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6E737B-5722-483E-B9E6-E87D2371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DDD457-844F-44E7-9C32-68C32A7A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A44E3-1540-41CA-BC7A-054C08B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2B6B34-92A3-4701-80D2-335F65E8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A1DBCB-9114-4117-B206-42D2D22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4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948AD-E6D9-447B-9A7A-251ACC96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C2FE52-DED9-41E8-93F8-924A2F1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8DA1D-BFBA-4657-9ACD-E7DBD4C9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C76B12-06D9-446F-8B24-286177A1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49633F-44AB-48DF-A12E-5473BCEF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393296-56A9-4FE6-9EEA-03824B6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5E7627-307C-4244-8B4F-A7897B2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88F689-4C94-4437-B93B-4E64CDB2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A1F11-E4D6-49D9-BB06-DCCA99BD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72CA93-419E-4F6F-9376-4FF47EF1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5C0DF7-040A-43E8-B911-0C1ADB88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B8008F-728A-49A6-BCF2-C081BE90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1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E16154-6DFF-4B42-BB23-06DFE9A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51370F-C48E-4788-A3C4-A8E38BE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472852-7F4F-4F5C-82CC-3DBFD486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87EBC-CA10-4347-B514-12641CDD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D5EF-A88C-4598-9B76-2C994466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13CD92-2F5E-4E2A-B2BF-98DDDC17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1F178-BADB-49C0-A2E8-27CD0765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9337A1-5B51-4534-9423-C748FD0B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9E81F-C8F6-4A80-81F9-146367D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D7C84-0483-4BD5-998B-5ECFE06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F34CBB-B6CF-43BC-BFA8-AF0FFA57F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34D8E-2CBA-40A8-BC4D-2B017015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D4F91-6B10-4F71-8786-72752CE6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39019-3963-43AB-933E-F785E6E9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4F53C-BEA7-41DF-90C1-D8B19670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B2463A-3408-4034-BCF4-8F80502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7F139-62E9-4466-852C-859F7EF5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79CD1-FB14-4F5F-8743-507EA199E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5FEE-4B8D-464C-9B6D-9537C84DD4F3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1A96F-1969-4151-82E3-F882FBB32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6254C-2798-47CA-A4B7-5537311D7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8D83-15F4-40BA-B140-DACCEC6F3E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31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1F12FCD-3CCE-4E11-BB15-0FFA3F0FDEA3}"/>
              </a:ext>
            </a:extLst>
          </p:cNvPr>
          <p:cNvGrpSpPr/>
          <p:nvPr/>
        </p:nvGrpSpPr>
        <p:grpSpPr>
          <a:xfrm>
            <a:off x="3921537" y="1068862"/>
            <a:ext cx="5351288" cy="2977102"/>
            <a:chOff x="3921537" y="1068862"/>
            <a:chExt cx="5351288" cy="2977102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D6C6E42-34CB-4EC4-80A8-4466D1AB6B7C}"/>
                </a:ext>
              </a:extLst>
            </p:cNvPr>
            <p:cNvSpPr txBox="1"/>
            <p:nvPr/>
          </p:nvSpPr>
          <p:spPr>
            <a:xfrm>
              <a:off x="4891142" y="1148581"/>
              <a:ext cx="2190594" cy="402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grand_mere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206FA50-8103-4530-AB7B-19573EC5CE9B}"/>
                </a:ext>
              </a:extLst>
            </p:cNvPr>
            <p:cNvSpPr txBox="1"/>
            <p:nvPr/>
          </p:nvSpPr>
          <p:spPr>
            <a:xfrm>
              <a:off x="4825637" y="1957350"/>
              <a:ext cx="2540606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mere(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pl-PL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,Z), pere(Z, caroline)</a:t>
              </a:r>
              <a:endParaRPr lang="fr-FR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B76328-6B71-44C7-ABBE-A6DC6AC4245A}"/>
                </a:ext>
              </a:extLst>
            </p:cNvPr>
            <p:cNvCxnSpPr>
              <a:cxnSpLocks/>
            </p:cNvCxnSpPr>
            <p:nvPr/>
          </p:nvCxnSpPr>
          <p:spPr>
            <a:xfrm>
              <a:off x="5992238" y="1551150"/>
              <a:ext cx="0" cy="406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45A2008-98CA-4198-862A-2F8C68DB6EFA}"/>
                </a:ext>
              </a:extLst>
            </p:cNvPr>
            <p:cNvSpPr txBox="1"/>
            <p:nvPr/>
          </p:nvSpPr>
          <p:spPr>
            <a:xfrm>
              <a:off x="5986439" y="1633176"/>
              <a:ext cx="1471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caroline</a:t>
              </a:r>
              <a:r>
                <a:rPr lang="fr-FR" sz="1050" dirty="0"/>
                <a:t>}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DF2C5FA-85EF-4D3B-A0E9-9073CB18E183}"/>
                </a:ext>
              </a:extLst>
            </p:cNvPr>
            <p:cNvGrpSpPr/>
            <p:nvPr/>
          </p:nvGrpSpPr>
          <p:grpSpPr>
            <a:xfrm>
              <a:off x="7650048" y="1068862"/>
              <a:ext cx="1622777" cy="369332"/>
              <a:chOff x="7669504" y="1127228"/>
              <a:chExt cx="1622777" cy="369332"/>
            </a:xfrm>
          </p:grpSpPr>
          <p:sp>
            <p:nvSpPr>
              <p:cNvPr id="11" name="Bulle narrative : ronde 10">
                <a:extLst>
                  <a:ext uri="{FF2B5EF4-FFF2-40B4-BE49-F238E27FC236}">
                    <a16:creationId xmlns:a16="http://schemas.microsoft.com/office/drawing/2014/main" id="{6042006D-3D4D-419C-A3B6-D35D247510EC}"/>
                  </a:ext>
                </a:extLst>
              </p:cNvPr>
              <p:cNvSpPr/>
              <p:nvPr/>
            </p:nvSpPr>
            <p:spPr>
              <a:xfrm>
                <a:off x="7669504" y="1127228"/>
                <a:ext cx="1401098" cy="369332"/>
              </a:xfrm>
              <a:prstGeom prst="wedgeEllipseCallout">
                <a:avLst>
                  <a:gd name="adj1" fmla="val -72304"/>
                  <a:gd name="adj2" fmla="val 24633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0EE50E1-D702-40AA-B188-C7801D9E914E}"/>
                  </a:ext>
                </a:extLst>
              </p:cNvPr>
              <p:cNvSpPr txBox="1"/>
              <p:nvPr/>
            </p:nvSpPr>
            <p:spPr>
              <a:xfrm>
                <a:off x="7941513" y="1151514"/>
                <a:ext cx="13507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résolvante</a:t>
                </a:r>
                <a:endParaRPr lang="fr-FR" sz="1100" dirty="0"/>
              </a:p>
            </p:txBody>
          </p: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DCAC12A-BB54-4A52-A86E-0D2B5C460269}"/>
                </a:ext>
              </a:extLst>
            </p:cNvPr>
            <p:cNvSpPr txBox="1"/>
            <p:nvPr/>
          </p:nvSpPr>
          <p:spPr>
            <a:xfrm>
              <a:off x="3921537" y="2771736"/>
              <a:ext cx="1711470" cy="419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429F686-1709-428B-8B01-181D82DF7923}"/>
                </a:ext>
              </a:extLst>
            </p:cNvPr>
            <p:cNvSpPr txBox="1"/>
            <p:nvPr/>
          </p:nvSpPr>
          <p:spPr>
            <a:xfrm>
              <a:off x="6360693" y="2772831"/>
              <a:ext cx="2540606" cy="396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noAutofit/>
            </a:bodyPr>
            <a:lstStyle/>
            <a:p>
              <a:pPr algn="ctr"/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robert,caroline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754E8C8-578C-46C0-A9E0-3001FF7A2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9223" y="2351940"/>
              <a:ext cx="411245" cy="41641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653138B-F735-4BB1-BB2D-71F560371C92}"/>
                </a:ext>
              </a:extLst>
            </p:cNvPr>
            <p:cNvSpPr txBox="1"/>
            <p:nvPr/>
          </p:nvSpPr>
          <p:spPr>
            <a:xfrm>
              <a:off x="4949687" y="2463058"/>
              <a:ext cx="1858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2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X=rose, Z=</a:t>
              </a:r>
              <a:r>
                <a:rPr lang="fr-FR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john</a:t>
              </a:r>
              <a:r>
                <a:rPr lang="fr-FR" sz="1050" dirty="0"/>
                <a:t>}</a:t>
              </a: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6C55CDA-13F3-4929-9A56-E900E9C9F7D9}"/>
                </a:ext>
              </a:extLst>
            </p:cNvPr>
            <p:cNvCxnSpPr>
              <a:cxnSpLocks/>
            </p:cNvCxnSpPr>
            <p:nvPr/>
          </p:nvCxnSpPr>
          <p:spPr>
            <a:xfrm>
              <a:off x="7064686" y="2343574"/>
              <a:ext cx="286364" cy="42477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90273117-AA29-4D16-977A-695F9C328633}"/>
                </a:ext>
              </a:extLst>
            </p:cNvPr>
            <p:cNvSpPr txBox="1"/>
            <p:nvPr/>
          </p:nvSpPr>
          <p:spPr>
            <a:xfrm>
              <a:off x="7366243" y="2392514"/>
              <a:ext cx="17924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3 et {</a:t>
              </a:r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X=rose, Z=robert</a:t>
              </a:r>
              <a:r>
                <a:rPr lang="fr-FR" sz="1050" dirty="0"/>
                <a:t>}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DF4DC96-FF6C-4ADD-8469-B5F940A114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3187" y="3234962"/>
              <a:ext cx="0" cy="40539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5C9B69D-8597-4B9B-940B-4418B8073AEF}"/>
                </a:ext>
              </a:extLst>
            </p:cNvPr>
            <p:cNvSpPr txBox="1"/>
            <p:nvPr/>
          </p:nvSpPr>
          <p:spPr>
            <a:xfrm>
              <a:off x="4257291" y="3666272"/>
              <a:ext cx="750344" cy="3796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08000" bIns="108000" rtlCol="0" anchor="ctr" anchorCtr="0">
              <a:spAutoFit/>
            </a:bodyPr>
            <a:lstStyle/>
            <a:p>
              <a:pPr algn="ctr"/>
              <a:r>
                <a:rPr lang="fr-FR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&lt;vide&gt;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B61D7D2-9B6E-4AE9-AE07-04311A75DDB4}"/>
                </a:ext>
              </a:extLst>
            </p:cNvPr>
            <p:cNvSpPr txBox="1"/>
            <p:nvPr/>
          </p:nvSpPr>
          <p:spPr>
            <a:xfrm>
              <a:off x="4806188" y="3283081"/>
              <a:ext cx="6607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4 succès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BDB2B7B-D5E2-46F1-B8E2-C7A3E1C549A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2" y="3160408"/>
              <a:ext cx="0" cy="42780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7EEA08B-9A52-4C4B-B0D1-77CEE5A85B79}"/>
                </a:ext>
              </a:extLst>
            </p:cNvPr>
            <p:cNvSpPr txBox="1"/>
            <p:nvPr/>
          </p:nvSpPr>
          <p:spPr>
            <a:xfrm>
              <a:off x="7562922" y="3265556"/>
              <a:ext cx="622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4 échec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05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Jean-Christophe Pettier</dc:creator>
  <cp:lastModifiedBy>Jean-Christophe Pettier</cp:lastModifiedBy>
  <cp:revision>5</cp:revision>
  <dcterms:created xsi:type="dcterms:W3CDTF">2021-04-02T07:42:48Z</dcterms:created>
  <dcterms:modified xsi:type="dcterms:W3CDTF">2021-04-02T08:34:54Z</dcterms:modified>
</cp:coreProperties>
</file>