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5"/>
  </p:notesMasterIdLst>
  <p:sldIdLst>
    <p:sldId id="262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423F-6210-4598-B96B-FAD8FAFA38D6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11EAD-55B8-4FB5-ACCB-BCC52816E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65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7D2C-F282-4F1B-B9F7-E2DFB3B5B51F}" type="datetime1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2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C437-6D4E-4A2B-9AEB-0A32F052DA8E}" type="datetime1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75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9405-6FD9-45F6-B310-817CEE1B1506}" type="datetime1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07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6C171-3A22-46E8-8830-988A2B04FF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475990"/>
            <a:ext cx="7886700" cy="5700974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q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fr-FR" dirty="0"/>
              <a:t>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6861C-0F8B-45C9-9681-6CBDC4F5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E2F1913-01A6-489E-9EF3-8ADC8B9B3F87}" type="datetime1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317B8-5634-4676-B41C-FB67265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A30099-4CAF-4665-A13D-2F54871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2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11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3772"/>
            <a:ext cx="7886700" cy="4703191"/>
          </a:xfrm>
        </p:spPr>
        <p:txBody>
          <a:bodyPr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E54-8509-407E-8676-E89E6016BAE6}" type="datetime1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69E0301-8EC1-472B-B7D6-8E639AF33C31}"/>
              </a:ext>
            </a:extLst>
          </p:cNvPr>
          <p:cNvCxnSpPr/>
          <p:nvPr userDrawn="1"/>
        </p:nvCxnSpPr>
        <p:spPr>
          <a:xfrm>
            <a:off x="628650" y="1235029"/>
            <a:ext cx="7886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9D2E-4D18-4197-B1A2-BD3280D3108E}" type="datetime1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3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B104-A9B3-497A-B7AA-2B630063F712}" type="datetime1">
              <a:rPr lang="fr-FR" smtClean="0"/>
              <a:t>11/03/2022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89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3530-EF2D-4D5A-9308-3FEBA2A81D2C}" type="datetime1">
              <a:rPr lang="fr-FR" smtClean="0"/>
              <a:t>11/03/2022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EDAB-8B9F-460D-9212-D104201AA6E4}" type="datetime1">
              <a:rPr lang="fr-FR" smtClean="0"/>
              <a:t>11/03/2022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0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94D1-654B-42BB-BE4C-724DC9D731DA}" type="datetime1">
              <a:rPr lang="fr-FR" smtClean="0"/>
              <a:t>11/03/2022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95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7C6C-B536-4AC2-A67F-A175256FABAF}" type="datetime1">
              <a:rPr lang="fr-FR" smtClean="0"/>
              <a:t>11/03/2022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7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D11-5E34-4D68-BA4B-F0CC5854D305}" type="datetime1">
              <a:rPr lang="fr-FR" smtClean="0"/>
              <a:t>11/03/2022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Prolog Lisp 2020-2021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A20C8-04B7-41F0-9D92-222C58A7069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784FF6-0011-41BF-9AA2-EEE04B5770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" y="6264651"/>
            <a:ext cx="1008411" cy="5485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E52013-5BFE-4437-91C6-9C7102490216}"/>
              </a:ext>
            </a:extLst>
          </p:cNvPr>
          <p:cNvSpPr txBox="1"/>
          <p:nvPr userDrawn="1"/>
        </p:nvSpPr>
        <p:spPr>
          <a:xfrm>
            <a:off x="1822537" y="6356350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solidFill>
                  <a:schemeClr val="accent2">
                    <a:lumMod val="75000"/>
                  </a:schemeClr>
                </a:solidFill>
              </a:rPr>
              <a:t>JC Pettier</a:t>
            </a:r>
          </a:p>
        </p:txBody>
      </p:sp>
    </p:spTree>
    <p:extLst>
      <p:ext uri="{BB962C8B-B14F-4D97-AF65-F5344CB8AC3E}">
        <p14:creationId xmlns:p14="http://schemas.microsoft.com/office/powerpoint/2010/main" val="419194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480BD-6C23-404B-B89E-FE844C2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Mini-TP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: </a:t>
            </a:r>
            <a:r>
              <a:rPr lang="fr-FR" sz="3600" dirty="0">
                <a:solidFill>
                  <a:schemeClr val="accent2">
                    <a:lumMod val="75000"/>
                  </a:schemeClr>
                </a:solidFill>
              </a:rPr>
              <a:t>unification de listes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7DDBB-7A81-4FC2-9D79-097785F2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05" y="1441389"/>
            <a:ext cx="8035987" cy="839356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En vous aidant si besoin d’un schéma, donnez le résultat de l'unification des listes suivantes :</a:t>
            </a:r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B2EBEA-4675-4031-830D-CD92DC21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0AD04-B66C-438D-881D-D83E3C5E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6AB713-9028-42F9-A3C3-2AFC60AA69E5}"/>
              </a:ext>
            </a:extLst>
          </p:cNvPr>
          <p:cNvSpPr txBox="1"/>
          <p:nvPr/>
        </p:nvSpPr>
        <p:spPr>
          <a:xfrm>
            <a:off x="1084725" y="2437467"/>
            <a:ext cx="43386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[X, Y, Z]  et   [a, b,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[X, Y | Z]  et  [a, b,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[X, Y | [ Z]]  et  [a, b,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 | [ Y]]  et  [a, b,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 | [ Y, Z]]  et  [a, b,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 | Y ]  et  [[a, b],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[X, Y, Z]  et  [[a, b],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[X, Y | Z]  et  [[ a, b],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[X, b, Z]  et  [a, Y,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[X, Y, X]  et  [a, b, c]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[[X, Y] | Z]  et  [[ a, b], [c, d], e]</a:t>
            </a:r>
          </a:p>
        </p:txBody>
      </p:sp>
    </p:spTree>
    <p:extLst>
      <p:ext uri="{BB962C8B-B14F-4D97-AF65-F5344CB8AC3E}">
        <p14:creationId xmlns:p14="http://schemas.microsoft.com/office/powerpoint/2010/main" val="38705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9. [X, b, Z]  et   [a, Y,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10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74E538E-8913-42B6-B791-1B2A91DC3352}"/>
              </a:ext>
            </a:extLst>
          </p:cNvPr>
          <p:cNvGrpSpPr/>
          <p:nvPr/>
        </p:nvGrpSpPr>
        <p:grpSpPr>
          <a:xfrm>
            <a:off x="1313729" y="1330144"/>
            <a:ext cx="3430441" cy="2841806"/>
            <a:chOff x="-1343025" y="0"/>
            <a:chExt cx="2745126" cy="189331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F881E63-3E88-42D7-9914-725E6C32ECC6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26" name="ZoneTexte 37">
                <a:extLst>
                  <a:ext uri="{FF2B5EF4-FFF2-40B4-BE49-F238E27FC236}">
                    <a16:creationId xmlns:a16="http://schemas.microsoft.com/office/drawing/2014/main" id="{6A638779-8914-41CF-A1CE-A2BB0DEBC621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ZoneTexte 37">
                <a:extLst>
                  <a:ext uri="{FF2B5EF4-FFF2-40B4-BE49-F238E27FC236}">
                    <a16:creationId xmlns:a16="http://schemas.microsoft.com/office/drawing/2014/main" id="{5BE58014-59C2-4349-9C85-035E58F5D9CC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3CB2191F-C03A-46BB-AC8D-F274E31087C1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753DD99-A381-4DB8-B870-DCFD7804363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7">
                <a:extLst>
                  <a:ext uri="{FF2B5EF4-FFF2-40B4-BE49-F238E27FC236}">
                    <a16:creationId xmlns:a16="http://schemas.microsoft.com/office/drawing/2014/main" id="{234190BE-7520-4188-9098-5D235E533BE3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ZoneTexte 39">
                <a:extLst>
                  <a:ext uri="{FF2B5EF4-FFF2-40B4-BE49-F238E27FC236}">
                    <a16:creationId xmlns:a16="http://schemas.microsoft.com/office/drawing/2014/main" id="{1AADFDA7-B081-43E9-93FE-569A7D8EF63B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4F7C1B3-67FD-4A38-9D24-2907990BD4FB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7351ECE-7754-46F4-AF8C-BAE91B65A215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22" name="ZoneTexte 33">
                <a:extLst>
                  <a:ext uri="{FF2B5EF4-FFF2-40B4-BE49-F238E27FC236}">
                    <a16:creationId xmlns:a16="http://schemas.microsoft.com/office/drawing/2014/main" id="{AE6787D3-9FE0-4FB9-B1FD-23E76C27EB45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ZoneTexte 34">
                <a:extLst>
                  <a:ext uri="{FF2B5EF4-FFF2-40B4-BE49-F238E27FC236}">
                    <a16:creationId xmlns:a16="http://schemas.microsoft.com/office/drawing/2014/main" id="{5E199391-0A0B-467C-B53C-826DAEB4832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5B171A9-3192-41CB-951B-1CBD3081430E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11" name="ZoneTexte 43">
                <a:extLst>
                  <a:ext uri="{FF2B5EF4-FFF2-40B4-BE49-F238E27FC236}">
                    <a16:creationId xmlns:a16="http://schemas.microsoft.com/office/drawing/2014/main" id="{259CBD6F-8CA8-41DC-B207-DF5611938625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ZoneTexte 45">
                <a:extLst>
                  <a:ext uri="{FF2B5EF4-FFF2-40B4-BE49-F238E27FC236}">
                    <a16:creationId xmlns:a16="http://schemas.microsoft.com/office/drawing/2014/main" id="{69C82BE5-419F-4478-B825-B57939479951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E0DE4CC-818F-4545-9946-CEB00BEA5B77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4FF9237-5698-486A-BBBA-269AE2625C14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745BB08-4C5D-4CE9-9427-C73CDFDCE7D5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44">
                <a:extLst>
                  <a:ext uri="{FF2B5EF4-FFF2-40B4-BE49-F238E27FC236}">
                    <a16:creationId xmlns:a16="http://schemas.microsoft.com/office/drawing/2014/main" id="{8266D32E-2493-454A-848F-CB5256F8BC09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5071241" y="1335420"/>
            <a:ext cx="3430441" cy="2841806"/>
            <a:chOff x="-1343025" y="0"/>
            <a:chExt cx="2745126" cy="189331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37">
                <a:extLst>
                  <a:ext uri="{FF2B5EF4-FFF2-40B4-BE49-F238E27FC236}">
                    <a16:creationId xmlns:a16="http://schemas.microsoft.com/office/drawing/2014/main" id="{F8A4E6B5-BE44-4D2C-A398-0AECD827AEDC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40C60B7-CBF8-4465-9F19-8D3DD2DF3A6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3202783" y="4893159"/>
            <a:ext cx="404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{X=a, Y=b, Z=c}</a:t>
            </a:r>
          </a:p>
        </p:txBody>
      </p:sp>
    </p:spTree>
    <p:extLst>
      <p:ext uri="{BB962C8B-B14F-4D97-AF65-F5344CB8AC3E}">
        <p14:creationId xmlns:p14="http://schemas.microsoft.com/office/powerpoint/2010/main" val="32319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10. [X, b, X]  et   [a, b,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11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74E538E-8913-42B6-B791-1B2A91DC3352}"/>
              </a:ext>
            </a:extLst>
          </p:cNvPr>
          <p:cNvGrpSpPr/>
          <p:nvPr/>
        </p:nvGrpSpPr>
        <p:grpSpPr>
          <a:xfrm>
            <a:off x="1313729" y="1330144"/>
            <a:ext cx="3430441" cy="2841806"/>
            <a:chOff x="-1343025" y="0"/>
            <a:chExt cx="2745126" cy="189331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F881E63-3E88-42D7-9914-725E6C32ECC6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26" name="ZoneTexte 37">
                <a:extLst>
                  <a:ext uri="{FF2B5EF4-FFF2-40B4-BE49-F238E27FC236}">
                    <a16:creationId xmlns:a16="http://schemas.microsoft.com/office/drawing/2014/main" id="{6A638779-8914-41CF-A1CE-A2BB0DEBC621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ZoneTexte 37">
                <a:extLst>
                  <a:ext uri="{FF2B5EF4-FFF2-40B4-BE49-F238E27FC236}">
                    <a16:creationId xmlns:a16="http://schemas.microsoft.com/office/drawing/2014/main" id="{5BE58014-59C2-4349-9C85-035E58F5D9CC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3CB2191F-C03A-46BB-AC8D-F274E31087C1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753DD99-A381-4DB8-B870-DCFD7804363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7">
                <a:extLst>
                  <a:ext uri="{FF2B5EF4-FFF2-40B4-BE49-F238E27FC236}">
                    <a16:creationId xmlns:a16="http://schemas.microsoft.com/office/drawing/2014/main" id="{234190BE-7520-4188-9098-5D235E533BE3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ZoneTexte 39">
                <a:extLst>
                  <a:ext uri="{FF2B5EF4-FFF2-40B4-BE49-F238E27FC236}">
                    <a16:creationId xmlns:a16="http://schemas.microsoft.com/office/drawing/2014/main" id="{1AADFDA7-B081-43E9-93FE-569A7D8EF63B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4F7C1B3-67FD-4A38-9D24-2907990BD4FB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7351ECE-7754-46F4-AF8C-BAE91B65A215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22" name="ZoneTexte 33">
                <a:extLst>
                  <a:ext uri="{FF2B5EF4-FFF2-40B4-BE49-F238E27FC236}">
                    <a16:creationId xmlns:a16="http://schemas.microsoft.com/office/drawing/2014/main" id="{AE6787D3-9FE0-4FB9-B1FD-23E76C27EB45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ZoneTexte 34">
                <a:extLst>
                  <a:ext uri="{FF2B5EF4-FFF2-40B4-BE49-F238E27FC236}">
                    <a16:creationId xmlns:a16="http://schemas.microsoft.com/office/drawing/2014/main" id="{5E199391-0A0B-467C-B53C-826DAEB4832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5B171A9-3192-41CB-951B-1CBD3081430E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11" name="ZoneTexte 43">
                <a:extLst>
                  <a:ext uri="{FF2B5EF4-FFF2-40B4-BE49-F238E27FC236}">
                    <a16:creationId xmlns:a16="http://schemas.microsoft.com/office/drawing/2014/main" id="{259CBD6F-8CA8-41DC-B207-DF5611938625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ZoneTexte 45">
                <a:extLst>
                  <a:ext uri="{FF2B5EF4-FFF2-40B4-BE49-F238E27FC236}">
                    <a16:creationId xmlns:a16="http://schemas.microsoft.com/office/drawing/2014/main" id="{69C82BE5-419F-4478-B825-B57939479951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E0DE4CC-818F-4545-9946-CEB00BEA5B77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4FF9237-5698-486A-BBBA-269AE2625C14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745BB08-4C5D-4CE9-9427-C73CDFDCE7D5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44">
                <a:extLst>
                  <a:ext uri="{FF2B5EF4-FFF2-40B4-BE49-F238E27FC236}">
                    <a16:creationId xmlns:a16="http://schemas.microsoft.com/office/drawing/2014/main" id="{8266D32E-2493-454A-848F-CB5256F8BC09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5071241" y="1335420"/>
            <a:ext cx="3430441" cy="2841806"/>
            <a:chOff x="-1343025" y="0"/>
            <a:chExt cx="2745126" cy="189331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37">
                <a:extLst>
                  <a:ext uri="{FF2B5EF4-FFF2-40B4-BE49-F238E27FC236}">
                    <a16:creationId xmlns:a16="http://schemas.microsoft.com/office/drawing/2014/main" id="{F8A4E6B5-BE44-4D2C-A398-0AECD827AEDC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40C60B7-CBF8-4465-9F19-8D3DD2DF3A6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4162921" y="4893159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6010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11bis. [X, Y, [ Z]]  et  [[a, b], [</a:t>
            </a:r>
            <a:r>
              <a:rPr lang="fr-FR" dirty="0" err="1"/>
              <a:t>c,d</a:t>
            </a:r>
            <a:r>
              <a:rPr lang="fr-FR" dirty="0"/>
              <a:t>], e]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12</a:t>
            </a:fld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4392599" y="4567971"/>
            <a:ext cx="381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9C543B24-F89A-47EE-9EE0-F32A1096B46A}"/>
              </a:ext>
            </a:extLst>
          </p:cNvPr>
          <p:cNvGrpSpPr/>
          <p:nvPr/>
        </p:nvGrpSpPr>
        <p:grpSpPr>
          <a:xfrm>
            <a:off x="1176310" y="1172896"/>
            <a:ext cx="3430441" cy="3081348"/>
            <a:chOff x="-1343025" y="0"/>
            <a:chExt cx="2745126" cy="205290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4089BE1-9E61-4FA8-8838-3C09148B63B9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655570"/>
              <a:chOff x="-1083315" y="390281"/>
              <a:chExt cx="2485416" cy="1655570"/>
            </a:xfrm>
          </p:grpSpPr>
          <p:sp>
            <p:nvSpPr>
              <p:cNvPr id="68" name="ZoneTexte 37">
                <a:extLst>
                  <a:ext uri="{FF2B5EF4-FFF2-40B4-BE49-F238E27FC236}">
                    <a16:creationId xmlns:a16="http://schemas.microsoft.com/office/drawing/2014/main" id="{5B62CF09-44A1-4476-BC05-1B9A3F498E4F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9" name="ZoneTexte 37">
                <a:extLst>
                  <a:ext uri="{FF2B5EF4-FFF2-40B4-BE49-F238E27FC236}">
                    <a16:creationId xmlns:a16="http://schemas.microsoft.com/office/drawing/2014/main" id="{2A203613-06E6-43AA-9329-A9B860E7B5F0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6C77AC81-8D8B-4F89-ADC8-9619EF111962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9DBCEC1F-EEA0-40B2-9C96-818A4DB81E0E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ZoneTexte 37">
                <a:extLst>
                  <a:ext uri="{FF2B5EF4-FFF2-40B4-BE49-F238E27FC236}">
                    <a16:creationId xmlns:a16="http://schemas.microsoft.com/office/drawing/2014/main" id="{36E657C1-4FD4-41A6-852F-6226328174BD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3" name="ZoneTexte 39">
                <a:extLst>
                  <a:ext uri="{FF2B5EF4-FFF2-40B4-BE49-F238E27FC236}">
                    <a16:creationId xmlns:a16="http://schemas.microsoft.com/office/drawing/2014/main" id="{D9DC439D-E0BE-4532-A282-5BB22EE0B685}"/>
                  </a:ext>
                </a:extLst>
              </p:cNvPr>
              <p:cNvSpPr txBox="1"/>
              <p:nvPr/>
            </p:nvSpPr>
            <p:spPr>
              <a:xfrm>
                <a:off x="-690118" y="181026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8A83D544-5A0C-4CA0-B7EF-BB2FEBECAA3C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ZoneTexte 37">
                <a:extLst>
                  <a:ext uri="{FF2B5EF4-FFF2-40B4-BE49-F238E27FC236}">
                    <a16:creationId xmlns:a16="http://schemas.microsoft.com/office/drawing/2014/main" id="{ECF90EC1-419E-4BE6-AD2E-A074360D0334}"/>
                  </a:ext>
                </a:extLst>
              </p:cNvPr>
              <p:cNvSpPr txBox="1"/>
              <p:nvPr/>
            </p:nvSpPr>
            <p:spPr>
              <a:xfrm>
                <a:off x="-222561" y="151601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E2F31865-9E97-493E-9993-829FBFD80D77}"/>
                  </a:ext>
                </a:extLst>
              </p:cNvPr>
              <p:cNvCxnSpPr/>
              <p:nvPr/>
            </p:nvCxnSpPr>
            <p:spPr>
              <a:xfrm flipV="1">
                <a:off x="-424820" y="1700364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2A489B5-9407-4FC8-ADAF-B6C5AEDB7C92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66" name="ZoneTexte 33">
                <a:extLst>
                  <a:ext uri="{FF2B5EF4-FFF2-40B4-BE49-F238E27FC236}">
                    <a16:creationId xmlns:a16="http://schemas.microsoft.com/office/drawing/2014/main" id="{5D7F67E4-04B7-40CD-8028-E15C3869B8B8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ZoneTexte 34">
                <a:extLst>
                  <a:ext uri="{FF2B5EF4-FFF2-40B4-BE49-F238E27FC236}">
                    <a16:creationId xmlns:a16="http://schemas.microsoft.com/office/drawing/2014/main" id="{AA906C66-D22C-4CAF-9D4F-F350E54FBA42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650E12C-C231-4E82-B0E2-1056E8F53254}"/>
                </a:ext>
              </a:extLst>
            </p:cNvPr>
            <p:cNvGrpSpPr/>
            <p:nvPr/>
          </p:nvGrpSpPr>
          <p:grpSpPr>
            <a:xfrm>
              <a:off x="-745882" y="832718"/>
              <a:ext cx="1825854" cy="1220190"/>
              <a:chOff x="-745882" y="832718"/>
              <a:chExt cx="1825854" cy="1220190"/>
            </a:xfrm>
          </p:grpSpPr>
          <p:sp>
            <p:nvSpPr>
              <p:cNvPr id="60" name="ZoneTexte 43">
                <a:extLst>
                  <a:ext uri="{FF2B5EF4-FFF2-40B4-BE49-F238E27FC236}">
                    <a16:creationId xmlns:a16="http://schemas.microsoft.com/office/drawing/2014/main" id="{204F87F2-C22A-486D-8732-6742AF4826F0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" name="ZoneTexte 45">
                <a:extLst>
                  <a:ext uri="{FF2B5EF4-FFF2-40B4-BE49-F238E27FC236}">
                    <a16:creationId xmlns:a16="http://schemas.microsoft.com/office/drawing/2014/main" id="{1801B722-E515-40ED-AD2D-8F575567B847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31D775DF-62D1-4A9D-A3E1-6481E05BA627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49B52DA5-CFC0-424F-BE1F-5AB1185F96E0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E03975BD-0B38-4E10-AFB0-E897239A5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25" y="1474819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44">
                <a:extLst>
                  <a:ext uri="{FF2B5EF4-FFF2-40B4-BE49-F238E27FC236}">
                    <a16:creationId xmlns:a16="http://schemas.microsoft.com/office/drawing/2014/main" id="{44782B97-A8A9-41D2-8150-E9DB485F0EDA}"/>
                  </a:ext>
                </a:extLst>
              </p:cNvPr>
              <p:cNvSpPr txBox="1"/>
              <p:nvPr/>
            </p:nvSpPr>
            <p:spPr>
              <a:xfrm>
                <a:off x="15497" y="1817323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D482B60-376C-4DBF-8581-2B26331D6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1" y="1706562"/>
                <a:ext cx="99610" cy="1242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ZoneTexte 44">
                <a:extLst>
                  <a:ext uri="{FF2B5EF4-FFF2-40B4-BE49-F238E27FC236}">
                    <a16:creationId xmlns:a16="http://schemas.microsoft.com/office/drawing/2014/main" id="{838E9C1E-D6F9-4F8B-81AF-B8C63D155A57}"/>
                  </a:ext>
                </a:extLst>
              </p:cNvPr>
              <p:cNvSpPr txBox="1"/>
              <p:nvPr/>
            </p:nvSpPr>
            <p:spPr>
              <a:xfrm>
                <a:off x="560007" y="1650873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1EC486EE-495F-4A3C-A20E-9F3C54D6716C}"/>
              </a:ext>
            </a:extLst>
          </p:cNvPr>
          <p:cNvGrpSpPr/>
          <p:nvPr/>
        </p:nvGrpSpPr>
        <p:grpSpPr>
          <a:xfrm>
            <a:off x="5016580" y="1461134"/>
            <a:ext cx="3929519" cy="2497827"/>
            <a:chOff x="-1658714" y="0"/>
            <a:chExt cx="3144501" cy="1664144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E4BE3406-56E6-4395-A8FD-0C8A470220DF}"/>
                </a:ext>
              </a:extLst>
            </p:cNvPr>
            <p:cNvGrpSpPr/>
            <p:nvPr/>
          </p:nvGrpSpPr>
          <p:grpSpPr>
            <a:xfrm>
              <a:off x="-1377374" y="127381"/>
              <a:ext cx="2779475" cy="1199418"/>
              <a:chOff x="-1377374" y="127381"/>
              <a:chExt cx="2779475" cy="1199418"/>
            </a:xfrm>
          </p:grpSpPr>
          <p:sp>
            <p:nvSpPr>
              <p:cNvPr id="93" name="ZoneTexte 37">
                <a:extLst>
                  <a:ext uri="{FF2B5EF4-FFF2-40B4-BE49-F238E27FC236}">
                    <a16:creationId xmlns:a16="http://schemas.microsoft.com/office/drawing/2014/main" id="{441F05E7-AB00-4783-BC9E-65525ABC2F41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4" name="ZoneTexte 37">
                <a:extLst>
                  <a:ext uri="{FF2B5EF4-FFF2-40B4-BE49-F238E27FC236}">
                    <a16:creationId xmlns:a16="http://schemas.microsoft.com/office/drawing/2014/main" id="{BF794C65-3F2C-4CD3-B4C7-3EC8E324C7E2}"/>
                  </a:ext>
                </a:extLst>
              </p:cNvPr>
              <p:cNvSpPr txBox="1"/>
              <p:nvPr/>
            </p:nvSpPr>
            <p:spPr>
              <a:xfrm>
                <a:off x="-1105465" y="52692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F54907D7-78C7-4E3D-9E0D-AFC83F99C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77374" y="756019"/>
                <a:ext cx="262361" cy="93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AA86DA73-E987-4C13-9F41-064AE514C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45348" y="791676"/>
                <a:ext cx="98374" cy="128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Texte 39">
                <a:extLst>
                  <a:ext uri="{FF2B5EF4-FFF2-40B4-BE49-F238E27FC236}">
                    <a16:creationId xmlns:a16="http://schemas.microsoft.com/office/drawing/2014/main" id="{1BEDB1B8-8196-47C6-A35C-7B7306CFEFE4}"/>
                  </a:ext>
                </a:extLst>
              </p:cNvPr>
              <p:cNvSpPr txBox="1"/>
              <p:nvPr/>
            </p:nvSpPr>
            <p:spPr>
              <a:xfrm>
                <a:off x="493438" y="1091214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e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05EA7F1B-B663-4AF3-BA3F-36E679791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615" y="1111174"/>
                <a:ext cx="155884" cy="74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ZoneTexte 37">
                <a:extLst>
                  <a:ext uri="{FF2B5EF4-FFF2-40B4-BE49-F238E27FC236}">
                    <a16:creationId xmlns:a16="http://schemas.microsoft.com/office/drawing/2014/main" id="{6B54E17E-E700-4E03-8CF8-5B76022EE51B}"/>
                  </a:ext>
                </a:extLst>
              </p:cNvPr>
              <p:cNvSpPr txBox="1"/>
              <p:nvPr/>
            </p:nvSpPr>
            <p:spPr>
              <a:xfrm>
                <a:off x="-101746" y="1273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7E630EA2-B849-49F3-9787-B0398F073C16}"/>
                  </a:ext>
                </a:extLst>
              </p:cNvPr>
              <p:cNvCxnSpPr>
                <a:cxnSpLocks/>
                <a:stCxn id="94" idx="3"/>
              </p:cNvCxnSpPr>
              <p:nvPr/>
            </p:nvCxnSpPr>
            <p:spPr>
              <a:xfrm flipV="1">
                <a:off x="-845750" y="327221"/>
                <a:ext cx="720841" cy="317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209CF235-D961-4C97-9740-2D3D6EF2B25F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128043" y="334520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37">
                <a:extLst>
                  <a:ext uri="{FF2B5EF4-FFF2-40B4-BE49-F238E27FC236}">
                    <a16:creationId xmlns:a16="http://schemas.microsoft.com/office/drawing/2014/main" id="{F9D79F23-6821-47B4-9ACB-F60F7AD7FC41}"/>
                  </a:ext>
                </a:extLst>
              </p:cNvPr>
              <p:cNvSpPr txBox="1"/>
              <p:nvPr/>
            </p:nvSpPr>
            <p:spPr>
              <a:xfrm>
                <a:off x="-124908" y="79775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0219D3BD-0F72-4F84-94D2-3589C0330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50586" y="989881"/>
                <a:ext cx="215700" cy="98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DEE878B0-408D-4568-AD92-65C0C6C9B2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06" y="742652"/>
                <a:ext cx="357593" cy="177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E50C01A8-70E3-4ED8-917E-EE55F09690E7}"/>
                </a:ext>
              </a:extLst>
            </p:cNvPr>
            <p:cNvGrpSpPr/>
            <p:nvPr/>
          </p:nvGrpSpPr>
          <p:grpSpPr>
            <a:xfrm>
              <a:off x="-1658714" y="0"/>
              <a:ext cx="2531213" cy="1250233"/>
              <a:chOff x="-1658714" y="0"/>
              <a:chExt cx="2531213" cy="1250233"/>
            </a:xfrm>
          </p:grpSpPr>
          <p:sp>
            <p:nvSpPr>
              <p:cNvPr id="91" name="ZoneTexte 33">
                <a:extLst>
                  <a:ext uri="{FF2B5EF4-FFF2-40B4-BE49-F238E27FC236}">
                    <a16:creationId xmlns:a16="http://schemas.microsoft.com/office/drawing/2014/main" id="{3489191F-5D57-46BD-95C9-E5CDAF221538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2" name="ZoneTexte 34">
                <a:extLst>
                  <a:ext uri="{FF2B5EF4-FFF2-40B4-BE49-F238E27FC236}">
                    <a16:creationId xmlns:a16="http://schemas.microsoft.com/office/drawing/2014/main" id="{2BDE4596-C767-4EE7-A00A-B72313FFE2D5}"/>
                  </a:ext>
                </a:extLst>
              </p:cNvPr>
              <p:cNvSpPr txBox="1"/>
              <p:nvPr/>
            </p:nvSpPr>
            <p:spPr>
              <a:xfrm>
                <a:off x="-1658714" y="74686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6" name="ZoneTexte 34">
                <a:extLst>
                  <a:ext uri="{FF2B5EF4-FFF2-40B4-BE49-F238E27FC236}">
                    <a16:creationId xmlns:a16="http://schemas.microsoft.com/office/drawing/2014/main" id="{86AB28EA-B6C1-4CDA-94A2-6C9E6209BE5E}"/>
                  </a:ext>
                </a:extLst>
              </p:cNvPr>
              <p:cNvSpPr txBox="1"/>
              <p:nvPr/>
            </p:nvSpPr>
            <p:spPr>
              <a:xfrm>
                <a:off x="-482266" y="101464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661C7A44-3C6A-44A3-A23E-B36DADC1CC17}"/>
                </a:ext>
              </a:extLst>
            </p:cNvPr>
            <p:cNvGrpSpPr/>
            <p:nvPr/>
          </p:nvGrpSpPr>
          <p:grpSpPr>
            <a:xfrm>
              <a:off x="-1403988" y="481330"/>
              <a:ext cx="2889775" cy="1182814"/>
              <a:chOff x="-1403988" y="481330"/>
              <a:chExt cx="2889775" cy="1182814"/>
            </a:xfrm>
          </p:grpSpPr>
          <p:sp>
            <p:nvSpPr>
              <p:cNvPr id="83" name="ZoneTexte 43">
                <a:extLst>
                  <a:ext uri="{FF2B5EF4-FFF2-40B4-BE49-F238E27FC236}">
                    <a16:creationId xmlns:a16="http://schemas.microsoft.com/office/drawing/2014/main" id="{6667A406-D3F2-41ED-A993-41263F201E2D}"/>
                  </a:ext>
                </a:extLst>
              </p:cNvPr>
              <p:cNvSpPr txBox="1"/>
              <p:nvPr/>
            </p:nvSpPr>
            <p:spPr>
              <a:xfrm>
                <a:off x="-930545" y="84289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ZoneTexte 45">
                <a:extLst>
                  <a:ext uri="{FF2B5EF4-FFF2-40B4-BE49-F238E27FC236}">
                    <a16:creationId xmlns:a16="http://schemas.microsoft.com/office/drawing/2014/main" id="{FE5EF446-7FA2-413C-A1CE-9BE679DF183F}"/>
                  </a:ext>
                </a:extLst>
              </p:cNvPr>
              <p:cNvSpPr txBox="1"/>
              <p:nvPr/>
            </p:nvSpPr>
            <p:spPr>
              <a:xfrm>
                <a:off x="-1403988" y="1092547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554CFFA-4B98-4E51-A96B-9ED37475D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46216" y="1061699"/>
                <a:ext cx="260649" cy="100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D2D47AA7-803A-4C91-903D-EC47EA952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291" y="756018"/>
                <a:ext cx="230510" cy="2172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7A6A59E-D229-4A26-A214-74E2DDF34683}"/>
                  </a:ext>
                </a:extLst>
              </p:cNvPr>
              <p:cNvSpPr txBox="1"/>
              <p:nvPr/>
            </p:nvSpPr>
            <p:spPr>
              <a:xfrm>
                <a:off x="1035664" y="1233243"/>
                <a:ext cx="450123" cy="282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8" name="ZoneTexte 43">
                <a:extLst>
                  <a:ext uri="{FF2B5EF4-FFF2-40B4-BE49-F238E27FC236}">
                    <a16:creationId xmlns:a16="http://schemas.microsoft.com/office/drawing/2014/main" id="{26E51595-4EFA-4E00-B933-7E5EE2BA5D0C}"/>
                  </a:ext>
                </a:extLst>
              </p:cNvPr>
              <p:cNvSpPr txBox="1"/>
              <p:nvPr/>
            </p:nvSpPr>
            <p:spPr>
              <a:xfrm>
                <a:off x="429097" y="48133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B5CAD9CB-E8D4-4079-A9B5-CF2FFB594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54911" y="1057492"/>
                <a:ext cx="86562" cy="146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CFC48774-22F5-4C49-A691-E17DEF957BF6}"/>
                  </a:ext>
                </a:extLst>
              </p:cNvPr>
              <p:cNvSpPr txBox="1"/>
              <p:nvPr/>
            </p:nvSpPr>
            <p:spPr>
              <a:xfrm>
                <a:off x="-823032" y="1166027"/>
                <a:ext cx="519965" cy="243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2" name="ZoneTexte 43">
                <a:extLst>
                  <a:ext uri="{FF2B5EF4-FFF2-40B4-BE49-F238E27FC236}">
                    <a16:creationId xmlns:a16="http://schemas.microsoft.com/office/drawing/2014/main" id="{9BB0ADA5-201D-419A-81C6-5940335F0D04}"/>
                  </a:ext>
                </a:extLst>
              </p:cNvPr>
              <p:cNvSpPr txBox="1"/>
              <p:nvPr/>
            </p:nvSpPr>
            <p:spPr>
              <a:xfrm>
                <a:off x="839800" y="887924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CE5B020-98C2-4528-8957-D4DC49D8A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664" y="1131858"/>
                <a:ext cx="158203" cy="1443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ZoneTexte 43">
                <a:extLst>
                  <a:ext uri="{FF2B5EF4-FFF2-40B4-BE49-F238E27FC236}">
                    <a16:creationId xmlns:a16="http://schemas.microsoft.com/office/drawing/2014/main" id="{3916DA3C-32C7-4F40-BC78-B8F1E2A9ACCF}"/>
                  </a:ext>
                </a:extLst>
              </p:cNvPr>
              <p:cNvSpPr txBox="1"/>
              <p:nvPr/>
            </p:nvSpPr>
            <p:spPr>
              <a:xfrm>
                <a:off x="188611" y="1102917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8" name="ZoneTexte 45">
                <a:extLst>
                  <a:ext uri="{FF2B5EF4-FFF2-40B4-BE49-F238E27FC236}">
                    <a16:creationId xmlns:a16="http://schemas.microsoft.com/office/drawing/2014/main" id="{2C69BD40-0F16-464D-AD61-B16915C3A3A4}"/>
                  </a:ext>
                </a:extLst>
              </p:cNvPr>
              <p:cNvSpPr txBox="1"/>
              <p:nvPr/>
            </p:nvSpPr>
            <p:spPr>
              <a:xfrm>
                <a:off x="-231603" y="1295573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d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1DA60B7F-9343-4B98-9BA7-CF9D3C88BB70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 flipV="1">
                <a:off x="28112" y="1331332"/>
                <a:ext cx="204338" cy="987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D604EDB1-D9A9-426C-973C-73F44F40C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51" y="1010040"/>
                <a:ext cx="143698" cy="1413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DE84295-34CF-4FF0-8A69-C8136EA8A51A}"/>
                  </a:ext>
                </a:extLst>
              </p:cNvPr>
              <p:cNvSpPr txBox="1"/>
              <p:nvPr/>
            </p:nvSpPr>
            <p:spPr>
              <a:xfrm>
                <a:off x="392950" y="1420884"/>
                <a:ext cx="519965" cy="243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C52CEB2B-1F0B-4F17-9309-6AB85196D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50" y="1320638"/>
                <a:ext cx="143698" cy="1413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62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11. [[X, Y] | Z ]  et  [[a, b], [</a:t>
            </a:r>
            <a:r>
              <a:rPr lang="fr-FR" dirty="0" err="1"/>
              <a:t>c,d</a:t>
            </a:r>
            <a:r>
              <a:rPr lang="fr-FR" dirty="0"/>
              <a:t>], e]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13</a:t>
            </a:fld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1864311" y="4567971"/>
            <a:ext cx="634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{X=a, Y=b, Z=[[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],e]}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1EC486EE-495F-4A3C-A20E-9F3C54D6716C}"/>
              </a:ext>
            </a:extLst>
          </p:cNvPr>
          <p:cNvGrpSpPr/>
          <p:nvPr/>
        </p:nvGrpSpPr>
        <p:grpSpPr>
          <a:xfrm>
            <a:off x="5016580" y="1461134"/>
            <a:ext cx="3929519" cy="2497827"/>
            <a:chOff x="-1658714" y="0"/>
            <a:chExt cx="3144501" cy="1664144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E4BE3406-56E6-4395-A8FD-0C8A470220DF}"/>
                </a:ext>
              </a:extLst>
            </p:cNvPr>
            <p:cNvGrpSpPr/>
            <p:nvPr/>
          </p:nvGrpSpPr>
          <p:grpSpPr>
            <a:xfrm>
              <a:off x="-1377374" y="127381"/>
              <a:ext cx="2779475" cy="1199418"/>
              <a:chOff x="-1377374" y="127381"/>
              <a:chExt cx="2779475" cy="1199418"/>
            </a:xfrm>
          </p:grpSpPr>
          <p:sp>
            <p:nvSpPr>
              <p:cNvPr id="93" name="ZoneTexte 37">
                <a:extLst>
                  <a:ext uri="{FF2B5EF4-FFF2-40B4-BE49-F238E27FC236}">
                    <a16:creationId xmlns:a16="http://schemas.microsoft.com/office/drawing/2014/main" id="{441F05E7-AB00-4783-BC9E-65525ABC2F41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4" name="ZoneTexte 37">
                <a:extLst>
                  <a:ext uri="{FF2B5EF4-FFF2-40B4-BE49-F238E27FC236}">
                    <a16:creationId xmlns:a16="http://schemas.microsoft.com/office/drawing/2014/main" id="{BF794C65-3F2C-4CD3-B4C7-3EC8E324C7E2}"/>
                  </a:ext>
                </a:extLst>
              </p:cNvPr>
              <p:cNvSpPr txBox="1"/>
              <p:nvPr/>
            </p:nvSpPr>
            <p:spPr>
              <a:xfrm>
                <a:off x="-1105465" y="52692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F54907D7-78C7-4E3D-9E0D-AFC83F99C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377374" y="756019"/>
                <a:ext cx="262361" cy="93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AA86DA73-E987-4C13-9F41-064AE514C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45348" y="791676"/>
                <a:ext cx="98374" cy="128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ZoneTexte 39">
                <a:extLst>
                  <a:ext uri="{FF2B5EF4-FFF2-40B4-BE49-F238E27FC236}">
                    <a16:creationId xmlns:a16="http://schemas.microsoft.com/office/drawing/2014/main" id="{1BEDB1B8-8196-47C6-A35C-7B7306CFEFE4}"/>
                  </a:ext>
                </a:extLst>
              </p:cNvPr>
              <p:cNvSpPr txBox="1"/>
              <p:nvPr/>
            </p:nvSpPr>
            <p:spPr>
              <a:xfrm>
                <a:off x="493438" y="1091214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e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05EA7F1B-B663-4AF3-BA3F-36E679791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615" y="1111174"/>
                <a:ext cx="155884" cy="74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ZoneTexte 37">
                <a:extLst>
                  <a:ext uri="{FF2B5EF4-FFF2-40B4-BE49-F238E27FC236}">
                    <a16:creationId xmlns:a16="http://schemas.microsoft.com/office/drawing/2014/main" id="{6B54E17E-E700-4E03-8CF8-5B76022EE51B}"/>
                  </a:ext>
                </a:extLst>
              </p:cNvPr>
              <p:cNvSpPr txBox="1"/>
              <p:nvPr/>
            </p:nvSpPr>
            <p:spPr>
              <a:xfrm>
                <a:off x="-101746" y="1273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7E630EA2-B849-49F3-9787-B0398F073C16}"/>
                  </a:ext>
                </a:extLst>
              </p:cNvPr>
              <p:cNvCxnSpPr>
                <a:cxnSpLocks/>
                <a:stCxn id="94" idx="3"/>
              </p:cNvCxnSpPr>
              <p:nvPr/>
            </p:nvCxnSpPr>
            <p:spPr>
              <a:xfrm flipV="1">
                <a:off x="-845750" y="327221"/>
                <a:ext cx="720841" cy="317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209CF235-D961-4C97-9740-2D3D6EF2B25F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128043" y="334520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37">
                <a:extLst>
                  <a:ext uri="{FF2B5EF4-FFF2-40B4-BE49-F238E27FC236}">
                    <a16:creationId xmlns:a16="http://schemas.microsoft.com/office/drawing/2014/main" id="{F9D79F23-6821-47B4-9ACB-F60F7AD7FC41}"/>
                  </a:ext>
                </a:extLst>
              </p:cNvPr>
              <p:cNvSpPr txBox="1"/>
              <p:nvPr/>
            </p:nvSpPr>
            <p:spPr>
              <a:xfrm>
                <a:off x="-124908" y="79775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0219D3BD-0F72-4F84-94D2-3589C0330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50586" y="989881"/>
                <a:ext cx="215700" cy="98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DEE878B0-408D-4568-AD92-65C0C6C9B2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06" y="742652"/>
                <a:ext cx="357593" cy="1774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E50C01A8-70E3-4ED8-917E-EE55F09690E7}"/>
                </a:ext>
              </a:extLst>
            </p:cNvPr>
            <p:cNvGrpSpPr/>
            <p:nvPr/>
          </p:nvGrpSpPr>
          <p:grpSpPr>
            <a:xfrm>
              <a:off x="-1658714" y="0"/>
              <a:ext cx="2531213" cy="1250233"/>
              <a:chOff x="-1658714" y="0"/>
              <a:chExt cx="2531213" cy="1250233"/>
            </a:xfrm>
          </p:grpSpPr>
          <p:sp>
            <p:nvSpPr>
              <p:cNvPr id="91" name="ZoneTexte 33">
                <a:extLst>
                  <a:ext uri="{FF2B5EF4-FFF2-40B4-BE49-F238E27FC236}">
                    <a16:creationId xmlns:a16="http://schemas.microsoft.com/office/drawing/2014/main" id="{3489191F-5D57-46BD-95C9-E5CDAF221538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2" name="ZoneTexte 34">
                <a:extLst>
                  <a:ext uri="{FF2B5EF4-FFF2-40B4-BE49-F238E27FC236}">
                    <a16:creationId xmlns:a16="http://schemas.microsoft.com/office/drawing/2014/main" id="{2BDE4596-C767-4EE7-A00A-B72313FFE2D5}"/>
                  </a:ext>
                </a:extLst>
              </p:cNvPr>
              <p:cNvSpPr txBox="1"/>
              <p:nvPr/>
            </p:nvSpPr>
            <p:spPr>
              <a:xfrm>
                <a:off x="-1658714" y="74686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6" name="ZoneTexte 34">
                <a:extLst>
                  <a:ext uri="{FF2B5EF4-FFF2-40B4-BE49-F238E27FC236}">
                    <a16:creationId xmlns:a16="http://schemas.microsoft.com/office/drawing/2014/main" id="{86AB28EA-B6C1-4CDA-94A2-6C9E6209BE5E}"/>
                  </a:ext>
                </a:extLst>
              </p:cNvPr>
              <p:cNvSpPr txBox="1"/>
              <p:nvPr/>
            </p:nvSpPr>
            <p:spPr>
              <a:xfrm>
                <a:off x="-482266" y="101464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661C7A44-3C6A-44A3-A23E-B36DADC1CC17}"/>
                </a:ext>
              </a:extLst>
            </p:cNvPr>
            <p:cNvGrpSpPr/>
            <p:nvPr/>
          </p:nvGrpSpPr>
          <p:grpSpPr>
            <a:xfrm>
              <a:off x="-1403988" y="481330"/>
              <a:ext cx="2889775" cy="1182814"/>
              <a:chOff x="-1403988" y="481330"/>
              <a:chExt cx="2889775" cy="1182814"/>
            </a:xfrm>
          </p:grpSpPr>
          <p:sp>
            <p:nvSpPr>
              <p:cNvPr id="83" name="ZoneTexte 43">
                <a:extLst>
                  <a:ext uri="{FF2B5EF4-FFF2-40B4-BE49-F238E27FC236}">
                    <a16:creationId xmlns:a16="http://schemas.microsoft.com/office/drawing/2014/main" id="{6667A406-D3F2-41ED-A993-41263F201E2D}"/>
                  </a:ext>
                </a:extLst>
              </p:cNvPr>
              <p:cNvSpPr txBox="1"/>
              <p:nvPr/>
            </p:nvSpPr>
            <p:spPr>
              <a:xfrm>
                <a:off x="-930545" y="84289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ZoneTexte 45">
                <a:extLst>
                  <a:ext uri="{FF2B5EF4-FFF2-40B4-BE49-F238E27FC236}">
                    <a16:creationId xmlns:a16="http://schemas.microsoft.com/office/drawing/2014/main" id="{FE5EF446-7FA2-413C-A1CE-9BE679DF183F}"/>
                  </a:ext>
                </a:extLst>
              </p:cNvPr>
              <p:cNvSpPr txBox="1"/>
              <p:nvPr/>
            </p:nvSpPr>
            <p:spPr>
              <a:xfrm>
                <a:off x="-1403988" y="1092547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554CFFA-4B98-4E51-A96B-9ED37475D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46216" y="1061699"/>
                <a:ext cx="260649" cy="100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D2D47AA7-803A-4C91-903D-EC47EA952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291" y="756018"/>
                <a:ext cx="230510" cy="2172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7A6A59E-D229-4A26-A214-74E2DDF34683}"/>
                  </a:ext>
                </a:extLst>
              </p:cNvPr>
              <p:cNvSpPr txBox="1"/>
              <p:nvPr/>
            </p:nvSpPr>
            <p:spPr>
              <a:xfrm>
                <a:off x="1035664" y="1233243"/>
                <a:ext cx="450123" cy="282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8" name="ZoneTexte 43">
                <a:extLst>
                  <a:ext uri="{FF2B5EF4-FFF2-40B4-BE49-F238E27FC236}">
                    <a16:creationId xmlns:a16="http://schemas.microsoft.com/office/drawing/2014/main" id="{26E51595-4EFA-4E00-B933-7E5EE2BA5D0C}"/>
                  </a:ext>
                </a:extLst>
              </p:cNvPr>
              <p:cNvSpPr txBox="1"/>
              <p:nvPr/>
            </p:nvSpPr>
            <p:spPr>
              <a:xfrm>
                <a:off x="429097" y="48133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B5CAD9CB-E8D4-4079-A9B5-CF2FFB594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754911" y="1057492"/>
                <a:ext cx="86562" cy="146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CFC48774-22F5-4C49-A691-E17DEF957BF6}"/>
                  </a:ext>
                </a:extLst>
              </p:cNvPr>
              <p:cNvSpPr txBox="1"/>
              <p:nvPr/>
            </p:nvSpPr>
            <p:spPr>
              <a:xfrm>
                <a:off x="-823032" y="1166027"/>
                <a:ext cx="519965" cy="243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2" name="ZoneTexte 43">
                <a:extLst>
                  <a:ext uri="{FF2B5EF4-FFF2-40B4-BE49-F238E27FC236}">
                    <a16:creationId xmlns:a16="http://schemas.microsoft.com/office/drawing/2014/main" id="{9BB0ADA5-201D-419A-81C6-5940335F0D04}"/>
                  </a:ext>
                </a:extLst>
              </p:cNvPr>
              <p:cNvSpPr txBox="1"/>
              <p:nvPr/>
            </p:nvSpPr>
            <p:spPr>
              <a:xfrm>
                <a:off x="839800" y="887924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2CE5B020-98C2-4528-8957-D4DC49D8A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664" y="1131858"/>
                <a:ext cx="158203" cy="1443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ZoneTexte 43">
                <a:extLst>
                  <a:ext uri="{FF2B5EF4-FFF2-40B4-BE49-F238E27FC236}">
                    <a16:creationId xmlns:a16="http://schemas.microsoft.com/office/drawing/2014/main" id="{3916DA3C-32C7-4F40-BC78-B8F1E2A9ACCF}"/>
                  </a:ext>
                </a:extLst>
              </p:cNvPr>
              <p:cNvSpPr txBox="1"/>
              <p:nvPr/>
            </p:nvSpPr>
            <p:spPr>
              <a:xfrm>
                <a:off x="188611" y="1102917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8" name="ZoneTexte 45">
                <a:extLst>
                  <a:ext uri="{FF2B5EF4-FFF2-40B4-BE49-F238E27FC236}">
                    <a16:creationId xmlns:a16="http://schemas.microsoft.com/office/drawing/2014/main" id="{2C69BD40-0F16-464D-AD61-B16915C3A3A4}"/>
                  </a:ext>
                </a:extLst>
              </p:cNvPr>
              <p:cNvSpPr txBox="1"/>
              <p:nvPr/>
            </p:nvSpPr>
            <p:spPr>
              <a:xfrm>
                <a:off x="-231603" y="1295573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d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1DA60B7F-9343-4B98-9BA7-CF9D3C88BB70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 flipV="1">
                <a:off x="28112" y="1331332"/>
                <a:ext cx="204338" cy="987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D604EDB1-D9A9-426C-973C-73F44F40C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51" y="1010040"/>
                <a:ext cx="143698" cy="1413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DDE84295-34CF-4FF0-8A69-C8136EA8A51A}"/>
                  </a:ext>
                </a:extLst>
              </p:cNvPr>
              <p:cNvSpPr txBox="1"/>
              <p:nvPr/>
            </p:nvSpPr>
            <p:spPr>
              <a:xfrm>
                <a:off x="392950" y="1420884"/>
                <a:ext cx="519965" cy="243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C52CEB2B-1F0B-4F17-9309-6AB85196D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950" y="1320638"/>
                <a:ext cx="143698" cy="1413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ZoneTexte 37">
            <a:extLst>
              <a:ext uri="{FF2B5EF4-FFF2-40B4-BE49-F238E27FC236}">
                <a16:creationId xmlns:a16="http://schemas.microsoft.com/office/drawing/2014/main" id="{BA4697DB-8672-4A79-95F7-0A97C29D9ACA}"/>
              </a:ext>
            </a:extLst>
          </p:cNvPr>
          <p:cNvSpPr txBox="1"/>
          <p:nvPr/>
        </p:nvSpPr>
        <p:spPr>
          <a:xfrm>
            <a:off x="4213455" y="2002989"/>
            <a:ext cx="324552" cy="3536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" name="ZoneTexte 37">
            <a:extLst>
              <a:ext uri="{FF2B5EF4-FFF2-40B4-BE49-F238E27FC236}">
                <a16:creationId xmlns:a16="http://schemas.microsoft.com/office/drawing/2014/main" id="{8A0DDD6A-6F89-44F1-82D6-F463515618B2}"/>
              </a:ext>
            </a:extLst>
          </p:cNvPr>
          <p:cNvSpPr txBox="1"/>
          <p:nvPr/>
        </p:nvSpPr>
        <p:spPr>
          <a:xfrm>
            <a:off x="2658728" y="1608384"/>
            <a:ext cx="324552" cy="3536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fr-FR" sz="2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|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F98CDAA-34D5-4E65-8243-A49CCCADA660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2945883" y="1919293"/>
            <a:ext cx="376213" cy="39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33">
            <a:extLst>
              <a:ext uri="{FF2B5EF4-FFF2-40B4-BE49-F238E27FC236}">
                <a16:creationId xmlns:a16="http://schemas.microsoft.com/office/drawing/2014/main" id="{69E9EBB8-9A4F-4527-870A-55593C37E303}"/>
              </a:ext>
            </a:extLst>
          </p:cNvPr>
          <p:cNvSpPr txBox="1"/>
          <p:nvPr/>
        </p:nvSpPr>
        <p:spPr>
          <a:xfrm>
            <a:off x="3551639" y="1417189"/>
            <a:ext cx="324552" cy="3536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" name="ZoneTexte 43">
            <a:extLst>
              <a:ext uri="{FF2B5EF4-FFF2-40B4-BE49-F238E27FC236}">
                <a16:creationId xmlns:a16="http://schemas.microsoft.com/office/drawing/2014/main" id="{F33D5C30-A6BE-4B0E-8A46-94377DB9E79E}"/>
              </a:ext>
            </a:extLst>
          </p:cNvPr>
          <p:cNvSpPr txBox="1"/>
          <p:nvPr/>
        </p:nvSpPr>
        <p:spPr>
          <a:xfrm>
            <a:off x="3322095" y="2139650"/>
            <a:ext cx="324552" cy="3536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0"/>
              </a:spcAft>
            </a:pPr>
            <a:r>
              <a:rPr lang="fr-FR" sz="20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Z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2268F58-5392-4B9B-897E-D4EC2FC5311E}"/>
              </a:ext>
            </a:extLst>
          </p:cNvPr>
          <p:cNvGrpSpPr/>
          <p:nvPr/>
        </p:nvGrpSpPr>
        <p:grpSpPr>
          <a:xfrm>
            <a:off x="1343420" y="1954078"/>
            <a:ext cx="1694081" cy="1339302"/>
            <a:chOff x="713066" y="2193182"/>
            <a:chExt cx="1694081" cy="1339302"/>
          </a:xfrm>
        </p:grpSpPr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132A6D52-AFC7-49D1-B6B3-1B0C0B40C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7374" y="2193182"/>
              <a:ext cx="320546" cy="169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ZoneTexte 34">
              <a:extLst>
                <a:ext uri="{FF2B5EF4-FFF2-40B4-BE49-F238E27FC236}">
                  <a16:creationId xmlns:a16="http://schemas.microsoft.com/office/drawing/2014/main" id="{580C2151-C2DE-4720-93FC-B33A7578A622}"/>
                </a:ext>
              </a:extLst>
            </p:cNvPr>
            <p:cNvSpPr txBox="1"/>
            <p:nvPr/>
          </p:nvSpPr>
          <p:spPr>
            <a:xfrm>
              <a:off x="713066" y="2538205"/>
              <a:ext cx="324552" cy="3536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2000" dirty="0">
                  <a:solidFill>
                    <a:srgbClr val="000000"/>
                  </a:solidFill>
                  <a:latin typeface="Courier New" panose="02070309020205020404" pitchFamily="49" charset="0"/>
                  <a:ea typeface="Times New Roman" panose="02020603050405020304" pitchFamily="18" charset="0"/>
                </a:rPr>
                <a:t>X</a:t>
              </a:r>
              <a:endPara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8" name="ZoneTexte 37">
              <a:extLst>
                <a:ext uri="{FF2B5EF4-FFF2-40B4-BE49-F238E27FC236}">
                  <a16:creationId xmlns:a16="http://schemas.microsoft.com/office/drawing/2014/main" id="{9AFF6D82-1ADB-40EA-9635-F36B69E82C05}"/>
                </a:ext>
              </a:extLst>
            </p:cNvPr>
            <p:cNvSpPr txBox="1"/>
            <p:nvPr/>
          </p:nvSpPr>
          <p:spPr>
            <a:xfrm>
              <a:off x="1404433" y="2208093"/>
              <a:ext cx="324552" cy="3536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2000" kern="1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|</a:t>
              </a:r>
              <a:endPara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39D3681-19AF-4EED-860D-3EE3751FA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642" y="2551950"/>
              <a:ext cx="327859" cy="140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44E69DE7-83A0-4D1C-ACA4-FABC447A046E}"/>
                </a:ext>
              </a:extLst>
            </p:cNvPr>
            <p:cNvCxnSpPr>
              <a:cxnSpLocks/>
            </p:cNvCxnSpPr>
            <p:nvPr/>
          </p:nvCxnSpPr>
          <p:spPr>
            <a:xfrm>
              <a:off x="1604522" y="2605470"/>
              <a:ext cx="122933" cy="192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ZoneTexte 43">
              <a:extLst>
                <a:ext uri="{FF2B5EF4-FFF2-40B4-BE49-F238E27FC236}">
                  <a16:creationId xmlns:a16="http://schemas.microsoft.com/office/drawing/2014/main" id="{A1E8A4EF-C3DF-4C66-8810-D5D0DDF55C80}"/>
                </a:ext>
              </a:extLst>
            </p:cNvPr>
            <p:cNvSpPr txBox="1"/>
            <p:nvPr/>
          </p:nvSpPr>
          <p:spPr>
            <a:xfrm>
              <a:off x="1623021" y="2682349"/>
              <a:ext cx="324552" cy="3536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2000" kern="1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|</a:t>
              </a:r>
              <a:endPara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ZoneTexte 45">
              <a:extLst>
                <a:ext uri="{FF2B5EF4-FFF2-40B4-BE49-F238E27FC236}">
                  <a16:creationId xmlns:a16="http://schemas.microsoft.com/office/drawing/2014/main" id="{C9886B03-D086-4D45-A8FA-8CE6712DDFE2}"/>
                </a:ext>
              </a:extLst>
            </p:cNvPr>
            <p:cNvSpPr txBox="1"/>
            <p:nvPr/>
          </p:nvSpPr>
          <p:spPr>
            <a:xfrm>
              <a:off x="1031384" y="3057067"/>
              <a:ext cx="324552" cy="4037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2000" kern="1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Y</a:t>
              </a:r>
              <a:endPara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9BB588E-ED4E-4D27-B702-DE7CFA9C0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3508" y="3010765"/>
              <a:ext cx="325719" cy="1505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AFDF58D6-C5C4-4DC9-B219-7C9C11F8E6D2}"/>
                </a:ext>
              </a:extLst>
            </p:cNvPr>
            <p:cNvCxnSpPr>
              <a:cxnSpLocks/>
            </p:cNvCxnSpPr>
            <p:nvPr/>
          </p:nvCxnSpPr>
          <p:spPr>
            <a:xfrm>
              <a:off x="1842502" y="3004451"/>
              <a:ext cx="108172" cy="219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CC12970A-0052-4764-A14D-2D7D128C6A64}"/>
                </a:ext>
              </a:extLst>
            </p:cNvPr>
            <p:cNvSpPr txBox="1"/>
            <p:nvPr/>
          </p:nvSpPr>
          <p:spPr>
            <a:xfrm>
              <a:off x="1757374" y="3167358"/>
              <a:ext cx="649773" cy="3651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FR" sz="2000" kern="1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[]</a:t>
              </a:r>
              <a:endParaRPr lang="fr-F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1. [X, Y, Z]  et   [a, b,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2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74E538E-8913-42B6-B791-1B2A91DC3352}"/>
              </a:ext>
            </a:extLst>
          </p:cNvPr>
          <p:cNvGrpSpPr/>
          <p:nvPr/>
        </p:nvGrpSpPr>
        <p:grpSpPr>
          <a:xfrm>
            <a:off x="1313729" y="1330144"/>
            <a:ext cx="3430441" cy="2841806"/>
            <a:chOff x="-1343025" y="0"/>
            <a:chExt cx="2745126" cy="1893317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F881E63-3E88-42D7-9914-725E6C32ECC6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26" name="ZoneTexte 37">
                <a:extLst>
                  <a:ext uri="{FF2B5EF4-FFF2-40B4-BE49-F238E27FC236}">
                    <a16:creationId xmlns:a16="http://schemas.microsoft.com/office/drawing/2014/main" id="{6A638779-8914-41CF-A1CE-A2BB0DEBC621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ZoneTexte 37">
                <a:extLst>
                  <a:ext uri="{FF2B5EF4-FFF2-40B4-BE49-F238E27FC236}">
                    <a16:creationId xmlns:a16="http://schemas.microsoft.com/office/drawing/2014/main" id="{5BE58014-59C2-4349-9C85-035E58F5D9CC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3CB2191F-C03A-46BB-AC8D-F274E31087C1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753DD99-A381-4DB8-B870-DCFD7804363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7">
                <a:extLst>
                  <a:ext uri="{FF2B5EF4-FFF2-40B4-BE49-F238E27FC236}">
                    <a16:creationId xmlns:a16="http://schemas.microsoft.com/office/drawing/2014/main" id="{234190BE-7520-4188-9098-5D235E533BE3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" name="ZoneTexte 39">
                <a:extLst>
                  <a:ext uri="{FF2B5EF4-FFF2-40B4-BE49-F238E27FC236}">
                    <a16:creationId xmlns:a16="http://schemas.microsoft.com/office/drawing/2014/main" id="{1AADFDA7-B081-43E9-93FE-569A7D8EF63B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74F7C1B3-67FD-4A38-9D24-2907990BD4FB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7351ECE-7754-46F4-AF8C-BAE91B65A215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22" name="ZoneTexte 33">
                <a:extLst>
                  <a:ext uri="{FF2B5EF4-FFF2-40B4-BE49-F238E27FC236}">
                    <a16:creationId xmlns:a16="http://schemas.microsoft.com/office/drawing/2014/main" id="{AE6787D3-9FE0-4FB9-B1FD-23E76C27EB45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ZoneTexte 34">
                <a:extLst>
                  <a:ext uri="{FF2B5EF4-FFF2-40B4-BE49-F238E27FC236}">
                    <a16:creationId xmlns:a16="http://schemas.microsoft.com/office/drawing/2014/main" id="{5E199391-0A0B-467C-B53C-826DAEB4832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5B171A9-3192-41CB-951B-1CBD3081430E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11" name="ZoneTexte 43">
                <a:extLst>
                  <a:ext uri="{FF2B5EF4-FFF2-40B4-BE49-F238E27FC236}">
                    <a16:creationId xmlns:a16="http://schemas.microsoft.com/office/drawing/2014/main" id="{259CBD6F-8CA8-41DC-B207-DF5611938625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ZoneTexte 45">
                <a:extLst>
                  <a:ext uri="{FF2B5EF4-FFF2-40B4-BE49-F238E27FC236}">
                    <a16:creationId xmlns:a16="http://schemas.microsoft.com/office/drawing/2014/main" id="{69C82BE5-419F-4478-B825-B57939479951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E0DE4CC-818F-4545-9946-CEB00BEA5B77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4FF9237-5698-486A-BBBA-269AE2625C14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745BB08-4C5D-4CE9-9427-C73CDFDCE7D5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ZoneTexte 44">
                <a:extLst>
                  <a:ext uri="{FF2B5EF4-FFF2-40B4-BE49-F238E27FC236}">
                    <a16:creationId xmlns:a16="http://schemas.microsoft.com/office/drawing/2014/main" id="{8266D32E-2493-454A-848F-CB5256F8BC09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5071241" y="1335420"/>
            <a:ext cx="3430441" cy="2841806"/>
            <a:chOff x="-1343025" y="0"/>
            <a:chExt cx="2745126" cy="189331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37">
                <a:extLst>
                  <a:ext uri="{FF2B5EF4-FFF2-40B4-BE49-F238E27FC236}">
                    <a16:creationId xmlns:a16="http://schemas.microsoft.com/office/drawing/2014/main" id="{F8A4E6B5-BE44-4D2C-A398-0AECD827AEDC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40C60B7-CBF8-4465-9F19-8D3DD2DF3A6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3202783" y="4893159"/>
            <a:ext cx="404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{X=a, Y=b, Z=c}</a:t>
            </a:r>
          </a:p>
        </p:txBody>
      </p:sp>
    </p:spTree>
    <p:extLst>
      <p:ext uri="{BB962C8B-B14F-4D97-AF65-F5344CB8AC3E}">
        <p14:creationId xmlns:p14="http://schemas.microsoft.com/office/powerpoint/2010/main" val="38330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2. [X, Y | Z] et   [a, b,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3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74E538E-8913-42B6-B791-1B2A91DC3352}"/>
              </a:ext>
            </a:extLst>
          </p:cNvPr>
          <p:cNvGrpSpPr/>
          <p:nvPr/>
        </p:nvGrpSpPr>
        <p:grpSpPr>
          <a:xfrm>
            <a:off x="1313729" y="1330144"/>
            <a:ext cx="3430441" cy="2366070"/>
            <a:chOff x="-1343025" y="0"/>
            <a:chExt cx="2745126" cy="157636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F881E63-3E88-42D7-9914-725E6C32ECC6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186083"/>
              <a:chOff x="-1083315" y="390281"/>
              <a:chExt cx="2485416" cy="1186083"/>
            </a:xfrm>
          </p:grpSpPr>
          <p:sp>
            <p:nvSpPr>
              <p:cNvPr id="26" name="ZoneTexte 37">
                <a:extLst>
                  <a:ext uri="{FF2B5EF4-FFF2-40B4-BE49-F238E27FC236}">
                    <a16:creationId xmlns:a16="http://schemas.microsoft.com/office/drawing/2014/main" id="{6A638779-8914-41CF-A1CE-A2BB0DEBC621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ZoneTexte 37">
                <a:extLst>
                  <a:ext uri="{FF2B5EF4-FFF2-40B4-BE49-F238E27FC236}">
                    <a16:creationId xmlns:a16="http://schemas.microsoft.com/office/drawing/2014/main" id="{5BE58014-59C2-4349-9C85-035E58F5D9CC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3CB2191F-C03A-46BB-AC8D-F274E31087C1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753DD99-A381-4DB8-B870-DCFD7804363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ZoneTexte 39">
                <a:extLst>
                  <a:ext uri="{FF2B5EF4-FFF2-40B4-BE49-F238E27FC236}">
                    <a16:creationId xmlns:a16="http://schemas.microsoft.com/office/drawing/2014/main" id="{1AADFDA7-B081-43E9-93FE-569A7D8EF63B}"/>
                  </a:ext>
                </a:extLst>
              </p:cNvPr>
              <p:cNvSpPr txBox="1"/>
              <p:nvPr/>
            </p:nvSpPr>
            <p:spPr>
              <a:xfrm>
                <a:off x="217903" y="134077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7351ECE-7754-46F4-AF8C-BAE91B65A215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22" name="ZoneTexte 33">
                <a:extLst>
                  <a:ext uri="{FF2B5EF4-FFF2-40B4-BE49-F238E27FC236}">
                    <a16:creationId xmlns:a16="http://schemas.microsoft.com/office/drawing/2014/main" id="{AE6787D3-9FE0-4FB9-B1FD-23E76C27EB45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ZoneTexte 34">
                <a:extLst>
                  <a:ext uri="{FF2B5EF4-FFF2-40B4-BE49-F238E27FC236}">
                    <a16:creationId xmlns:a16="http://schemas.microsoft.com/office/drawing/2014/main" id="{5E199391-0A0B-467C-B53C-826DAEB4832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5B171A9-3192-41CB-951B-1CBD3081430E}"/>
                </a:ext>
              </a:extLst>
            </p:cNvPr>
            <p:cNvGrpSpPr/>
            <p:nvPr/>
          </p:nvGrpSpPr>
          <p:grpSpPr>
            <a:xfrm>
              <a:off x="-745882" y="832718"/>
              <a:ext cx="1079288" cy="633392"/>
              <a:chOff x="-745882" y="832718"/>
              <a:chExt cx="1079288" cy="633392"/>
            </a:xfrm>
          </p:grpSpPr>
          <p:sp>
            <p:nvSpPr>
              <p:cNvPr id="11" name="ZoneTexte 43">
                <a:extLst>
                  <a:ext uri="{FF2B5EF4-FFF2-40B4-BE49-F238E27FC236}">
                    <a16:creationId xmlns:a16="http://schemas.microsoft.com/office/drawing/2014/main" id="{259CBD6F-8CA8-41DC-B207-DF5611938625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ZoneTexte 45">
                <a:extLst>
                  <a:ext uri="{FF2B5EF4-FFF2-40B4-BE49-F238E27FC236}">
                    <a16:creationId xmlns:a16="http://schemas.microsoft.com/office/drawing/2014/main" id="{69C82BE5-419F-4478-B825-B57939479951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E0DE4CC-818F-4545-9946-CEB00BEA5B77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4FF9237-5698-486A-BBBA-269AE2625C14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5071241" y="1335420"/>
            <a:ext cx="3430441" cy="2841806"/>
            <a:chOff x="-1343025" y="0"/>
            <a:chExt cx="2745126" cy="189331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37">
                <a:extLst>
                  <a:ext uri="{FF2B5EF4-FFF2-40B4-BE49-F238E27FC236}">
                    <a16:creationId xmlns:a16="http://schemas.microsoft.com/office/drawing/2014/main" id="{F8A4E6B5-BE44-4D2C-A398-0AECD827AEDC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40C60B7-CBF8-4465-9F19-8D3DD2DF3A6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2466878" y="4605965"/>
            <a:ext cx="449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{X=a, Y=b, Z=[c]}</a:t>
            </a:r>
          </a:p>
        </p:txBody>
      </p:sp>
    </p:spTree>
    <p:extLst>
      <p:ext uri="{BB962C8B-B14F-4D97-AF65-F5344CB8AC3E}">
        <p14:creationId xmlns:p14="http://schemas.microsoft.com/office/powerpoint/2010/main" val="23380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3. [X, Y | [ Z]]  et   [a, b,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4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5071241" y="1335420"/>
            <a:ext cx="3430441" cy="2841806"/>
            <a:chOff x="-1343025" y="0"/>
            <a:chExt cx="2745126" cy="189331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37">
                <a:extLst>
                  <a:ext uri="{FF2B5EF4-FFF2-40B4-BE49-F238E27FC236}">
                    <a16:creationId xmlns:a16="http://schemas.microsoft.com/office/drawing/2014/main" id="{F8A4E6B5-BE44-4D2C-A398-0AECD827AEDC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40C60B7-CBF8-4465-9F19-8D3DD2DF3A6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2466878" y="4605965"/>
            <a:ext cx="449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{X=a, Y=b, Z=c}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6F0AD37B-40FA-42A5-91A4-825E306FD74B}"/>
              </a:ext>
            </a:extLst>
          </p:cNvPr>
          <p:cNvGrpSpPr/>
          <p:nvPr/>
        </p:nvGrpSpPr>
        <p:grpSpPr>
          <a:xfrm>
            <a:off x="1313729" y="1330144"/>
            <a:ext cx="3430441" cy="2841806"/>
            <a:chOff x="-1343025" y="0"/>
            <a:chExt cx="2745126" cy="1893317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27A9BDD3-C2C5-41D8-AD0D-68215C694AD2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91" name="ZoneTexte 37">
                <a:extLst>
                  <a:ext uri="{FF2B5EF4-FFF2-40B4-BE49-F238E27FC236}">
                    <a16:creationId xmlns:a16="http://schemas.microsoft.com/office/drawing/2014/main" id="{BE9A7B46-B894-461B-B2AD-BA845D92DBBF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2" name="ZoneTexte 37">
                <a:extLst>
                  <a:ext uri="{FF2B5EF4-FFF2-40B4-BE49-F238E27FC236}">
                    <a16:creationId xmlns:a16="http://schemas.microsoft.com/office/drawing/2014/main" id="{8431F32A-4FCC-4E02-AF16-9F7B23E0D4D5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06B748A5-84F1-4C69-8F8B-1819981D27C3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B04631-B0DB-4285-8EE1-93013753954C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ZoneTexte 37">
                <a:extLst>
                  <a:ext uri="{FF2B5EF4-FFF2-40B4-BE49-F238E27FC236}">
                    <a16:creationId xmlns:a16="http://schemas.microsoft.com/office/drawing/2014/main" id="{9CF2D825-EAE2-467B-A94F-4DCEDDBD85C1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6" name="ZoneTexte 39">
                <a:extLst>
                  <a:ext uri="{FF2B5EF4-FFF2-40B4-BE49-F238E27FC236}">
                    <a16:creationId xmlns:a16="http://schemas.microsoft.com/office/drawing/2014/main" id="{0EED56AD-281C-4DC8-A55D-933CCB428C7A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F2399546-7B40-4610-AD77-7B8779C00C52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C7C87119-6088-4F28-8739-F8F05DAA6868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89" name="ZoneTexte 33">
                <a:extLst>
                  <a:ext uri="{FF2B5EF4-FFF2-40B4-BE49-F238E27FC236}">
                    <a16:creationId xmlns:a16="http://schemas.microsoft.com/office/drawing/2014/main" id="{E6F216E7-16B4-4633-B43D-285CA2CDEBF5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0" name="ZoneTexte 34">
                <a:extLst>
                  <a:ext uri="{FF2B5EF4-FFF2-40B4-BE49-F238E27FC236}">
                    <a16:creationId xmlns:a16="http://schemas.microsoft.com/office/drawing/2014/main" id="{E1212194-7F66-4803-B2AD-EAA05BF567F7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B503E05D-7B09-4DE0-9D6F-99F468124064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83" name="ZoneTexte 43">
                <a:extLst>
                  <a:ext uri="{FF2B5EF4-FFF2-40B4-BE49-F238E27FC236}">
                    <a16:creationId xmlns:a16="http://schemas.microsoft.com/office/drawing/2014/main" id="{1142344B-4A4B-45AC-A33A-055DA1DEEA07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ZoneTexte 45">
                <a:extLst>
                  <a:ext uri="{FF2B5EF4-FFF2-40B4-BE49-F238E27FC236}">
                    <a16:creationId xmlns:a16="http://schemas.microsoft.com/office/drawing/2014/main" id="{88CD1A86-0FD7-4B51-BB91-D7E7786348DB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ED555D73-08CE-48C6-B645-9C8C8C793731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28950850-E54A-45AC-AE40-394D5621B47E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22D72294-439F-4681-B7D8-E4FE0A2C9929}"/>
                  </a:ext>
                </a:extLst>
              </p:cNvPr>
              <p:cNvCxnSpPr>
                <a:cxnSpLocks/>
                <a:stCxn id="95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44">
                <a:extLst>
                  <a:ext uri="{FF2B5EF4-FFF2-40B4-BE49-F238E27FC236}">
                    <a16:creationId xmlns:a16="http://schemas.microsoft.com/office/drawing/2014/main" id="{947D3F95-EC09-4941-AFF9-F7EBF3056BAA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65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4. [X | [ Y]]   et   [a, b,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5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5071241" y="1335420"/>
            <a:ext cx="3430441" cy="2841806"/>
            <a:chOff x="-1343025" y="0"/>
            <a:chExt cx="2745126" cy="189331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37">
                <a:extLst>
                  <a:ext uri="{FF2B5EF4-FFF2-40B4-BE49-F238E27FC236}">
                    <a16:creationId xmlns:a16="http://schemas.microsoft.com/office/drawing/2014/main" id="{F8A4E6B5-BE44-4D2C-A398-0AECD827AEDC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40C60B7-CBF8-4465-9F19-8D3DD2DF3A6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4076214" y="4326104"/>
            <a:ext cx="129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6F0AD37B-40FA-42A5-91A4-825E306FD74B}"/>
              </a:ext>
            </a:extLst>
          </p:cNvPr>
          <p:cNvGrpSpPr/>
          <p:nvPr/>
        </p:nvGrpSpPr>
        <p:grpSpPr>
          <a:xfrm>
            <a:off x="1313729" y="1330144"/>
            <a:ext cx="3430441" cy="2426972"/>
            <a:chOff x="-1343025" y="0"/>
            <a:chExt cx="2745126" cy="1616939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27A9BDD3-C2C5-41D8-AD0D-68215C694AD2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559892"/>
              <a:chOff x="-1083315" y="390281"/>
              <a:chExt cx="2485416" cy="559892"/>
            </a:xfrm>
          </p:grpSpPr>
          <p:sp>
            <p:nvSpPr>
              <p:cNvPr id="91" name="ZoneTexte 37">
                <a:extLst>
                  <a:ext uri="{FF2B5EF4-FFF2-40B4-BE49-F238E27FC236}">
                    <a16:creationId xmlns:a16="http://schemas.microsoft.com/office/drawing/2014/main" id="{BE9A7B46-B894-461B-B2AD-BA845D92DBBF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2" name="ZoneTexte 37">
                <a:extLst>
                  <a:ext uri="{FF2B5EF4-FFF2-40B4-BE49-F238E27FC236}">
                    <a16:creationId xmlns:a16="http://schemas.microsoft.com/office/drawing/2014/main" id="{8431F32A-4FCC-4E02-AF16-9F7B23E0D4D5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06B748A5-84F1-4C69-8F8B-1819981D27C3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B04631-B0DB-4285-8EE1-93013753954C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C7C87119-6088-4F28-8739-F8F05DAA6868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89" name="ZoneTexte 33">
                <a:extLst>
                  <a:ext uri="{FF2B5EF4-FFF2-40B4-BE49-F238E27FC236}">
                    <a16:creationId xmlns:a16="http://schemas.microsoft.com/office/drawing/2014/main" id="{E6F216E7-16B4-4633-B43D-285CA2CDEBF5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0" name="ZoneTexte 34">
                <a:extLst>
                  <a:ext uri="{FF2B5EF4-FFF2-40B4-BE49-F238E27FC236}">
                    <a16:creationId xmlns:a16="http://schemas.microsoft.com/office/drawing/2014/main" id="{E1212194-7F66-4803-B2AD-EAA05BF567F7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B503E05D-7B09-4DE0-9D6F-99F468124064}"/>
                </a:ext>
              </a:extLst>
            </p:cNvPr>
            <p:cNvGrpSpPr/>
            <p:nvPr/>
          </p:nvGrpSpPr>
          <p:grpSpPr>
            <a:xfrm>
              <a:off x="-745882" y="832718"/>
              <a:ext cx="1488524" cy="784221"/>
              <a:chOff x="-745882" y="832718"/>
              <a:chExt cx="1488524" cy="784221"/>
            </a:xfrm>
          </p:grpSpPr>
          <p:sp>
            <p:nvSpPr>
              <p:cNvPr id="83" name="ZoneTexte 43">
                <a:extLst>
                  <a:ext uri="{FF2B5EF4-FFF2-40B4-BE49-F238E27FC236}">
                    <a16:creationId xmlns:a16="http://schemas.microsoft.com/office/drawing/2014/main" id="{1142344B-4A4B-45AC-A33A-055DA1DEEA07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ZoneTexte 45">
                <a:extLst>
                  <a:ext uri="{FF2B5EF4-FFF2-40B4-BE49-F238E27FC236}">
                    <a16:creationId xmlns:a16="http://schemas.microsoft.com/office/drawing/2014/main" id="{88CD1A86-0FD7-4B51-BB91-D7E7786348DB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ED555D73-08CE-48C6-B645-9C8C8C793731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28950850-E54A-45AC-AE40-394D5621B47E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ZoneTexte 44">
                <a:extLst>
                  <a:ext uri="{FF2B5EF4-FFF2-40B4-BE49-F238E27FC236}">
                    <a16:creationId xmlns:a16="http://schemas.microsoft.com/office/drawing/2014/main" id="{947D3F95-EC09-4941-AFF9-F7EBF3056BAA}"/>
                  </a:ext>
                </a:extLst>
              </p:cNvPr>
              <p:cNvSpPr txBox="1"/>
              <p:nvPr/>
            </p:nvSpPr>
            <p:spPr>
              <a:xfrm>
                <a:off x="222677" y="1381354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9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5. [X | [ Y, Z]]   et   [a, b,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6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5071241" y="1335420"/>
            <a:ext cx="3430441" cy="2841806"/>
            <a:chOff x="-1343025" y="0"/>
            <a:chExt cx="2745126" cy="189331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37">
                <a:extLst>
                  <a:ext uri="{FF2B5EF4-FFF2-40B4-BE49-F238E27FC236}">
                    <a16:creationId xmlns:a16="http://schemas.microsoft.com/office/drawing/2014/main" id="{F8A4E6B5-BE44-4D2C-A398-0AECD827AEDC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A40C60B7-CBF8-4465-9F19-8D3DD2DF3A6C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92A424B5-5CD0-4D04-8F34-E97BD6DC248F}"/>
              </a:ext>
            </a:extLst>
          </p:cNvPr>
          <p:cNvSpPr txBox="1"/>
          <p:nvPr/>
        </p:nvSpPr>
        <p:spPr>
          <a:xfrm>
            <a:off x="2466878" y="4605965"/>
            <a:ext cx="449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{X=a, Y=b, Z=c}</a:t>
            </a: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E352CB2-1C46-4DBA-91AA-B538BBE42464}"/>
              </a:ext>
            </a:extLst>
          </p:cNvPr>
          <p:cNvGrpSpPr/>
          <p:nvPr/>
        </p:nvGrpSpPr>
        <p:grpSpPr>
          <a:xfrm>
            <a:off x="1313729" y="1330144"/>
            <a:ext cx="3430441" cy="2841806"/>
            <a:chOff x="-1343025" y="0"/>
            <a:chExt cx="2745126" cy="1893317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628CCCF1-BCA5-4767-885A-006DA0D1E112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69" name="ZoneTexte 37">
                <a:extLst>
                  <a:ext uri="{FF2B5EF4-FFF2-40B4-BE49-F238E27FC236}">
                    <a16:creationId xmlns:a16="http://schemas.microsoft.com/office/drawing/2014/main" id="{B197488B-2DD9-496B-BC33-5E2AE1484F0F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0" name="ZoneTexte 37">
                <a:extLst>
                  <a:ext uri="{FF2B5EF4-FFF2-40B4-BE49-F238E27FC236}">
                    <a16:creationId xmlns:a16="http://schemas.microsoft.com/office/drawing/2014/main" id="{057E46E9-8AA7-4532-8C37-A46CC2DA51C5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FB8639C-5D72-4843-AED4-08C7C6112821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93E92A79-8929-4FCC-A1C6-A30AB5FBC8A6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37">
                <a:extLst>
                  <a:ext uri="{FF2B5EF4-FFF2-40B4-BE49-F238E27FC236}">
                    <a16:creationId xmlns:a16="http://schemas.microsoft.com/office/drawing/2014/main" id="{1843D88E-8956-48B6-A3B7-0E619E8D1E85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4" name="ZoneTexte 39">
                <a:extLst>
                  <a:ext uri="{FF2B5EF4-FFF2-40B4-BE49-F238E27FC236}">
                    <a16:creationId xmlns:a16="http://schemas.microsoft.com/office/drawing/2014/main" id="{E83A036A-6EA5-499E-A345-73E09EAFA68E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4B21C004-CB4F-436B-9BAF-BB888D1ED76B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E75C35AC-50B7-469E-A91D-07E3CE49BC5A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67" name="ZoneTexte 33">
                <a:extLst>
                  <a:ext uri="{FF2B5EF4-FFF2-40B4-BE49-F238E27FC236}">
                    <a16:creationId xmlns:a16="http://schemas.microsoft.com/office/drawing/2014/main" id="{0FEEE551-7AD3-49B1-8D09-462B67BDC0FF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ZoneTexte 34">
                <a:extLst>
                  <a:ext uri="{FF2B5EF4-FFF2-40B4-BE49-F238E27FC236}">
                    <a16:creationId xmlns:a16="http://schemas.microsoft.com/office/drawing/2014/main" id="{3F28BF64-46E4-4993-954D-1946A4032030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80A06E24-55DE-44B8-8095-75AE04067C35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61" name="ZoneTexte 43">
                <a:extLst>
                  <a:ext uri="{FF2B5EF4-FFF2-40B4-BE49-F238E27FC236}">
                    <a16:creationId xmlns:a16="http://schemas.microsoft.com/office/drawing/2014/main" id="{045674A1-4225-4D32-9935-B7950108D6BC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2" name="ZoneTexte 45">
                <a:extLst>
                  <a:ext uri="{FF2B5EF4-FFF2-40B4-BE49-F238E27FC236}">
                    <a16:creationId xmlns:a16="http://schemas.microsoft.com/office/drawing/2014/main" id="{1903C7FB-4EB8-48EE-8C5D-CFC1B1839E28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29871411-5C75-452E-8B03-2CB2CF041E22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C1C60438-284D-4239-B898-F656AA146220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00D287A2-3BC6-49B4-B44C-385602784DEB}"/>
                  </a:ext>
                </a:extLst>
              </p:cNvPr>
              <p:cNvCxnSpPr>
                <a:cxnSpLocks/>
                <a:stCxn id="73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ZoneTexte 44">
                <a:extLst>
                  <a:ext uri="{FF2B5EF4-FFF2-40B4-BE49-F238E27FC236}">
                    <a16:creationId xmlns:a16="http://schemas.microsoft.com/office/drawing/2014/main" id="{9B7BD160-B3C8-48C4-A126-2B39115099AD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6. [X | Y]   et   [[a, b],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7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4333357" y="1137093"/>
            <a:ext cx="4181993" cy="2788702"/>
            <a:chOff x="-1944436" y="0"/>
            <a:chExt cx="3346537" cy="185793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684726" y="390281"/>
              <a:ext cx="3086827" cy="948175"/>
              <a:chOff x="-1684726" y="390281"/>
              <a:chExt cx="3086827" cy="948175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1240681" y="7560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684726" y="948148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1070140" y="991377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560056" y="110287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-312335" y="1084208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37">
                <a:extLst>
                  <a:ext uri="{FF2B5EF4-FFF2-40B4-BE49-F238E27FC236}">
                    <a16:creationId xmlns:a16="http://schemas.microsoft.com/office/drawing/2014/main" id="{AFF78BEE-CB94-4126-ACEC-3E85B53B135B}"/>
                  </a:ext>
                </a:extLst>
              </p:cNvPr>
              <p:cNvSpPr txBox="1"/>
              <p:nvPr/>
            </p:nvSpPr>
            <p:spPr>
              <a:xfrm>
                <a:off x="-600741" y="43608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92096E06-74EC-46C8-B44F-410FDB4B745F}"/>
                  </a:ext>
                </a:extLst>
              </p:cNvPr>
              <p:cNvCxnSpPr/>
              <p:nvPr/>
            </p:nvCxnSpPr>
            <p:spPr>
              <a:xfrm flipV="1">
                <a:off x="-1044785" y="62822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DE3F942B-B42F-46A3-A4CF-AF39F3CC74FB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-430199" y="671447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944436" y="0"/>
              <a:ext cx="2816935" cy="1432151"/>
              <a:chOff x="-1944436" y="0"/>
              <a:chExt cx="2816935" cy="1432151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944436" y="119656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1417693" y="818257"/>
              <a:ext cx="2151848" cy="1039680"/>
              <a:chOff x="-1417693" y="818257"/>
              <a:chExt cx="2151848" cy="1039680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769085" y="113818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1417693" y="1530358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1176709" y="1373719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214190" y="1375595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3" name="ZoneTexte 43">
                <a:extLst>
                  <a:ext uri="{FF2B5EF4-FFF2-40B4-BE49-F238E27FC236}">
                    <a16:creationId xmlns:a16="http://schemas.microsoft.com/office/drawing/2014/main" id="{94C4B556-0547-43D7-A1B0-E8DDFD79C899}"/>
                  </a:ext>
                </a:extLst>
              </p:cNvPr>
              <p:cNvSpPr txBox="1"/>
              <p:nvPr/>
            </p:nvSpPr>
            <p:spPr>
              <a:xfrm>
                <a:off x="-129144" y="818257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F031FAB6-C355-4781-B742-4BF4F1805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65457" y="1419169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E45FE3BF-A3F0-42AC-A7EC-32A3CEE2025E}"/>
                  </a:ext>
                </a:extLst>
              </p:cNvPr>
              <p:cNvSpPr txBox="1"/>
              <p:nvPr/>
            </p:nvSpPr>
            <p:spPr>
              <a:xfrm>
                <a:off x="-519252" y="1614677"/>
                <a:ext cx="519965" cy="243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92A424B5-5CD0-4D04-8F34-E97BD6DC248F}"/>
              </a:ext>
            </a:extLst>
          </p:cNvPr>
          <p:cNvSpPr txBox="1"/>
          <p:nvPr/>
        </p:nvSpPr>
        <p:spPr>
          <a:xfrm>
            <a:off x="2466878" y="4605965"/>
            <a:ext cx="4493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{X=[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Y=[c]}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296691A-6340-447D-A00D-E130F2094D7F}"/>
              </a:ext>
            </a:extLst>
          </p:cNvPr>
          <p:cNvGrpSpPr/>
          <p:nvPr/>
        </p:nvGrpSpPr>
        <p:grpSpPr>
          <a:xfrm>
            <a:off x="1373849" y="1118917"/>
            <a:ext cx="3430441" cy="1823842"/>
            <a:chOff x="-1343025" y="0"/>
            <a:chExt cx="2745126" cy="1215112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FF2CF6ED-0AF8-41F7-8109-94570D820214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559892"/>
              <a:chOff x="-1083315" y="390281"/>
              <a:chExt cx="2485416" cy="559892"/>
            </a:xfrm>
          </p:grpSpPr>
          <p:sp>
            <p:nvSpPr>
              <p:cNvPr id="85" name="ZoneTexte 37">
                <a:extLst>
                  <a:ext uri="{FF2B5EF4-FFF2-40B4-BE49-F238E27FC236}">
                    <a16:creationId xmlns:a16="http://schemas.microsoft.com/office/drawing/2014/main" id="{5BC10CED-0FFB-481F-AF58-1C0E6FCFEAE7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6" name="ZoneTexte 37">
                <a:extLst>
                  <a:ext uri="{FF2B5EF4-FFF2-40B4-BE49-F238E27FC236}">
                    <a16:creationId xmlns:a16="http://schemas.microsoft.com/office/drawing/2014/main" id="{8DF65BEC-A2FB-4495-AC05-755E7D86C43C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AC9377AD-C94A-497A-9D8E-9345929A5374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03236819-6AEA-4737-AF8E-C408D479F15C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66AE16F6-FEFB-48D2-95FA-F4F3A4E29ADD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83" name="ZoneTexte 33">
                <a:extLst>
                  <a:ext uri="{FF2B5EF4-FFF2-40B4-BE49-F238E27FC236}">
                    <a16:creationId xmlns:a16="http://schemas.microsoft.com/office/drawing/2014/main" id="{E16806EE-8366-4C12-8E20-E000CC21EA7C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4" name="ZoneTexte 34">
                <a:extLst>
                  <a:ext uri="{FF2B5EF4-FFF2-40B4-BE49-F238E27FC236}">
                    <a16:creationId xmlns:a16="http://schemas.microsoft.com/office/drawing/2014/main" id="{3F478B90-D2E3-4F74-80A3-C17F068E25D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F8F384C9-67CD-4ACD-B64E-AD2DD69FC0FB}"/>
                </a:ext>
              </a:extLst>
            </p:cNvPr>
            <p:cNvGrpSpPr/>
            <p:nvPr/>
          </p:nvGrpSpPr>
          <p:grpSpPr>
            <a:xfrm>
              <a:off x="-230177" y="832718"/>
              <a:ext cx="322218" cy="382394"/>
              <a:chOff x="-230177" y="832718"/>
              <a:chExt cx="322218" cy="382394"/>
            </a:xfrm>
          </p:grpSpPr>
          <p:sp>
            <p:nvSpPr>
              <p:cNvPr id="79" name="ZoneTexte 43">
                <a:extLst>
                  <a:ext uri="{FF2B5EF4-FFF2-40B4-BE49-F238E27FC236}">
                    <a16:creationId xmlns:a16="http://schemas.microsoft.com/office/drawing/2014/main" id="{CCDDACED-A978-4C36-9ACF-ACEC3F511699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0" name="ZoneTexte 45">
                <a:extLst>
                  <a:ext uri="{FF2B5EF4-FFF2-40B4-BE49-F238E27FC236}">
                    <a16:creationId xmlns:a16="http://schemas.microsoft.com/office/drawing/2014/main" id="{6AC7DB26-5318-400C-8644-1F1B90B4680D}"/>
                  </a:ext>
                </a:extLst>
              </p:cNvPr>
              <p:cNvSpPr txBox="1"/>
              <p:nvPr/>
            </p:nvSpPr>
            <p:spPr>
              <a:xfrm>
                <a:off x="-230177" y="946134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436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7. [X, Y, Z]  et  [[a, b],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8</a:t>
            </a:fld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7A64DB4-785F-44F0-B829-AB9A28FF7143}"/>
              </a:ext>
            </a:extLst>
          </p:cNvPr>
          <p:cNvGrpSpPr/>
          <p:nvPr/>
        </p:nvGrpSpPr>
        <p:grpSpPr>
          <a:xfrm>
            <a:off x="4620395" y="1113820"/>
            <a:ext cx="4181993" cy="2788702"/>
            <a:chOff x="-1944436" y="0"/>
            <a:chExt cx="3346537" cy="1857937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B0F1A8E-7CC1-4A58-9141-A7CC5060BE3C}"/>
                </a:ext>
              </a:extLst>
            </p:cNvPr>
            <p:cNvGrpSpPr/>
            <p:nvPr/>
          </p:nvGrpSpPr>
          <p:grpSpPr>
            <a:xfrm>
              <a:off x="-1684726" y="390281"/>
              <a:ext cx="3086827" cy="948175"/>
              <a:chOff x="-1684726" y="390281"/>
              <a:chExt cx="3086827" cy="948175"/>
            </a:xfrm>
          </p:grpSpPr>
          <p:sp>
            <p:nvSpPr>
              <p:cNvPr id="48" name="ZoneTexte 37">
                <a:extLst>
                  <a:ext uri="{FF2B5EF4-FFF2-40B4-BE49-F238E27FC236}">
                    <a16:creationId xmlns:a16="http://schemas.microsoft.com/office/drawing/2014/main" id="{6694CE77-B1B9-4C09-BD66-315DC37DC21E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ZoneTexte 37">
                <a:extLst>
                  <a:ext uri="{FF2B5EF4-FFF2-40B4-BE49-F238E27FC236}">
                    <a16:creationId xmlns:a16="http://schemas.microsoft.com/office/drawing/2014/main" id="{8F27DE01-0A55-47F7-A6C7-82877E3D0A42}"/>
                  </a:ext>
                </a:extLst>
              </p:cNvPr>
              <p:cNvSpPr txBox="1"/>
              <p:nvPr/>
            </p:nvSpPr>
            <p:spPr>
              <a:xfrm>
                <a:off x="-1240681" y="7560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86682D0D-735E-4F8B-8278-5B30877F2EE8}"/>
                  </a:ext>
                </a:extLst>
              </p:cNvPr>
              <p:cNvCxnSpPr/>
              <p:nvPr/>
            </p:nvCxnSpPr>
            <p:spPr>
              <a:xfrm flipV="1">
                <a:off x="-1684726" y="948148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B07FE6BC-15AA-4D89-BEFE-C1D3D25CA0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-1070140" y="991377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ZoneTexte 39">
                <a:extLst>
                  <a:ext uri="{FF2B5EF4-FFF2-40B4-BE49-F238E27FC236}">
                    <a16:creationId xmlns:a16="http://schemas.microsoft.com/office/drawing/2014/main" id="{31AE3637-199A-46BC-84EC-369B6B63E437}"/>
                  </a:ext>
                </a:extLst>
              </p:cNvPr>
              <p:cNvSpPr txBox="1"/>
              <p:nvPr/>
            </p:nvSpPr>
            <p:spPr>
              <a:xfrm>
                <a:off x="-560056" y="110287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7AA9057-D83F-4A4F-A9F1-2F60C58D3E64}"/>
                  </a:ext>
                </a:extLst>
              </p:cNvPr>
              <p:cNvCxnSpPr/>
              <p:nvPr/>
            </p:nvCxnSpPr>
            <p:spPr>
              <a:xfrm flipV="1">
                <a:off x="-312335" y="1084208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37">
                <a:extLst>
                  <a:ext uri="{FF2B5EF4-FFF2-40B4-BE49-F238E27FC236}">
                    <a16:creationId xmlns:a16="http://schemas.microsoft.com/office/drawing/2014/main" id="{AFF78BEE-CB94-4126-ACEC-3E85B53B135B}"/>
                  </a:ext>
                </a:extLst>
              </p:cNvPr>
              <p:cNvSpPr txBox="1"/>
              <p:nvPr/>
            </p:nvSpPr>
            <p:spPr>
              <a:xfrm>
                <a:off x="-600741" y="43608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92096E06-74EC-46C8-B44F-410FDB4B745F}"/>
                  </a:ext>
                </a:extLst>
              </p:cNvPr>
              <p:cNvCxnSpPr/>
              <p:nvPr/>
            </p:nvCxnSpPr>
            <p:spPr>
              <a:xfrm flipV="1">
                <a:off x="-1044785" y="62822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DE3F942B-B42F-46A3-A4CF-AF39F3CC74FB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-430199" y="671447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C184E8DA-5BAC-4C19-A093-B23A2D129E71}"/>
                </a:ext>
              </a:extLst>
            </p:cNvPr>
            <p:cNvGrpSpPr/>
            <p:nvPr/>
          </p:nvGrpSpPr>
          <p:grpSpPr>
            <a:xfrm>
              <a:off x="-1944436" y="0"/>
              <a:ext cx="2816935" cy="1432151"/>
              <a:chOff x="-1944436" y="0"/>
              <a:chExt cx="2816935" cy="1432151"/>
            </a:xfrm>
          </p:grpSpPr>
          <p:sp>
            <p:nvSpPr>
              <p:cNvPr id="46" name="ZoneTexte 33">
                <a:extLst>
                  <a:ext uri="{FF2B5EF4-FFF2-40B4-BE49-F238E27FC236}">
                    <a16:creationId xmlns:a16="http://schemas.microsoft.com/office/drawing/2014/main" id="{8DE0A2A7-3342-4C5F-8232-1167198D2346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ZoneTexte 34">
                <a:extLst>
                  <a:ext uri="{FF2B5EF4-FFF2-40B4-BE49-F238E27FC236}">
                    <a16:creationId xmlns:a16="http://schemas.microsoft.com/office/drawing/2014/main" id="{0CD8FEB8-1D78-4269-A2C6-87772C80C855}"/>
                  </a:ext>
                </a:extLst>
              </p:cNvPr>
              <p:cNvSpPr txBox="1"/>
              <p:nvPr/>
            </p:nvSpPr>
            <p:spPr>
              <a:xfrm>
                <a:off x="-1944436" y="119656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F954555C-3A5C-4034-A5A7-B40C3D322B80}"/>
                </a:ext>
              </a:extLst>
            </p:cNvPr>
            <p:cNvGrpSpPr/>
            <p:nvPr/>
          </p:nvGrpSpPr>
          <p:grpSpPr>
            <a:xfrm>
              <a:off x="-1417693" y="818257"/>
              <a:ext cx="2151848" cy="1039680"/>
              <a:chOff x="-1417693" y="818257"/>
              <a:chExt cx="2151848" cy="1039680"/>
            </a:xfrm>
          </p:grpSpPr>
          <p:sp>
            <p:nvSpPr>
              <p:cNvPr id="40" name="ZoneTexte 43">
                <a:extLst>
                  <a:ext uri="{FF2B5EF4-FFF2-40B4-BE49-F238E27FC236}">
                    <a16:creationId xmlns:a16="http://schemas.microsoft.com/office/drawing/2014/main" id="{776E6227-726D-413A-BD74-6425AF2E121C}"/>
                  </a:ext>
                </a:extLst>
              </p:cNvPr>
              <p:cNvSpPr txBox="1"/>
              <p:nvPr/>
            </p:nvSpPr>
            <p:spPr>
              <a:xfrm>
                <a:off x="-769085" y="113818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1" name="ZoneTexte 45">
                <a:extLst>
                  <a:ext uri="{FF2B5EF4-FFF2-40B4-BE49-F238E27FC236}">
                    <a16:creationId xmlns:a16="http://schemas.microsoft.com/office/drawing/2014/main" id="{51F809B8-70DB-46D8-8092-6B4CA229C202}"/>
                  </a:ext>
                </a:extLst>
              </p:cNvPr>
              <p:cNvSpPr txBox="1"/>
              <p:nvPr/>
            </p:nvSpPr>
            <p:spPr>
              <a:xfrm>
                <a:off x="-1417693" y="1530358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D1F2F97-5765-41FF-9075-ACFAF2D9C70F}"/>
                  </a:ext>
                </a:extLst>
              </p:cNvPr>
              <p:cNvCxnSpPr/>
              <p:nvPr/>
            </p:nvCxnSpPr>
            <p:spPr>
              <a:xfrm flipV="1">
                <a:off x="-1176709" y="1373719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5A4BB52-CF87-4179-B605-E24427B95555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A4B9D71-D6FF-4B2F-B500-BDF181A45550}"/>
                  </a:ext>
                </a:extLst>
              </p:cNvPr>
              <p:cNvSpPr txBox="1"/>
              <p:nvPr/>
            </p:nvSpPr>
            <p:spPr>
              <a:xfrm>
                <a:off x="214190" y="1375595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3" name="ZoneTexte 43">
                <a:extLst>
                  <a:ext uri="{FF2B5EF4-FFF2-40B4-BE49-F238E27FC236}">
                    <a16:creationId xmlns:a16="http://schemas.microsoft.com/office/drawing/2014/main" id="{94C4B556-0547-43D7-A1B0-E8DDFD79C899}"/>
                  </a:ext>
                </a:extLst>
              </p:cNvPr>
              <p:cNvSpPr txBox="1"/>
              <p:nvPr/>
            </p:nvSpPr>
            <p:spPr>
              <a:xfrm>
                <a:off x="-129144" y="818257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F031FAB6-C355-4781-B742-4BF4F1805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65457" y="1419169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E45FE3BF-A3F0-42AC-A7EC-32A3CEE2025E}"/>
                  </a:ext>
                </a:extLst>
              </p:cNvPr>
              <p:cNvSpPr txBox="1"/>
              <p:nvPr/>
            </p:nvSpPr>
            <p:spPr>
              <a:xfrm>
                <a:off x="-519252" y="1614677"/>
                <a:ext cx="519965" cy="243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92A424B5-5CD0-4D04-8F34-E97BD6DC248F}"/>
              </a:ext>
            </a:extLst>
          </p:cNvPr>
          <p:cNvSpPr txBox="1"/>
          <p:nvPr/>
        </p:nvSpPr>
        <p:spPr>
          <a:xfrm>
            <a:off x="3874195" y="4605965"/>
            <a:ext cx="117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247CA92-B2D6-4356-AB6A-EF7E2D93E77C}"/>
              </a:ext>
            </a:extLst>
          </p:cNvPr>
          <p:cNvGrpSpPr/>
          <p:nvPr/>
        </p:nvGrpSpPr>
        <p:grpSpPr>
          <a:xfrm>
            <a:off x="925177" y="1060716"/>
            <a:ext cx="3430441" cy="2841806"/>
            <a:chOff x="-1343025" y="0"/>
            <a:chExt cx="2745126" cy="1893317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F0F54F58-F70F-44D8-861D-E54E2D584DFD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385343"/>
              <a:chOff x="-1083315" y="390281"/>
              <a:chExt cx="2485416" cy="1385343"/>
            </a:xfrm>
          </p:grpSpPr>
          <p:sp>
            <p:nvSpPr>
              <p:cNvPr id="67" name="ZoneTexte 37">
                <a:extLst>
                  <a:ext uri="{FF2B5EF4-FFF2-40B4-BE49-F238E27FC236}">
                    <a16:creationId xmlns:a16="http://schemas.microsoft.com/office/drawing/2014/main" id="{2655EE1F-6C32-4907-BE6B-DB069373D83F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ZoneTexte 37">
                <a:extLst>
                  <a:ext uri="{FF2B5EF4-FFF2-40B4-BE49-F238E27FC236}">
                    <a16:creationId xmlns:a16="http://schemas.microsoft.com/office/drawing/2014/main" id="{A3E51971-9137-456E-A59F-D403399D8ABF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859D213-15C0-4ADE-A07F-7754F0AEB10A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E99E1ABA-A4F2-4D4E-A7AA-F915292AC8A7}"/>
                  </a:ext>
                </a:extLst>
              </p:cNvPr>
              <p:cNvCxnSpPr>
                <a:cxnSpLocks/>
                <a:endCxn id="59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ZoneTexte 37">
                <a:extLst>
                  <a:ext uri="{FF2B5EF4-FFF2-40B4-BE49-F238E27FC236}">
                    <a16:creationId xmlns:a16="http://schemas.microsoft.com/office/drawing/2014/main" id="{A8C464BE-FD8A-47C3-8E25-85FB9BA1A6CF}"/>
                  </a:ext>
                </a:extLst>
              </p:cNvPr>
              <p:cNvSpPr txBox="1"/>
              <p:nvPr/>
            </p:nvSpPr>
            <p:spPr>
              <a:xfrm>
                <a:off x="303990" y="1219472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2" name="ZoneTexte 39">
                <a:extLst>
                  <a:ext uri="{FF2B5EF4-FFF2-40B4-BE49-F238E27FC236}">
                    <a16:creationId xmlns:a16="http://schemas.microsoft.com/office/drawing/2014/main" id="{18B8E295-03C8-4AD2-B76D-7DBF759FF7F4}"/>
                  </a:ext>
                </a:extLst>
              </p:cNvPr>
              <p:cNvSpPr txBox="1"/>
              <p:nvPr/>
            </p:nvSpPr>
            <p:spPr>
              <a:xfrm>
                <a:off x="-123307" y="154003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EF60373E-DBF1-4FF6-AC4B-D1F5AA5A56FF}"/>
                  </a:ext>
                </a:extLst>
              </p:cNvPr>
              <p:cNvCxnSpPr/>
              <p:nvPr/>
            </p:nvCxnSpPr>
            <p:spPr>
              <a:xfrm flipV="1">
                <a:off x="92056" y="1457726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122AC0-ED33-4BA5-873E-26800B58EC03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65" name="ZoneTexte 33">
                <a:extLst>
                  <a:ext uri="{FF2B5EF4-FFF2-40B4-BE49-F238E27FC236}">
                    <a16:creationId xmlns:a16="http://schemas.microsoft.com/office/drawing/2014/main" id="{D7912E7E-CC1F-43C1-B37B-F72D46FDC3AB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ZoneTexte 34">
                <a:extLst>
                  <a:ext uri="{FF2B5EF4-FFF2-40B4-BE49-F238E27FC236}">
                    <a16:creationId xmlns:a16="http://schemas.microsoft.com/office/drawing/2014/main" id="{8DB24614-A684-4709-9F41-C4E4E8D6FC86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3E694FCA-7AB1-4FC3-AE4F-CC9848158C28}"/>
                </a:ext>
              </a:extLst>
            </p:cNvPr>
            <p:cNvGrpSpPr/>
            <p:nvPr/>
          </p:nvGrpSpPr>
          <p:grpSpPr>
            <a:xfrm>
              <a:off x="-745882" y="832718"/>
              <a:ext cx="1802304" cy="1060599"/>
              <a:chOff x="-745882" y="832718"/>
              <a:chExt cx="1802304" cy="1060599"/>
            </a:xfrm>
          </p:grpSpPr>
          <p:sp>
            <p:nvSpPr>
              <p:cNvPr id="59" name="ZoneTexte 43">
                <a:extLst>
                  <a:ext uri="{FF2B5EF4-FFF2-40B4-BE49-F238E27FC236}">
                    <a16:creationId xmlns:a16="http://schemas.microsoft.com/office/drawing/2014/main" id="{B7BF3DF1-8CAE-4AA0-8995-0CDC8F650575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0" name="ZoneTexte 45">
                <a:extLst>
                  <a:ext uri="{FF2B5EF4-FFF2-40B4-BE49-F238E27FC236}">
                    <a16:creationId xmlns:a16="http://schemas.microsoft.com/office/drawing/2014/main" id="{66579ACD-8365-46A9-BE31-BA88B5BDC42E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9C21CD64-6F49-4B7C-A578-CEAA60C1DA73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B340E20F-1A27-4AAF-A50E-8CBBF0D9F0EB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8C9434C7-B41B-45B8-9695-AB559318ECE5}"/>
                  </a:ext>
                </a:extLst>
              </p:cNvPr>
              <p:cNvCxnSpPr>
                <a:cxnSpLocks/>
                <a:stCxn id="71" idx="2"/>
              </p:cNvCxnSpPr>
              <p:nvPr/>
            </p:nvCxnSpPr>
            <p:spPr>
              <a:xfrm>
                <a:off x="433847" y="1455057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ZoneTexte 44">
                <a:extLst>
                  <a:ext uri="{FF2B5EF4-FFF2-40B4-BE49-F238E27FC236}">
                    <a16:creationId xmlns:a16="http://schemas.microsoft.com/office/drawing/2014/main" id="{A9884C41-6E91-4C5E-9C11-EE5E67BDE2C6}"/>
                  </a:ext>
                </a:extLst>
              </p:cNvPr>
              <p:cNvSpPr txBox="1"/>
              <p:nvPr/>
            </p:nvSpPr>
            <p:spPr>
              <a:xfrm>
                <a:off x="536457" y="1657732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5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DCEE7-F3BD-4710-A28D-197478B5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8. [X, Y | Z]  et  [[a, b], c]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BBF02D-4836-4188-90C1-5895798B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Prolog Lisp 2020-2021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F1650-0D42-45B0-836E-0E75D7CA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20C8-04B7-41F0-9D92-222C58A7069B}" type="slidenum">
              <a:rPr lang="fr-FR" smtClean="0"/>
              <a:t>9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74E538E-8913-42B6-B791-1B2A91DC3352}"/>
              </a:ext>
            </a:extLst>
          </p:cNvPr>
          <p:cNvGrpSpPr/>
          <p:nvPr/>
        </p:nvGrpSpPr>
        <p:grpSpPr>
          <a:xfrm>
            <a:off x="1313729" y="1330144"/>
            <a:ext cx="3430441" cy="2366070"/>
            <a:chOff x="-1343025" y="0"/>
            <a:chExt cx="2745126" cy="157636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BF881E63-3E88-42D7-9914-725E6C32ECC6}"/>
                </a:ext>
              </a:extLst>
            </p:cNvPr>
            <p:cNvGrpSpPr/>
            <p:nvPr/>
          </p:nvGrpSpPr>
          <p:grpSpPr>
            <a:xfrm>
              <a:off x="-1083315" y="390281"/>
              <a:ext cx="2485416" cy="1186083"/>
              <a:chOff x="-1083315" y="390281"/>
              <a:chExt cx="2485416" cy="1186083"/>
            </a:xfrm>
          </p:grpSpPr>
          <p:sp>
            <p:nvSpPr>
              <p:cNvPr id="26" name="ZoneTexte 37">
                <a:extLst>
                  <a:ext uri="{FF2B5EF4-FFF2-40B4-BE49-F238E27FC236}">
                    <a16:creationId xmlns:a16="http://schemas.microsoft.com/office/drawing/2014/main" id="{6A638779-8914-41CF-A1CE-A2BB0DEBC621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ZoneTexte 37">
                <a:extLst>
                  <a:ext uri="{FF2B5EF4-FFF2-40B4-BE49-F238E27FC236}">
                    <a16:creationId xmlns:a16="http://schemas.microsoft.com/office/drawing/2014/main" id="{5BE58014-59C2-4349-9C85-035E58F5D9CC}"/>
                  </a:ext>
                </a:extLst>
              </p:cNvPr>
              <p:cNvSpPr txBox="1"/>
              <p:nvPr/>
            </p:nvSpPr>
            <p:spPr>
              <a:xfrm>
                <a:off x="-639270" y="45055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3CB2191F-C03A-46BB-AC8D-F274E31087C1}"/>
                  </a:ext>
                </a:extLst>
              </p:cNvPr>
              <p:cNvCxnSpPr/>
              <p:nvPr/>
            </p:nvCxnSpPr>
            <p:spPr>
              <a:xfrm flipV="1">
                <a:off x="-1083315" y="64268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7753DD99-A381-4DB8-B870-DCFD7804363D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-468729" y="685909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ZoneTexte 39">
                <a:extLst>
                  <a:ext uri="{FF2B5EF4-FFF2-40B4-BE49-F238E27FC236}">
                    <a16:creationId xmlns:a16="http://schemas.microsoft.com/office/drawing/2014/main" id="{1AADFDA7-B081-43E9-93FE-569A7D8EF63B}"/>
                  </a:ext>
                </a:extLst>
              </p:cNvPr>
              <p:cNvSpPr txBox="1"/>
              <p:nvPr/>
            </p:nvSpPr>
            <p:spPr>
              <a:xfrm>
                <a:off x="217903" y="1340779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Z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67351ECE-7754-46F4-AF8C-BAE91B65A215}"/>
                </a:ext>
              </a:extLst>
            </p:cNvPr>
            <p:cNvGrpSpPr/>
            <p:nvPr/>
          </p:nvGrpSpPr>
          <p:grpSpPr>
            <a:xfrm>
              <a:off x="-1343025" y="0"/>
              <a:ext cx="2215524" cy="1126683"/>
              <a:chOff x="-1343025" y="0"/>
              <a:chExt cx="2215524" cy="1126683"/>
            </a:xfrm>
          </p:grpSpPr>
          <p:sp>
            <p:nvSpPr>
              <p:cNvPr id="22" name="ZoneTexte 33">
                <a:extLst>
                  <a:ext uri="{FF2B5EF4-FFF2-40B4-BE49-F238E27FC236}">
                    <a16:creationId xmlns:a16="http://schemas.microsoft.com/office/drawing/2014/main" id="{AE6787D3-9FE0-4FB9-B1FD-23E76C27EB45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ZoneTexte 34">
                <a:extLst>
                  <a:ext uri="{FF2B5EF4-FFF2-40B4-BE49-F238E27FC236}">
                    <a16:creationId xmlns:a16="http://schemas.microsoft.com/office/drawing/2014/main" id="{5E199391-0A0B-467C-B53C-826DAEB48325}"/>
                  </a:ext>
                </a:extLst>
              </p:cNvPr>
              <p:cNvSpPr txBox="1"/>
              <p:nvPr/>
            </p:nvSpPr>
            <p:spPr>
              <a:xfrm>
                <a:off x="-1343025" y="89109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X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65B171A9-3192-41CB-951B-1CBD3081430E}"/>
                </a:ext>
              </a:extLst>
            </p:cNvPr>
            <p:cNvGrpSpPr/>
            <p:nvPr/>
          </p:nvGrpSpPr>
          <p:grpSpPr>
            <a:xfrm>
              <a:off x="-745882" y="832718"/>
              <a:ext cx="1079288" cy="633392"/>
              <a:chOff x="-745882" y="832718"/>
              <a:chExt cx="1079288" cy="633392"/>
            </a:xfrm>
          </p:grpSpPr>
          <p:sp>
            <p:nvSpPr>
              <p:cNvPr id="11" name="ZoneTexte 43">
                <a:extLst>
                  <a:ext uri="{FF2B5EF4-FFF2-40B4-BE49-F238E27FC236}">
                    <a16:creationId xmlns:a16="http://schemas.microsoft.com/office/drawing/2014/main" id="{259CBD6F-8CA8-41DC-B207-DF5611938625}"/>
                  </a:ext>
                </a:extLst>
              </p:cNvPr>
              <p:cNvSpPr txBox="1"/>
              <p:nvPr/>
            </p:nvSpPr>
            <p:spPr>
              <a:xfrm>
                <a:off x="-167674" y="8327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ZoneTexte 45">
                <a:extLst>
                  <a:ext uri="{FF2B5EF4-FFF2-40B4-BE49-F238E27FC236}">
                    <a16:creationId xmlns:a16="http://schemas.microsoft.com/office/drawing/2014/main" id="{69C82BE5-419F-4478-B825-B57939479951}"/>
                  </a:ext>
                </a:extLst>
              </p:cNvPr>
              <p:cNvSpPr txBox="1"/>
              <p:nvPr/>
            </p:nvSpPr>
            <p:spPr>
              <a:xfrm>
                <a:off x="-745882" y="1197132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Y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E0DE4CC-818F-4545-9946-CEB00BEA5B77}"/>
                  </a:ext>
                </a:extLst>
              </p:cNvPr>
              <p:cNvCxnSpPr/>
              <p:nvPr/>
            </p:nvCxnSpPr>
            <p:spPr>
              <a:xfrm flipV="1">
                <a:off x="-515583" y="1025356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4FF9237-5698-486A-BBBA-269AE2625C14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79C1D9E-3EBD-48E3-9B73-8C038FD5A53F}"/>
              </a:ext>
            </a:extLst>
          </p:cNvPr>
          <p:cNvSpPr txBox="1"/>
          <p:nvPr/>
        </p:nvSpPr>
        <p:spPr>
          <a:xfrm>
            <a:off x="2466878" y="4605965"/>
            <a:ext cx="5194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{X=[</a:t>
            </a: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], Y= c, Z=[]}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A1538606-7AF6-4DB2-B696-F00FDEC6E9D0}"/>
              </a:ext>
            </a:extLst>
          </p:cNvPr>
          <p:cNvGrpSpPr/>
          <p:nvPr/>
        </p:nvGrpSpPr>
        <p:grpSpPr>
          <a:xfrm>
            <a:off x="4620395" y="1113820"/>
            <a:ext cx="4181993" cy="2788702"/>
            <a:chOff x="-1944436" y="0"/>
            <a:chExt cx="3346537" cy="1857937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50778D37-DA6A-4E9A-98BC-2694541587DF}"/>
                </a:ext>
              </a:extLst>
            </p:cNvPr>
            <p:cNvGrpSpPr/>
            <p:nvPr/>
          </p:nvGrpSpPr>
          <p:grpSpPr>
            <a:xfrm>
              <a:off x="-1684726" y="390281"/>
              <a:ext cx="3086827" cy="948175"/>
              <a:chOff x="-1684726" y="390281"/>
              <a:chExt cx="3086827" cy="948175"/>
            </a:xfrm>
          </p:grpSpPr>
          <p:sp>
            <p:nvSpPr>
              <p:cNvPr id="70" name="ZoneTexte 37">
                <a:extLst>
                  <a:ext uri="{FF2B5EF4-FFF2-40B4-BE49-F238E27FC236}">
                    <a16:creationId xmlns:a16="http://schemas.microsoft.com/office/drawing/2014/main" id="{8399E2B1-A1E9-4594-8345-1CD3698C945B}"/>
                  </a:ext>
                </a:extLst>
              </p:cNvPr>
              <p:cNvSpPr txBox="1"/>
              <p:nvPr/>
            </p:nvSpPr>
            <p:spPr>
              <a:xfrm>
                <a:off x="1142386" y="39028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1" name="ZoneTexte 37">
                <a:extLst>
                  <a:ext uri="{FF2B5EF4-FFF2-40B4-BE49-F238E27FC236}">
                    <a16:creationId xmlns:a16="http://schemas.microsoft.com/office/drawing/2014/main" id="{68134727-FE4B-4271-B41A-BA2BE6293C76}"/>
                  </a:ext>
                </a:extLst>
              </p:cNvPr>
              <p:cNvSpPr txBox="1"/>
              <p:nvPr/>
            </p:nvSpPr>
            <p:spPr>
              <a:xfrm>
                <a:off x="-1240681" y="75601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ED6E4E7-CF78-4810-A28C-61001D26877A}"/>
                  </a:ext>
                </a:extLst>
              </p:cNvPr>
              <p:cNvCxnSpPr/>
              <p:nvPr/>
            </p:nvCxnSpPr>
            <p:spPr>
              <a:xfrm flipV="1">
                <a:off x="-1684726" y="948148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D5E443BA-0B39-4998-BB5E-5FA1DB3264CD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-1070140" y="991377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39">
                <a:extLst>
                  <a:ext uri="{FF2B5EF4-FFF2-40B4-BE49-F238E27FC236}">
                    <a16:creationId xmlns:a16="http://schemas.microsoft.com/office/drawing/2014/main" id="{4CD337DB-E0A7-4AB2-90A7-7ADE19EB6450}"/>
                  </a:ext>
                </a:extLst>
              </p:cNvPr>
              <p:cNvSpPr txBox="1"/>
              <p:nvPr/>
            </p:nvSpPr>
            <p:spPr>
              <a:xfrm>
                <a:off x="-560056" y="1102871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dirty="0">
                    <a:solidFill>
                      <a:srgbClr val="0000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</a:rPr>
                  <a:t>c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8EC29AE-6F48-49BF-A844-09E737C124E8}"/>
                  </a:ext>
                </a:extLst>
              </p:cNvPr>
              <p:cNvCxnSpPr/>
              <p:nvPr/>
            </p:nvCxnSpPr>
            <p:spPr>
              <a:xfrm flipV="1">
                <a:off x="-312335" y="1084208"/>
                <a:ext cx="256712" cy="125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ZoneTexte 37">
                <a:extLst>
                  <a:ext uri="{FF2B5EF4-FFF2-40B4-BE49-F238E27FC236}">
                    <a16:creationId xmlns:a16="http://schemas.microsoft.com/office/drawing/2014/main" id="{4FA4F818-D3C7-4DF6-80BB-EC1A3E88D4DA}"/>
                  </a:ext>
                </a:extLst>
              </p:cNvPr>
              <p:cNvSpPr txBox="1"/>
              <p:nvPr/>
            </p:nvSpPr>
            <p:spPr>
              <a:xfrm>
                <a:off x="-600741" y="436088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185DBCF-D549-4577-B358-D15136F9C9E7}"/>
                  </a:ext>
                </a:extLst>
              </p:cNvPr>
              <p:cNvCxnSpPr/>
              <p:nvPr/>
            </p:nvCxnSpPr>
            <p:spPr>
              <a:xfrm flipV="1">
                <a:off x="-1044785" y="628220"/>
                <a:ext cx="534067" cy="2480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45D6A0C-9AF5-4E83-BB83-8EFBF0D645EE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-430199" y="671447"/>
                <a:ext cx="301055" cy="2642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C914D7D-2A4F-42AA-8775-21F646B7557A}"/>
                </a:ext>
              </a:extLst>
            </p:cNvPr>
            <p:cNvGrpSpPr/>
            <p:nvPr/>
          </p:nvGrpSpPr>
          <p:grpSpPr>
            <a:xfrm>
              <a:off x="-1944436" y="0"/>
              <a:ext cx="2816935" cy="1432151"/>
              <a:chOff x="-1944436" y="0"/>
              <a:chExt cx="2816935" cy="1432151"/>
            </a:xfrm>
          </p:grpSpPr>
          <p:sp>
            <p:nvSpPr>
              <p:cNvPr id="68" name="ZoneTexte 33">
                <a:extLst>
                  <a:ext uri="{FF2B5EF4-FFF2-40B4-BE49-F238E27FC236}">
                    <a16:creationId xmlns:a16="http://schemas.microsoft.com/office/drawing/2014/main" id="{E8415F0A-1614-4C4A-BC6B-58C6219B2C63}"/>
                  </a:ext>
                </a:extLst>
              </p:cNvPr>
              <p:cNvSpPr txBox="1"/>
              <p:nvPr/>
            </p:nvSpPr>
            <p:spPr>
              <a:xfrm>
                <a:off x="612784" y="0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9" name="ZoneTexte 34">
                <a:extLst>
                  <a:ext uri="{FF2B5EF4-FFF2-40B4-BE49-F238E27FC236}">
                    <a16:creationId xmlns:a16="http://schemas.microsoft.com/office/drawing/2014/main" id="{E07EDB20-0F89-4467-9228-CE44BE1EF809}"/>
                  </a:ext>
                </a:extLst>
              </p:cNvPr>
              <p:cNvSpPr txBox="1"/>
              <p:nvPr/>
            </p:nvSpPr>
            <p:spPr>
              <a:xfrm>
                <a:off x="-1944436" y="119656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a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53A350F1-BADE-4036-B477-3AF02B5F1704}"/>
                </a:ext>
              </a:extLst>
            </p:cNvPr>
            <p:cNvGrpSpPr/>
            <p:nvPr/>
          </p:nvGrpSpPr>
          <p:grpSpPr>
            <a:xfrm>
              <a:off x="-1417693" y="818257"/>
              <a:ext cx="2151848" cy="1039680"/>
              <a:chOff x="-1417693" y="818257"/>
              <a:chExt cx="2151848" cy="1039680"/>
            </a:xfrm>
          </p:grpSpPr>
          <p:sp>
            <p:nvSpPr>
              <p:cNvPr id="60" name="ZoneTexte 43">
                <a:extLst>
                  <a:ext uri="{FF2B5EF4-FFF2-40B4-BE49-F238E27FC236}">
                    <a16:creationId xmlns:a16="http://schemas.microsoft.com/office/drawing/2014/main" id="{891302FD-18E3-4042-B3F3-8AB6B5996454}"/>
                  </a:ext>
                </a:extLst>
              </p:cNvPr>
              <p:cNvSpPr txBox="1"/>
              <p:nvPr/>
            </p:nvSpPr>
            <p:spPr>
              <a:xfrm>
                <a:off x="-769085" y="1138186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1" name="ZoneTexte 45">
                <a:extLst>
                  <a:ext uri="{FF2B5EF4-FFF2-40B4-BE49-F238E27FC236}">
                    <a16:creationId xmlns:a16="http://schemas.microsoft.com/office/drawing/2014/main" id="{E526957B-D956-4456-BD4F-51FF7D7C254B}"/>
                  </a:ext>
                </a:extLst>
              </p:cNvPr>
              <p:cNvSpPr txBox="1"/>
              <p:nvPr/>
            </p:nvSpPr>
            <p:spPr>
              <a:xfrm>
                <a:off x="-1417693" y="1530358"/>
                <a:ext cx="259715" cy="2689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b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8EA14E20-FA84-42C6-AB02-57879CE120B1}"/>
                  </a:ext>
                </a:extLst>
              </p:cNvPr>
              <p:cNvCxnSpPr/>
              <p:nvPr/>
            </p:nvCxnSpPr>
            <p:spPr>
              <a:xfrm flipV="1">
                <a:off x="-1176709" y="1373719"/>
                <a:ext cx="437975" cy="248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A17291C-C7E7-417E-BCF4-E8C159C27A3D}"/>
                  </a:ext>
                </a:extLst>
              </p:cNvPr>
              <p:cNvCxnSpPr/>
              <p:nvPr/>
            </p:nvCxnSpPr>
            <p:spPr>
              <a:xfrm>
                <a:off x="3881" y="1066038"/>
                <a:ext cx="329525" cy="299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0C1E65B-342D-4E54-90E0-1C33547FE508}"/>
                  </a:ext>
                </a:extLst>
              </p:cNvPr>
              <p:cNvSpPr txBox="1"/>
              <p:nvPr/>
            </p:nvSpPr>
            <p:spPr>
              <a:xfrm>
                <a:off x="214190" y="1375595"/>
                <a:ext cx="5199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5" name="ZoneTexte 43">
                <a:extLst>
                  <a:ext uri="{FF2B5EF4-FFF2-40B4-BE49-F238E27FC236}">
                    <a16:creationId xmlns:a16="http://schemas.microsoft.com/office/drawing/2014/main" id="{8E481C1B-AE29-40F6-9F59-29457367F349}"/>
                  </a:ext>
                </a:extLst>
              </p:cNvPr>
              <p:cNvSpPr txBox="1"/>
              <p:nvPr/>
            </p:nvSpPr>
            <p:spPr>
              <a:xfrm>
                <a:off x="-129144" y="818257"/>
                <a:ext cx="25971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|</a:t>
                </a:r>
                <a:endParaRPr lang="fr-FR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072D2D08-F473-4768-83A9-AE0C8C98A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65457" y="1419169"/>
                <a:ext cx="192644" cy="2026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D87EAB7-81D2-4451-AE2F-7AD82EA2F7F1}"/>
                  </a:ext>
                </a:extLst>
              </p:cNvPr>
              <p:cNvSpPr txBox="1"/>
              <p:nvPr/>
            </p:nvSpPr>
            <p:spPr>
              <a:xfrm>
                <a:off x="-519252" y="1614677"/>
                <a:ext cx="519965" cy="2432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2000" kern="120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rPr>
                  <a:t>[]</a:t>
                </a:r>
                <a:endParaRPr lang="fr-FR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98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763</Words>
  <Application>Microsoft Office PowerPoint</Application>
  <PresentationFormat>Affichage à l'écran (4:3)</PresentationFormat>
  <Paragraphs>245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Mini-TP : unification de listes</vt:lpstr>
      <vt:lpstr>1. [X, Y, Z]  et   [a, b, c]</vt:lpstr>
      <vt:lpstr>2. [X, Y | Z] et   [a, b, c]</vt:lpstr>
      <vt:lpstr>3. [X, Y | [ Z]]  et   [a, b, c]</vt:lpstr>
      <vt:lpstr>4. [X | [ Y]]   et   [a, b, c]</vt:lpstr>
      <vt:lpstr>5. [X | [ Y, Z]]   et   [a, b, c]</vt:lpstr>
      <vt:lpstr>6. [X | Y]   et   [[a, b], c]</vt:lpstr>
      <vt:lpstr>7. [X, Y, Z]  et  [[a, b], c]</vt:lpstr>
      <vt:lpstr>8. [X, Y | Z]  et  [[a, b], c]</vt:lpstr>
      <vt:lpstr>9. [X, b, Z]  et   [a, Y, c]</vt:lpstr>
      <vt:lpstr>10. [X, b, X]  et   [a, b, c]</vt:lpstr>
      <vt:lpstr>11bis. [X, Y, [ Z]]  et  [[a, b], [c,d], e]</vt:lpstr>
      <vt:lpstr>11. [[X, Y] | Z ]  et  [[a, b], [c,d], 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Jean-Christophe Pettier</dc:creator>
  <cp:lastModifiedBy>Jean-Christophe Pettier</cp:lastModifiedBy>
  <cp:revision>128</cp:revision>
  <dcterms:created xsi:type="dcterms:W3CDTF">2021-03-22T16:15:29Z</dcterms:created>
  <dcterms:modified xsi:type="dcterms:W3CDTF">2022-03-11T17:03:59Z</dcterms:modified>
</cp:coreProperties>
</file>