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02A535-E4C8-410B-A996-C17B6EE31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3070C9-C1BD-4496-951D-2B1B79FC5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BA0EF2-01DF-4C7D-AA82-0CAE54DD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5FEE-4B8D-464C-9B6D-9537C84DD4F3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1F3D2A-AD78-4522-B31A-70C71BF6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AF023E-9653-4735-B578-B20E39CC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8D83-15F4-40BA-B140-DACCEC6F3E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555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28106D-6A7F-429E-8D0B-EFFE0786F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747474-4BA9-4147-A179-15DE79AEA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076230-121B-4854-AE1C-635603AF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5FEE-4B8D-464C-9B6D-9537C84DD4F3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ACE79F-DB6B-4AAB-A3E9-6C93EB62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447807-64A1-4285-8022-3A6DE6F7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8D83-15F4-40BA-B140-DACCEC6F3E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66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2282C8D-3601-4ED2-8688-8981514DD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0F64A5-3590-4131-9B28-D7CBF8EF3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5C023F-A0E9-42F1-B0A3-3BEF84DE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5FEE-4B8D-464C-9B6D-9537C84DD4F3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43A757-2516-4872-8CA2-0803B30E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4B9C40-AEE7-4923-A8AC-EBFED54A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8D83-15F4-40BA-B140-DACCEC6F3E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97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BCA0C-8DD9-4BD5-98AF-25804FF78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345247-76B8-4DBC-8FA1-6142D7B24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4A3DC8-E1F1-487B-A9B0-41D7AE019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5FEE-4B8D-464C-9B6D-9537C84DD4F3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92EC9D-CDF3-4417-A41B-74E3992E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B9A8B3-D18E-429C-AA50-9BC41521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8D83-15F4-40BA-B140-DACCEC6F3E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83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15012-059D-46FC-AC2C-913C166A6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A0C006-AE8C-4DC3-A6CB-A12E8BD0E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AE38F7-29EF-4D54-A2FB-C50A9C544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5FEE-4B8D-464C-9B6D-9537C84DD4F3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D05B9E-E748-4A7D-9AA4-F65160176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CEFE3F-8305-44E1-8BE9-A4A02CD5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8D83-15F4-40BA-B140-DACCEC6F3E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17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02832F-B7AD-476B-BB61-AC8C5A56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6E737B-5722-483E-B9E6-E87D23714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DDD457-844F-44E7-9C32-68C32A7AB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5A44E3-1540-41CA-BC7A-054C08BDD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5FEE-4B8D-464C-9B6D-9537C84DD4F3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2B6B34-92A3-4701-80D2-335F65E8F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A1DBCB-9114-4117-B206-42D2D22A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8D83-15F4-40BA-B140-DACCEC6F3E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240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F948AD-E6D9-447B-9A7A-251ACC96F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C2FE52-DED9-41E8-93F8-924A2F166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28DA1D-BFBA-4657-9ACD-E7DBD4C95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9C76B12-06D9-446F-8B24-286177A1D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049633F-44AB-48DF-A12E-5473BCEF2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393296-56A9-4FE6-9EEA-03824B69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5FEE-4B8D-464C-9B6D-9537C84DD4F3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C5E7627-307C-4244-8B4F-A7897B28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588F689-4C94-4437-B93B-4E64CDB26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8D83-15F4-40BA-B140-DACCEC6F3E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8A1F11-E4D6-49D9-BB06-DCCA99BD0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F72CA93-419E-4F6F-9376-4FF47EF1E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5FEE-4B8D-464C-9B6D-9537C84DD4F3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A5C0DF7-040A-43E8-B911-0C1ADB88F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0B8008F-728A-49A6-BCF2-C081BE90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8D83-15F4-40BA-B140-DACCEC6F3E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810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DE16154-6DFF-4B42-BB23-06DFE9A2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5FEE-4B8D-464C-9B6D-9537C84DD4F3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551370F-C48E-4788-A3C4-A8E38BEFA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72852-7F4F-4F5C-82CC-3DBFD486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8D83-15F4-40BA-B140-DACCEC6F3E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766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287EBC-CA10-4347-B514-12641CDDF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B7D5EF-A88C-4598-9B76-2C9944665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813CD92-2F5E-4E2A-B2BF-98DDDC177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91F178-BADB-49C0-A2E8-27CD07652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5FEE-4B8D-464C-9B6D-9537C84DD4F3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9337A1-5B51-4534-9423-C748FD0B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29E81F-C8F6-4A80-81F9-146367D3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8D83-15F4-40BA-B140-DACCEC6F3E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916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AD7C84-0483-4BD5-998B-5ECFE0665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8F34CBB-B6CF-43BC-BFA8-AF0FFA57F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934D8E-2CBA-40A8-BC4D-2B017015A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DD4F91-6B10-4F71-8786-72752CE6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5FEE-4B8D-464C-9B6D-9537C84DD4F3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939019-3963-43AB-933E-F785E6E9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C4F53C-BEA7-41DF-90C1-D8B196708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8D83-15F4-40BA-B140-DACCEC6F3E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390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CB2463A-3408-4034-BCF4-8F805022C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87F139-62E9-4466-852C-859F7EF5F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679CD1-FB14-4F5F-8743-507EA199E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15FEE-4B8D-464C-9B6D-9537C84DD4F3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61A96F-1969-4151-82E3-F882FBB32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66254C-2798-47CA-A4B7-5537311D7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98D83-15F4-40BA-B140-DACCEC6F3E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31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5D6C6E42-34CB-4EC4-80A8-4466D1AB6B7C}"/>
              </a:ext>
            </a:extLst>
          </p:cNvPr>
          <p:cNvSpPr txBox="1"/>
          <p:nvPr/>
        </p:nvSpPr>
        <p:spPr>
          <a:xfrm>
            <a:off x="5000703" y="438647"/>
            <a:ext cx="2190594" cy="402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tIns="108000" bIns="108000" rtlCol="0" anchor="ctr" anchorCtr="0">
            <a:noAutofit/>
          </a:bodyPr>
          <a:lstStyle/>
          <a:p>
            <a:pPr algn="ctr"/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ancetre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X,caroline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E3D6E508-F21E-4E01-8DCF-283D41161079}"/>
              </a:ext>
            </a:extLst>
          </p:cNvPr>
          <p:cNvGrpSpPr/>
          <p:nvPr/>
        </p:nvGrpSpPr>
        <p:grpSpPr>
          <a:xfrm>
            <a:off x="1728884" y="1954164"/>
            <a:ext cx="842441" cy="926509"/>
            <a:chOff x="3084887" y="1927530"/>
            <a:chExt cx="842441" cy="926509"/>
          </a:xfrm>
        </p:grpSpPr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FDF4DC96-FF6C-4ADD-8469-B5F940A114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6070" y="1927530"/>
              <a:ext cx="571258" cy="632513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EB61D7D2-9B6E-4AE9-AE07-04311A75DDB4}"/>
                </a:ext>
              </a:extLst>
            </p:cNvPr>
            <p:cNvSpPr txBox="1"/>
            <p:nvPr/>
          </p:nvSpPr>
          <p:spPr>
            <a:xfrm>
              <a:off x="3084887" y="2600123"/>
              <a:ext cx="5357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/>
                <a:t>échec </a:t>
              </a:r>
            </a:p>
          </p:txBody>
        </p:sp>
      </p:grp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1C07E136-0977-4515-9B8F-FD851D17D650}"/>
              </a:ext>
            </a:extLst>
          </p:cNvPr>
          <p:cNvGrpSpPr/>
          <p:nvPr/>
        </p:nvGrpSpPr>
        <p:grpSpPr>
          <a:xfrm>
            <a:off x="8577966" y="1965901"/>
            <a:ext cx="3093225" cy="1087906"/>
            <a:chOff x="8868649" y="2214475"/>
            <a:chExt cx="3093225" cy="1087906"/>
          </a:xfrm>
        </p:grpSpPr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C429F686-1709-428B-8B01-181D82DF7923}"/>
                </a:ext>
              </a:extLst>
            </p:cNvPr>
            <p:cNvSpPr txBox="1"/>
            <p:nvPr/>
          </p:nvSpPr>
          <p:spPr>
            <a:xfrm>
              <a:off x="8868649" y="2905924"/>
              <a:ext cx="2287139" cy="39645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tIns="108000" bIns="108000" rtlCol="0" anchor="ctr" anchorCtr="0">
              <a:noAutofit/>
            </a:bodyPr>
            <a:lstStyle/>
            <a:p>
              <a:pPr algn="ctr"/>
              <a:r>
                <a:rPr lang="fr-FR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ancetre</a:t>
              </a:r>
              <a:r>
                <a:rPr lang="fr-FR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fr-FR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caroline,caroline</a:t>
              </a:r>
              <a:r>
                <a:rPr lang="fr-FR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C6C44E6A-B570-4A68-91BC-25AB57EAC744}"/>
                </a:ext>
              </a:extLst>
            </p:cNvPr>
            <p:cNvSpPr txBox="1"/>
            <p:nvPr/>
          </p:nvSpPr>
          <p:spPr>
            <a:xfrm>
              <a:off x="9940167" y="2613734"/>
              <a:ext cx="202170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/>
                <a:t>7 et {</a:t>
              </a:r>
              <a:r>
                <a:rPr lang="fr-FR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X=</a:t>
              </a:r>
              <a:r>
                <a:rPr lang="fr-FR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john</a:t>
              </a:r>
              <a:r>
                <a:rPr lang="fr-FR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Z</a:t>
              </a:r>
              <a:r>
                <a:rPr lang="fr-FR" sz="1050">
                  <a:latin typeface="Courier New" panose="02070309020205020404" pitchFamily="49" charset="0"/>
                  <a:cs typeface="Courier New" panose="02070309020205020404" pitchFamily="49" charset="0"/>
                </a:rPr>
                <a:t>=caroline}</a:t>
              </a:r>
              <a:r>
                <a:rPr lang="fr-FR" sz="1050"/>
                <a:t> </a:t>
              </a:r>
              <a:endParaRPr lang="fr-FR" sz="1050" dirty="0"/>
            </a:p>
          </p:txBody>
        </p: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ABDB2B7B-D5E2-46F1-B8E2-C7A3E1C549AA}"/>
                </a:ext>
              </a:extLst>
            </p:cNvPr>
            <p:cNvCxnSpPr>
              <a:cxnSpLocks/>
            </p:cNvCxnSpPr>
            <p:nvPr/>
          </p:nvCxnSpPr>
          <p:spPr>
            <a:xfrm>
              <a:off x="9283029" y="2214475"/>
              <a:ext cx="422610" cy="69144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2705B6F-8126-49CC-8D6C-65EFC8375CDB}"/>
              </a:ext>
            </a:extLst>
          </p:cNvPr>
          <p:cNvGrpSpPr/>
          <p:nvPr/>
        </p:nvGrpSpPr>
        <p:grpSpPr>
          <a:xfrm>
            <a:off x="1706897" y="836363"/>
            <a:ext cx="9007182" cy="1121954"/>
            <a:chOff x="3062900" y="809729"/>
            <a:chExt cx="9007182" cy="1121954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A206FA50-8103-4530-AB7B-19573EC5CE9B}"/>
                </a:ext>
              </a:extLst>
            </p:cNvPr>
            <p:cNvSpPr txBox="1"/>
            <p:nvPr/>
          </p:nvSpPr>
          <p:spPr>
            <a:xfrm>
              <a:off x="9478142" y="1541720"/>
              <a:ext cx="2591940" cy="3796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tIns="108000" bIns="108000" rtlCol="0" anchor="ctr" anchorCtr="0">
              <a:spAutoFit/>
            </a:bodyPr>
            <a:lstStyle/>
            <a:p>
              <a:pPr algn="ctr"/>
              <a:r>
                <a:rPr lang="fr-FR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pl-PL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ere(</a:t>
              </a:r>
              <a:r>
                <a:rPr lang="fr-FR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pl-PL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,Z), </a:t>
              </a:r>
              <a:r>
                <a:rPr lang="fr-FR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ancetre</a:t>
              </a:r>
              <a:r>
                <a:rPr lang="pl-PL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(Z,caroline)</a:t>
              </a:r>
              <a:endParaRPr lang="fr-FR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545A2008-98CA-4198-862A-2F8C68DB6EFA}"/>
                </a:ext>
              </a:extLst>
            </p:cNvPr>
            <p:cNvSpPr txBox="1"/>
            <p:nvPr/>
          </p:nvSpPr>
          <p:spPr>
            <a:xfrm>
              <a:off x="9842691" y="1229512"/>
              <a:ext cx="14718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/>
                <a:t>4 et {</a:t>
              </a:r>
              <a:r>
                <a:rPr lang="fr-FR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 = caroline</a:t>
              </a:r>
              <a:r>
                <a:rPr lang="fr-FR" sz="1050" dirty="0"/>
                <a:t>}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3DCAC12A-BB54-4A52-A86E-0D2B5C460269}"/>
                </a:ext>
              </a:extLst>
            </p:cNvPr>
            <p:cNvSpPr txBox="1"/>
            <p:nvPr/>
          </p:nvSpPr>
          <p:spPr>
            <a:xfrm>
              <a:off x="4926428" y="1546832"/>
              <a:ext cx="1471878" cy="3796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tIns="108000" bIns="108000" rtlCol="0" anchor="ctr" anchorCtr="0">
              <a:noAutofit/>
            </a:bodyPr>
            <a:lstStyle/>
            <a:p>
              <a:pPr algn="ctr"/>
              <a:r>
                <a:rPr lang="fr-FR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pere</a:t>
              </a:r>
              <a:r>
                <a:rPr lang="fr-FR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fr-FR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X,caroline</a:t>
              </a:r>
              <a:r>
                <a:rPr lang="fr-FR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E754E8C8-578C-46C0-A9E0-3001FF7A2ED7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H="1">
              <a:off x="5662367" y="809729"/>
              <a:ext cx="1247430" cy="737103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66C55CDA-13F3-4929-9A56-E900E9C9F7D9}"/>
                </a:ext>
              </a:extLst>
            </p:cNvPr>
            <p:cNvCxnSpPr>
              <a:cxnSpLocks/>
            </p:cNvCxnSpPr>
            <p:nvPr/>
          </p:nvCxnSpPr>
          <p:spPr>
            <a:xfrm>
              <a:off x="8433966" y="830539"/>
              <a:ext cx="1451587" cy="71118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A8933AB6-A57A-49AD-9C70-A1F2E93464F5}"/>
                </a:ext>
              </a:extLst>
            </p:cNvPr>
            <p:cNvSpPr txBox="1"/>
            <p:nvPr/>
          </p:nvSpPr>
          <p:spPr>
            <a:xfrm>
              <a:off x="3062900" y="1240681"/>
              <a:ext cx="14718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/>
                <a:t>1 et {</a:t>
              </a:r>
              <a:r>
                <a:rPr lang="fr-FR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 = caroline</a:t>
              </a:r>
              <a:r>
                <a:rPr lang="fr-FR" sz="1050" dirty="0"/>
                <a:t>}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4E832A3B-FD29-40F2-B151-7E28E155CFE6}"/>
                </a:ext>
              </a:extLst>
            </p:cNvPr>
            <p:cNvSpPr txBox="1"/>
            <p:nvPr/>
          </p:nvSpPr>
          <p:spPr>
            <a:xfrm>
              <a:off x="6712233" y="1550086"/>
              <a:ext cx="2591940" cy="3796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tIns="108000" bIns="108000" rtlCol="0" anchor="ctr" anchorCtr="0">
              <a:spAutoFit/>
            </a:bodyPr>
            <a:lstStyle/>
            <a:p>
              <a:pPr algn="ctr"/>
              <a:r>
                <a:rPr lang="fr-FR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pl-PL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ere(</a:t>
              </a:r>
              <a:r>
                <a:rPr lang="fr-FR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pl-PL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,Z), </a:t>
              </a:r>
              <a:r>
                <a:rPr lang="fr-FR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ancetre</a:t>
              </a:r>
              <a:r>
                <a:rPr lang="pl-PL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(Z,caroline)</a:t>
              </a:r>
              <a:endParaRPr lang="fr-FR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CAD9BC01-0C3E-4416-B2D4-EE679344F50F}"/>
                </a:ext>
              </a:extLst>
            </p:cNvPr>
            <p:cNvSpPr txBox="1"/>
            <p:nvPr/>
          </p:nvSpPr>
          <p:spPr>
            <a:xfrm>
              <a:off x="7522252" y="1245018"/>
              <a:ext cx="14718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/>
                <a:t>3 et {</a:t>
              </a:r>
              <a:r>
                <a:rPr lang="fr-FR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 = caroline</a:t>
              </a:r>
              <a:r>
                <a:rPr lang="fr-FR" sz="1050" dirty="0"/>
                <a:t>}</a:t>
              </a:r>
            </a:p>
          </p:txBody>
        </p: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E4ED296D-AA24-46A2-AF1E-2D817405A831}"/>
                </a:ext>
              </a:extLst>
            </p:cNvPr>
            <p:cNvCxnSpPr>
              <a:cxnSpLocks/>
            </p:cNvCxnSpPr>
            <p:nvPr/>
          </p:nvCxnSpPr>
          <p:spPr>
            <a:xfrm>
              <a:off x="7515128" y="836087"/>
              <a:ext cx="7124" cy="71399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2561DE67-CAF6-4B8F-8F29-897A036DBF94}"/>
                </a:ext>
              </a:extLst>
            </p:cNvPr>
            <p:cNvSpPr txBox="1"/>
            <p:nvPr/>
          </p:nvSpPr>
          <p:spPr>
            <a:xfrm>
              <a:off x="3183022" y="1551991"/>
              <a:ext cx="1471878" cy="3796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tIns="108000" bIns="108000" rtlCol="0" anchor="ctr" anchorCtr="0">
              <a:noAutofit/>
            </a:bodyPr>
            <a:lstStyle/>
            <a:p>
              <a:pPr algn="ctr"/>
              <a:r>
                <a:rPr lang="fr-FR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mere</a:t>
              </a:r>
              <a:r>
                <a:rPr lang="fr-FR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fr-FR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X,caroline</a:t>
              </a:r>
              <a:r>
                <a:rPr lang="fr-FR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087481D-B370-420D-B51E-2AAD7A5B7B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4947" y="814582"/>
              <a:ext cx="2321492" cy="72713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9C686394-F7A8-47BD-A67F-4F4080631F34}"/>
                </a:ext>
              </a:extLst>
            </p:cNvPr>
            <p:cNvSpPr txBox="1"/>
            <p:nvPr/>
          </p:nvSpPr>
          <p:spPr>
            <a:xfrm>
              <a:off x="4887893" y="1239029"/>
              <a:ext cx="14718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/>
                <a:t>2 et {</a:t>
              </a:r>
              <a:r>
                <a:rPr lang="fr-FR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 = caroline</a:t>
              </a:r>
              <a:r>
                <a:rPr lang="fr-FR" sz="1050" dirty="0"/>
                <a:t>}</a:t>
              </a:r>
            </a:p>
          </p:txBody>
        </p:sp>
      </p:grpSp>
      <p:grpSp>
        <p:nvGrpSpPr>
          <p:cNvPr id="123" name="Groupe 122">
            <a:extLst>
              <a:ext uri="{FF2B5EF4-FFF2-40B4-BE49-F238E27FC236}">
                <a16:creationId xmlns:a16="http://schemas.microsoft.com/office/drawing/2014/main" id="{5EAD138F-5B7D-422F-8EB4-07E24ADF4C1B}"/>
              </a:ext>
            </a:extLst>
          </p:cNvPr>
          <p:cNvGrpSpPr/>
          <p:nvPr/>
        </p:nvGrpSpPr>
        <p:grpSpPr>
          <a:xfrm>
            <a:off x="2772940" y="1963429"/>
            <a:ext cx="1189632" cy="1073613"/>
            <a:chOff x="3063623" y="2212003"/>
            <a:chExt cx="1189632" cy="1073613"/>
          </a:xfrm>
        </p:grpSpPr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05C9B69D-8597-4B9B-940B-4418B8073AEF}"/>
                </a:ext>
              </a:extLst>
            </p:cNvPr>
            <p:cNvSpPr txBox="1"/>
            <p:nvPr/>
          </p:nvSpPr>
          <p:spPr>
            <a:xfrm>
              <a:off x="3063623" y="2905924"/>
              <a:ext cx="750344" cy="3796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tIns="108000" bIns="108000" rtlCol="0" anchor="ctr" anchorCtr="0">
              <a:spAutoFit/>
            </a:bodyPr>
            <a:lstStyle/>
            <a:p>
              <a:pPr algn="ctr"/>
              <a:r>
                <a:rPr lang="fr-FR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&lt;&gt;</a:t>
              </a: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984E9273-DF89-471A-A7CD-6F514DC63E9A}"/>
                </a:ext>
              </a:extLst>
            </p:cNvPr>
            <p:cNvSpPr txBox="1"/>
            <p:nvPr/>
          </p:nvSpPr>
          <p:spPr>
            <a:xfrm>
              <a:off x="3088735" y="2623404"/>
              <a:ext cx="105990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/>
                <a:t>7 et {</a:t>
              </a:r>
              <a:r>
                <a:rPr lang="fr-FR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X=</a:t>
              </a:r>
              <a:r>
                <a:rPr lang="fr-FR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john</a:t>
              </a:r>
              <a:r>
                <a:rPr lang="fr-FR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r>
                <a:rPr lang="fr-FR" sz="1050" dirty="0"/>
                <a:t> </a:t>
              </a: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C7A06000-29DA-458E-BD15-1A6C634D79A2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 flipH="1">
              <a:off x="3438795" y="2212003"/>
              <a:ext cx="814460" cy="69392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D604ED42-560F-488D-BD7A-01BA0C2C97E8}"/>
              </a:ext>
            </a:extLst>
          </p:cNvPr>
          <p:cNvGrpSpPr/>
          <p:nvPr/>
        </p:nvGrpSpPr>
        <p:grpSpPr>
          <a:xfrm>
            <a:off x="3998182" y="1966329"/>
            <a:ext cx="2016399" cy="1087478"/>
            <a:chOff x="4288865" y="2214903"/>
            <a:chExt cx="2016399" cy="1087478"/>
          </a:xfrm>
        </p:grpSpPr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8CF76968-AEAA-4A17-B66D-0A147A17A3EE}"/>
                </a:ext>
              </a:extLst>
            </p:cNvPr>
            <p:cNvCxnSpPr>
              <a:cxnSpLocks/>
              <a:endCxn id="52" idx="2"/>
            </p:cNvCxnSpPr>
            <p:nvPr/>
          </p:nvCxnSpPr>
          <p:spPr>
            <a:xfrm flipH="1">
              <a:off x="5454711" y="2214903"/>
              <a:ext cx="614678" cy="685342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1FD9128B-8297-48C4-8F1C-632B48CD277C}"/>
                </a:ext>
              </a:extLst>
            </p:cNvPr>
            <p:cNvSpPr txBox="1"/>
            <p:nvPr/>
          </p:nvSpPr>
          <p:spPr>
            <a:xfrm>
              <a:off x="4288865" y="2905924"/>
              <a:ext cx="1969406" cy="39645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tIns="108000" bIns="108000" rtlCol="0" anchor="ctr" anchorCtr="0">
              <a:noAutofit/>
            </a:bodyPr>
            <a:lstStyle/>
            <a:p>
              <a:pPr algn="ctr"/>
              <a:r>
                <a:rPr lang="fr-FR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ancetre</a:t>
              </a:r>
              <a:r>
                <a:rPr lang="fr-FR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fr-FR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john,caroline</a:t>
              </a:r>
              <a:r>
                <a:rPr lang="fr-FR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5DA4897D-E4EA-4E77-8EF1-B0904947BD31}"/>
                </a:ext>
              </a:extLst>
            </p:cNvPr>
            <p:cNvSpPr txBox="1"/>
            <p:nvPr/>
          </p:nvSpPr>
          <p:spPr>
            <a:xfrm>
              <a:off x="4604157" y="2646329"/>
              <a:ext cx="170110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/>
                <a:t>5 et {</a:t>
              </a:r>
              <a:r>
                <a:rPr lang="fr-FR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X=rose, Z=</a:t>
              </a:r>
              <a:r>
                <a:rPr lang="fr-FR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john</a:t>
              </a:r>
              <a:r>
                <a:rPr lang="fr-FR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r>
                <a:rPr lang="fr-FR" sz="1050" dirty="0"/>
                <a:t> </a:t>
              </a:r>
            </a:p>
          </p:txBody>
        </p:sp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7D4A51D0-9FCC-4B5C-9846-2EDD7597E366}"/>
              </a:ext>
            </a:extLst>
          </p:cNvPr>
          <p:cNvGrpSpPr/>
          <p:nvPr/>
        </p:nvGrpSpPr>
        <p:grpSpPr>
          <a:xfrm>
            <a:off x="6181099" y="1965901"/>
            <a:ext cx="2287139" cy="1087906"/>
            <a:chOff x="6471782" y="2214475"/>
            <a:chExt cx="2287139" cy="1087906"/>
          </a:xfrm>
        </p:grpSpPr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31BC8E69-3428-4DC8-8F80-182A73D63B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6940" y="2214475"/>
              <a:ext cx="368140" cy="68577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888DD8D5-0F2F-4D2B-B22B-930732FCE515}"/>
                </a:ext>
              </a:extLst>
            </p:cNvPr>
            <p:cNvSpPr txBox="1"/>
            <p:nvPr/>
          </p:nvSpPr>
          <p:spPr>
            <a:xfrm>
              <a:off x="6471782" y="2905924"/>
              <a:ext cx="2287139" cy="39645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tIns="108000" bIns="108000" rtlCol="0" anchor="ctr" anchorCtr="0">
              <a:noAutofit/>
            </a:bodyPr>
            <a:lstStyle/>
            <a:p>
              <a:pPr algn="ctr"/>
              <a:r>
                <a:rPr lang="fr-FR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ancetre</a:t>
              </a:r>
              <a:r>
                <a:rPr lang="fr-FR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fr-FR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robert,caroline</a:t>
              </a:r>
              <a:r>
                <a:rPr lang="fr-FR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3311B676-51D2-424B-B4A9-2BD1DDE6CB9E}"/>
                </a:ext>
              </a:extLst>
            </p:cNvPr>
            <p:cNvSpPr txBox="1"/>
            <p:nvPr/>
          </p:nvSpPr>
          <p:spPr>
            <a:xfrm>
              <a:off x="6745563" y="2613734"/>
              <a:ext cx="186140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/>
                <a:t>6 et {</a:t>
              </a:r>
              <a:r>
                <a:rPr lang="fr-FR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X=rose, Z=robert}</a:t>
              </a:r>
              <a:r>
                <a:rPr lang="fr-FR" sz="1050" dirty="0"/>
                <a:t> </a:t>
              </a:r>
            </a:p>
          </p:txBody>
        </p:sp>
      </p:grpSp>
      <p:sp>
        <p:nvSpPr>
          <p:cNvPr id="75" name="ZoneTexte 74">
            <a:extLst>
              <a:ext uri="{FF2B5EF4-FFF2-40B4-BE49-F238E27FC236}">
                <a16:creationId xmlns:a16="http://schemas.microsoft.com/office/drawing/2014/main" id="{1A6892D2-8067-4926-85C1-972B0C81F2EE}"/>
              </a:ext>
            </a:extLst>
          </p:cNvPr>
          <p:cNvSpPr txBox="1"/>
          <p:nvPr/>
        </p:nvSpPr>
        <p:spPr>
          <a:xfrm>
            <a:off x="7372732" y="3482581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4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C415A22-B30B-4B4D-84AB-CB2A1812CE56}"/>
              </a:ext>
            </a:extLst>
          </p:cNvPr>
          <p:cNvSpPr txBox="1"/>
          <p:nvPr/>
        </p:nvSpPr>
        <p:spPr>
          <a:xfrm>
            <a:off x="1476312" y="3507343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1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1343D36C-D2D1-431F-88F3-00268E843E38}"/>
              </a:ext>
            </a:extLst>
          </p:cNvPr>
          <p:cNvSpPr txBox="1"/>
          <p:nvPr/>
        </p:nvSpPr>
        <p:spPr>
          <a:xfrm>
            <a:off x="5270930" y="3489387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3</a:t>
            </a:r>
          </a:p>
        </p:txBody>
      </p:sp>
      <p:grpSp>
        <p:nvGrpSpPr>
          <p:cNvPr id="126" name="Groupe 125">
            <a:extLst>
              <a:ext uri="{FF2B5EF4-FFF2-40B4-BE49-F238E27FC236}">
                <a16:creationId xmlns:a16="http://schemas.microsoft.com/office/drawing/2014/main" id="{48ADD0AF-ED0A-42FE-9388-CA5ED93C314D}"/>
              </a:ext>
            </a:extLst>
          </p:cNvPr>
          <p:cNvGrpSpPr/>
          <p:nvPr/>
        </p:nvGrpSpPr>
        <p:grpSpPr>
          <a:xfrm>
            <a:off x="713062" y="3062798"/>
            <a:ext cx="9169472" cy="1123606"/>
            <a:chOff x="1003745" y="3311372"/>
            <a:chExt cx="9169472" cy="1123606"/>
          </a:xfrm>
        </p:grpSpPr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EEE420FF-9033-4575-8A67-DAB9046C0A0C}"/>
                </a:ext>
              </a:extLst>
            </p:cNvPr>
            <p:cNvSpPr txBox="1"/>
            <p:nvPr/>
          </p:nvSpPr>
          <p:spPr>
            <a:xfrm>
              <a:off x="7344625" y="4055286"/>
              <a:ext cx="2828592" cy="3796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tIns="108000" bIns="108000" rtlCol="0" anchor="ctr" anchorCtr="0">
              <a:spAutoFit/>
            </a:bodyPr>
            <a:lstStyle/>
            <a:p>
              <a:pPr algn="ctr"/>
              <a:r>
                <a:rPr lang="fr-FR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pl-PL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ere(</a:t>
              </a:r>
              <a:r>
                <a:rPr lang="fr-FR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john</a:t>
              </a:r>
              <a:r>
                <a:rPr lang="pl-PL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,Z), </a:t>
              </a:r>
              <a:r>
                <a:rPr lang="fr-FR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ancetre</a:t>
              </a:r>
              <a:r>
                <a:rPr lang="pl-PL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(Z,caroline)</a:t>
              </a:r>
              <a:endParaRPr lang="fr-FR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8CD2430C-EA45-4C1B-B0EE-AAC2C8E390AD}"/>
                </a:ext>
              </a:extLst>
            </p:cNvPr>
            <p:cNvSpPr txBox="1"/>
            <p:nvPr/>
          </p:nvSpPr>
          <p:spPr>
            <a:xfrm>
              <a:off x="2747152" y="4048475"/>
              <a:ext cx="1708874" cy="3796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tIns="108000" bIns="108000" rtlCol="0" anchor="ctr" anchorCtr="0">
              <a:noAutofit/>
            </a:bodyPr>
            <a:lstStyle/>
            <a:p>
              <a:pPr algn="ctr"/>
              <a:r>
                <a:rPr lang="fr-FR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pere</a:t>
              </a:r>
              <a:r>
                <a:rPr lang="fr-FR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fr-FR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john,caroline</a:t>
              </a:r>
              <a:r>
                <a:rPr lang="fr-FR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097B3837-CE7F-4AE8-B378-D2ECA34FDFAA}"/>
                </a:ext>
              </a:extLst>
            </p:cNvPr>
            <p:cNvCxnSpPr>
              <a:cxnSpLocks/>
              <a:endCxn id="76" idx="0"/>
            </p:cNvCxnSpPr>
            <p:nvPr/>
          </p:nvCxnSpPr>
          <p:spPr>
            <a:xfrm flipH="1">
              <a:off x="3601589" y="3311372"/>
              <a:ext cx="1128932" cy="737103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7E192CEE-5EE0-49C4-96C9-FBEE88FC55C2}"/>
                </a:ext>
              </a:extLst>
            </p:cNvPr>
            <p:cNvCxnSpPr>
              <a:cxnSpLocks/>
            </p:cNvCxnSpPr>
            <p:nvPr/>
          </p:nvCxnSpPr>
          <p:spPr>
            <a:xfrm>
              <a:off x="6254690" y="3332182"/>
              <a:ext cx="1451587" cy="71118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9DA4AF0B-F1CC-422C-A32D-FD45C7E55A75}"/>
                </a:ext>
              </a:extLst>
            </p:cNvPr>
            <p:cNvSpPr txBox="1"/>
            <p:nvPr/>
          </p:nvSpPr>
          <p:spPr>
            <a:xfrm>
              <a:off x="4456026" y="4051729"/>
              <a:ext cx="2828592" cy="3796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tIns="108000" bIns="108000" rtlCol="0" anchor="ctr" anchorCtr="0">
              <a:spAutoFit/>
            </a:bodyPr>
            <a:lstStyle/>
            <a:p>
              <a:pPr algn="ctr"/>
              <a:r>
                <a:rPr lang="fr-FR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pl-PL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ere(</a:t>
              </a:r>
              <a:r>
                <a:rPr lang="fr-FR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john</a:t>
              </a:r>
              <a:r>
                <a:rPr lang="pl-PL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,Z), </a:t>
              </a:r>
              <a:r>
                <a:rPr lang="fr-FR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ancetre</a:t>
              </a:r>
              <a:r>
                <a:rPr lang="pl-PL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(Z,caroline)</a:t>
              </a:r>
              <a:endParaRPr lang="fr-FR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A803C5E2-18CD-47B2-8E85-41DE8763F443}"/>
                </a:ext>
              </a:extLst>
            </p:cNvPr>
            <p:cNvCxnSpPr>
              <a:cxnSpLocks/>
            </p:cNvCxnSpPr>
            <p:nvPr/>
          </p:nvCxnSpPr>
          <p:spPr>
            <a:xfrm>
              <a:off x="5335852" y="3337730"/>
              <a:ext cx="7124" cy="71399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FAD74801-7959-4BE3-BD8B-2BEBD26DA377}"/>
                </a:ext>
              </a:extLst>
            </p:cNvPr>
            <p:cNvSpPr txBox="1"/>
            <p:nvPr/>
          </p:nvSpPr>
          <p:spPr>
            <a:xfrm>
              <a:off x="1003745" y="4053634"/>
              <a:ext cx="1704871" cy="3796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tIns="108000" bIns="108000" rtlCol="0" anchor="ctr" anchorCtr="0">
              <a:noAutofit/>
            </a:bodyPr>
            <a:lstStyle/>
            <a:p>
              <a:pPr algn="ctr"/>
              <a:r>
                <a:rPr lang="fr-FR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mere</a:t>
              </a:r>
              <a:r>
                <a:rPr lang="fr-FR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fr-FR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john,caroline</a:t>
              </a:r>
              <a:r>
                <a:rPr lang="fr-FR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B9D98D48-51CB-437F-808B-7B2A6B65E4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5671" y="3316225"/>
              <a:ext cx="2321492" cy="72713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ZoneTexte 84">
            <a:extLst>
              <a:ext uri="{FF2B5EF4-FFF2-40B4-BE49-F238E27FC236}">
                <a16:creationId xmlns:a16="http://schemas.microsoft.com/office/drawing/2014/main" id="{FE93DAD5-EDE2-4364-87D8-8604EB99D07B}"/>
              </a:ext>
            </a:extLst>
          </p:cNvPr>
          <p:cNvSpPr txBox="1"/>
          <p:nvPr/>
        </p:nvSpPr>
        <p:spPr>
          <a:xfrm>
            <a:off x="3189060" y="3504737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2</a:t>
            </a:r>
          </a:p>
        </p:txBody>
      </p: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1DC646DE-0DF2-4C9D-829E-5E6D2950AB7D}"/>
              </a:ext>
            </a:extLst>
          </p:cNvPr>
          <p:cNvGrpSpPr/>
          <p:nvPr/>
        </p:nvGrpSpPr>
        <p:grpSpPr>
          <a:xfrm>
            <a:off x="1381030" y="4182438"/>
            <a:ext cx="535724" cy="823473"/>
            <a:chOff x="3659466" y="1927530"/>
            <a:chExt cx="535724" cy="823473"/>
          </a:xfrm>
        </p:grpSpPr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2B973ABC-987D-43EF-9BEB-5626957362A9}"/>
                </a:ext>
              </a:extLst>
            </p:cNvPr>
            <p:cNvCxnSpPr>
              <a:cxnSpLocks/>
            </p:cNvCxnSpPr>
            <p:nvPr/>
          </p:nvCxnSpPr>
          <p:spPr>
            <a:xfrm>
              <a:off x="3927328" y="1927530"/>
              <a:ext cx="0" cy="525924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ZoneTexte 89">
              <a:extLst>
                <a:ext uri="{FF2B5EF4-FFF2-40B4-BE49-F238E27FC236}">
                  <a16:creationId xmlns:a16="http://schemas.microsoft.com/office/drawing/2014/main" id="{6128E88B-41E1-4B79-9C69-FDF305EEA875}"/>
                </a:ext>
              </a:extLst>
            </p:cNvPr>
            <p:cNvSpPr txBox="1"/>
            <p:nvPr/>
          </p:nvSpPr>
          <p:spPr>
            <a:xfrm>
              <a:off x="3659466" y="2497087"/>
              <a:ext cx="5357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/>
                <a:t>échec </a:t>
              </a:r>
            </a:p>
          </p:txBody>
        </p:sp>
      </p:grp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A3178F09-5F6C-4392-841E-C5A68210E57F}"/>
              </a:ext>
            </a:extLst>
          </p:cNvPr>
          <p:cNvGrpSpPr/>
          <p:nvPr/>
        </p:nvGrpSpPr>
        <p:grpSpPr>
          <a:xfrm>
            <a:off x="2952833" y="4179593"/>
            <a:ext cx="750344" cy="935035"/>
            <a:chOff x="3243516" y="4179593"/>
            <a:chExt cx="750344" cy="935035"/>
          </a:xfrm>
        </p:grpSpPr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B6EF275B-C044-4445-A7A1-3114DCEE84EB}"/>
                </a:ext>
              </a:extLst>
            </p:cNvPr>
            <p:cNvSpPr txBox="1"/>
            <p:nvPr/>
          </p:nvSpPr>
          <p:spPr>
            <a:xfrm>
              <a:off x="3243516" y="4734936"/>
              <a:ext cx="750344" cy="3796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tIns="108000" bIns="108000" rtlCol="0" anchor="ctr" anchorCtr="0">
              <a:spAutoFit/>
            </a:bodyPr>
            <a:lstStyle/>
            <a:p>
              <a:pPr algn="ctr"/>
              <a:r>
                <a:rPr lang="fr-FR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&lt;&gt;</a:t>
              </a:r>
            </a:p>
          </p:txBody>
        </p: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42EFE24B-0270-47DC-8102-EB9C7991FDCE}"/>
                </a:ext>
              </a:extLst>
            </p:cNvPr>
            <p:cNvCxnSpPr>
              <a:cxnSpLocks/>
              <a:stCxn id="76" idx="2"/>
              <a:endCxn id="92" idx="0"/>
            </p:cNvCxnSpPr>
            <p:nvPr/>
          </p:nvCxnSpPr>
          <p:spPr>
            <a:xfrm>
              <a:off x="3601589" y="4179593"/>
              <a:ext cx="17099" cy="555343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6645F4C4-F368-464F-9E34-E888D11775E1}"/>
                </a:ext>
              </a:extLst>
            </p:cNvPr>
            <p:cNvSpPr txBox="1"/>
            <p:nvPr/>
          </p:nvSpPr>
          <p:spPr>
            <a:xfrm>
              <a:off x="3378391" y="4711532"/>
              <a:ext cx="2535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/>
                <a:t>7</a:t>
              </a:r>
            </a:p>
          </p:txBody>
        </p:sp>
      </p:grp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DD96240B-8D11-4E1D-A16E-CE9D5B66CA02}"/>
              </a:ext>
            </a:extLst>
          </p:cNvPr>
          <p:cNvGrpSpPr/>
          <p:nvPr/>
        </p:nvGrpSpPr>
        <p:grpSpPr>
          <a:xfrm>
            <a:off x="4789259" y="4186404"/>
            <a:ext cx="535724" cy="823473"/>
            <a:chOff x="3659466" y="1927530"/>
            <a:chExt cx="535724" cy="823473"/>
          </a:xfrm>
        </p:grpSpPr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3A69968B-3483-40F0-A688-15CBF2BF1A0C}"/>
                </a:ext>
              </a:extLst>
            </p:cNvPr>
            <p:cNvCxnSpPr>
              <a:cxnSpLocks/>
            </p:cNvCxnSpPr>
            <p:nvPr/>
          </p:nvCxnSpPr>
          <p:spPr>
            <a:xfrm>
              <a:off x="3927328" y="1927530"/>
              <a:ext cx="0" cy="525924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ZoneTexte 98">
              <a:extLst>
                <a:ext uri="{FF2B5EF4-FFF2-40B4-BE49-F238E27FC236}">
                  <a16:creationId xmlns:a16="http://schemas.microsoft.com/office/drawing/2014/main" id="{4693567D-6BFD-4B40-BBFB-89398A3149B9}"/>
                </a:ext>
              </a:extLst>
            </p:cNvPr>
            <p:cNvSpPr txBox="1"/>
            <p:nvPr/>
          </p:nvSpPr>
          <p:spPr>
            <a:xfrm>
              <a:off x="3659466" y="2497087"/>
              <a:ext cx="5357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/>
                <a:t>échec </a:t>
              </a:r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C945F69A-CA08-43FB-A9BB-FFAD929DA45F}"/>
              </a:ext>
            </a:extLst>
          </p:cNvPr>
          <p:cNvGrpSpPr/>
          <p:nvPr/>
        </p:nvGrpSpPr>
        <p:grpSpPr>
          <a:xfrm>
            <a:off x="7190782" y="4198327"/>
            <a:ext cx="2372173" cy="893693"/>
            <a:chOff x="7481465" y="4446901"/>
            <a:chExt cx="2372173" cy="893693"/>
          </a:xfrm>
        </p:grpSpPr>
        <p:sp>
          <p:nvSpPr>
            <p:cNvPr id="100" name="ZoneTexte 99">
              <a:extLst>
                <a:ext uri="{FF2B5EF4-FFF2-40B4-BE49-F238E27FC236}">
                  <a16:creationId xmlns:a16="http://schemas.microsoft.com/office/drawing/2014/main" id="{AE6C7E8C-50EE-4DA4-864C-BD23CFDEA039}"/>
                </a:ext>
              </a:extLst>
            </p:cNvPr>
            <p:cNvSpPr txBox="1"/>
            <p:nvPr/>
          </p:nvSpPr>
          <p:spPr>
            <a:xfrm>
              <a:off x="7481465" y="4960902"/>
              <a:ext cx="2372173" cy="3796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tIns="108000" bIns="108000" rtlCol="0" anchor="ctr" anchorCtr="0">
              <a:spAutoFit/>
            </a:bodyPr>
            <a:lstStyle/>
            <a:p>
              <a:pPr algn="ctr"/>
              <a:r>
                <a:rPr lang="fr-FR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ancetre</a:t>
              </a:r>
              <a:r>
                <a:rPr lang="pl-PL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fr-FR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caroline</a:t>
              </a:r>
              <a:r>
                <a:rPr lang="pl-PL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,caroline)</a:t>
              </a:r>
              <a:endParaRPr lang="fr-FR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1" name="ZoneTexte 100">
              <a:extLst>
                <a:ext uri="{FF2B5EF4-FFF2-40B4-BE49-F238E27FC236}">
                  <a16:creationId xmlns:a16="http://schemas.microsoft.com/office/drawing/2014/main" id="{EE999976-27D8-4E8D-B8CE-6AFE51C10FDD}"/>
                </a:ext>
              </a:extLst>
            </p:cNvPr>
            <p:cNvSpPr txBox="1"/>
            <p:nvPr/>
          </p:nvSpPr>
          <p:spPr>
            <a:xfrm>
              <a:off x="8445024" y="4636415"/>
              <a:ext cx="138050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/>
                <a:t>7 et {</a:t>
              </a:r>
              <a:r>
                <a:rPr lang="fr-FR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Z=caroline}</a:t>
              </a:r>
              <a:r>
                <a:rPr lang="fr-FR" sz="1050" dirty="0"/>
                <a:t> </a:t>
              </a:r>
            </a:p>
          </p:txBody>
        </p: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ADF4036A-24C8-4586-A7DD-AD52904848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6915" y="4446901"/>
              <a:ext cx="1" cy="51400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AC9A27C3-C895-46F0-ACCD-3DECF4CFAC16}"/>
              </a:ext>
            </a:extLst>
          </p:cNvPr>
          <p:cNvGrpSpPr/>
          <p:nvPr/>
        </p:nvGrpSpPr>
        <p:grpSpPr>
          <a:xfrm>
            <a:off x="7564512" y="3060675"/>
            <a:ext cx="729716" cy="554207"/>
            <a:chOff x="8920515" y="3034041"/>
            <a:chExt cx="729716" cy="554207"/>
          </a:xfrm>
        </p:grpSpPr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8D424584-6DEE-40B5-91C3-F728BECE8843}"/>
                </a:ext>
              </a:extLst>
            </p:cNvPr>
            <p:cNvCxnSpPr>
              <a:cxnSpLocks/>
            </p:cNvCxnSpPr>
            <p:nvPr/>
          </p:nvCxnSpPr>
          <p:spPr>
            <a:xfrm>
              <a:off x="8920515" y="3034041"/>
              <a:ext cx="260494" cy="311306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ZoneTexte 108">
              <a:extLst>
                <a:ext uri="{FF2B5EF4-FFF2-40B4-BE49-F238E27FC236}">
                  <a16:creationId xmlns:a16="http://schemas.microsoft.com/office/drawing/2014/main" id="{61007D97-1132-4AE7-83D6-39D00DDDE641}"/>
                </a:ext>
              </a:extLst>
            </p:cNvPr>
            <p:cNvSpPr txBox="1"/>
            <p:nvPr/>
          </p:nvSpPr>
          <p:spPr>
            <a:xfrm>
              <a:off x="9100080" y="3311249"/>
              <a:ext cx="5501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échec</a:t>
              </a:r>
            </a:p>
          </p:txBody>
        </p:sp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FEE713A1-81E0-49C6-AC01-5DF41D73DC75}"/>
              </a:ext>
            </a:extLst>
          </p:cNvPr>
          <p:cNvGrpSpPr/>
          <p:nvPr/>
        </p:nvGrpSpPr>
        <p:grpSpPr>
          <a:xfrm>
            <a:off x="9562955" y="3071695"/>
            <a:ext cx="729716" cy="554207"/>
            <a:chOff x="8920515" y="3034041"/>
            <a:chExt cx="729716" cy="554207"/>
          </a:xfrm>
        </p:grpSpPr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886E309-6D6C-4F08-8C80-1305ECAA63C8}"/>
                </a:ext>
              </a:extLst>
            </p:cNvPr>
            <p:cNvCxnSpPr>
              <a:cxnSpLocks/>
            </p:cNvCxnSpPr>
            <p:nvPr/>
          </p:nvCxnSpPr>
          <p:spPr>
            <a:xfrm>
              <a:off x="8920515" y="3034041"/>
              <a:ext cx="260494" cy="311306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ZoneTexte 115">
              <a:extLst>
                <a:ext uri="{FF2B5EF4-FFF2-40B4-BE49-F238E27FC236}">
                  <a16:creationId xmlns:a16="http://schemas.microsoft.com/office/drawing/2014/main" id="{7C438D03-E5A1-48CC-BDDE-B81156D9B709}"/>
                </a:ext>
              </a:extLst>
            </p:cNvPr>
            <p:cNvSpPr txBox="1"/>
            <p:nvPr/>
          </p:nvSpPr>
          <p:spPr>
            <a:xfrm>
              <a:off x="9100080" y="3311249"/>
              <a:ext cx="5501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échec</a:t>
              </a:r>
            </a:p>
          </p:txBody>
        </p:sp>
      </p:grpSp>
      <p:sp>
        <p:nvSpPr>
          <p:cNvPr id="131" name="ZoneTexte 130">
            <a:extLst>
              <a:ext uri="{FF2B5EF4-FFF2-40B4-BE49-F238E27FC236}">
                <a16:creationId xmlns:a16="http://schemas.microsoft.com/office/drawing/2014/main" id="{A9F873DB-40D8-4C23-9470-CED4360F3362}"/>
              </a:ext>
            </a:extLst>
          </p:cNvPr>
          <p:cNvSpPr txBox="1"/>
          <p:nvPr/>
        </p:nvSpPr>
        <p:spPr>
          <a:xfrm>
            <a:off x="9493406" y="5213279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4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AC9619AB-4F71-4986-AF7E-7A52EBA4420A}"/>
              </a:ext>
            </a:extLst>
          </p:cNvPr>
          <p:cNvSpPr txBox="1"/>
          <p:nvPr/>
        </p:nvSpPr>
        <p:spPr>
          <a:xfrm>
            <a:off x="2642146" y="5140146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1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A26E9457-19D1-4118-B80F-B46037DABF07}"/>
              </a:ext>
            </a:extLst>
          </p:cNvPr>
          <p:cNvSpPr txBox="1"/>
          <p:nvPr/>
        </p:nvSpPr>
        <p:spPr>
          <a:xfrm>
            <a:off x="7038732" y="5246607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3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FD14E95C-A389-4F87-8A6D-2081E1BDC9DB}"/>
              </a:ext>
            </a:extLst>
          </p:cNvPr>
          <p:cNvGrpSpPr/>
          <p:nvPr/>
        </p:nvGrpSpPr>
        <p:grpSpPr>
          <a:xfrm>
            <a:off x="713062" y="5074881"/>
            <a:ext cx="11018576" cy="944089"/>
            <a:chOff x="-817689" y="3097265"/>
            <a:chExt cx="11018576" cy="944089"/>
          </a:xfrm>
        </p:grpSpPr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07815484-1001-4C84-A1E8-1A4F04DCEA3A}"/>
                </a:ext>
              </a:extLst>
            </p:cNvPr>
            <p:cNvSpPr txBox="1"/>
            <p:nvPr/>
          </p:nvSpPr>
          <p:spPr>
            <a:xfrm>
              <a:off x="7372295" y="3497222"/>
              <a:ext cx="2828592" cy="54127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tIns="108000" bIns="108000" rtlCol="0" anchor="ctr" anchorCtr="0">
              <a:spAutoFit/>
            </a:bodyPr>
            <a:lstStyle/>
            <a:p>
              <a:pPr algn="ctr"/>
              <a:r>
                <a:rPr lang="fr-FR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pl-PL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ere(</a:t>
              </a:r>
              <a:r>
                <a:rPr lang="fr-FR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caroline</a:t>
              </a:r>
              <a:r>
                <a:rPr lang="pl-PL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,Z), </a:t>
              </a:r>
              <a:r>
                <a:rPr lang="fr-FR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ancetre</a:t>
              </a:r>
              <a:r>
                <a:rPr lang="pl-PL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(Z,caroline)</a:t>
              </a:r>
              <a:endParaRPr lang="fr-FR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A3D49C84-2A58-4A22-A027-A967BF50B28A}"/>
                </a:ext>
              </a:extLst>
            </p:cNvPr>
            <p:cNvSpPr txBox="1"/>
            <p:nvPr/>
          </p:nvSpPr>
          <p:spPr>
            <a:xfrm>
              <a:off x="4379621" y="3500079"/>
              <a:ext cx="2828592" cy="54127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tIns="108000" bIns="108000" rtlCol="0" anchor="ctr" anchorCtr="0">
              <a:spAutoFit/>
            </a:bodyPr>
            <a:lstStyle/>
            <a:p>
              <a:pPr algn="ctr"/>
              <a:r>
                <a:rPr lang="fr-FR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pl-PL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ere(</a:t>
              </a:r>
              <a:r>
                <a:rPr lang="fr-FR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caroline</a:t>
              </a:r>
              <a:r>
                <a:rPr lang="pl-PL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,Z), </a:t>
              </a:r>
              <a:r>
                <a:rPr lang="fr-FR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ancetre</a:t>
              </a:r>
              <a:r>
                <a:rPr lang="pl-PL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(Z,caroline)</a:t>
              </a:r>
              <a:endParaRPr lang="fr-FR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6" name="ZoneTexte 135">
              <a:extLst>
                <a:ext uri="{FF2B5EF4-FFF2-40B4-BE49-F238E27FC236}">
                  <a16:creationId xmlns:a16="http://schemas.microsoft.com/office/drawing/2014/main" id="{E69E7F33-7E7D-4832-A6BF-E260BE1C10DC}"/>
                </a:ext>
              </a:extLst>
            </p:cNvPr>
            <p:cNvSpPr txBox="1"/>
            <p:nvPr/>
          </p:nvSpPr>
          <p:spPr>
            <a:xfrm>
              <a:off x="1887720" y="3489091"/>
              <a:ext cx="2113397" cy="3796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tIns="108000" bIns="108000" rtlCol="0" anchor="ctr" anchorCtr="0">
              <a:noAutofit/>
            </a:bodyPr>
            <a:lstStyle/>
            <a:p>
              <a:pPr algn="ctr"/>
              <a:r>
                <a:rPr lang="fr-FR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pere</a:t>
              </a:r>
              <a:r>
                <a:rPr lang="fr-FR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fr-FR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caroline,caroline</a:t>
              </a:r>
              <a:r>
                <a:rPr lang="fr-FR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cxnSp>
          <p:nvCxnSpPr>
            <p:cNvPr id="137" name="Connecteur droit 136">
              <a:extLst>
                <a:ext uri="{FF2B5EF4-FFF2-40B4-BE49-F238E27FC236}">
                  <a16:creationId xmlns:a16="http://schemas.microsoft.com/office/drawing/2014/main" id="{5CEBD567-951C-45ED-9C2C-A80DC169B6F7}"/>
                </a:ext>
              </a:extLst>
            </p:cNvPr>
            <p:cNvCxnSpPr>
              <a:cxnSpLocks/>
              <a:endCxn id="136" idx="0"/>
            </p:cNvCxnSpPr>
            <p:nvPr/>
          </p:nvCxnSpPr>
          <p:spPr>
            <a:xfrm flipH="1">
              <a:off x="2944419" y="3142842"/>
              <a:ext cx="3278286" cy="34624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CBF9F570-C69D-4832-A465-51FC0A5DF383}"/>
                </a:ext>
              </a:extLst>
            </p:cNvPr>
            <p:cNvCxnSpPr>
              <a:cxnSpLocks/>
            </p:cNvCxnSpPr>
            <p:nvPr/>
          </p:nvCxnSpPr>
          <p:spPr>
            <a:xfrm>
              <a:off x="7067439" y="3119545"/>
              <a:ext cx="920083" cy="35449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>
              <a:extLst>
                <a:ext uri="{FF2B5EF4-FFF2-40B4-BE49-F238E27FC236}">
                  <a16:creationId xmlns:a16="http://schemas.microsoft.com/office/drawing/2014/main" id="{A57BCBA6-6E23-4C6C-936D-92575B0B20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7495" y="3129205"/>
              <a:ext cx="536748" cy="358475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44F081DD-DE84-44CE-B008-AC557A5415B0}"/>
                </a:ext>
              </a:extLst>
            </p:cNvPr>
            <p:cNvSpPr txBox="1"/>
            <p:nvPr/>
          </p:nvSpPr>
          <p:spPr>
            <a:xfrm>
              <a:off x="-817689" y="3489091"/>
              <a:ext cx="2394163" cy="3796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tIns="108000" bIns="108000" rtlCol="0" anchor="ctr" anchorCtr="0">
              <a:noAutofit/>
            </a:bodyPr>
            <a:lstStyle/>
            <a:p>
              <a:pPr algn="ctr"/>
              <a:r>
                <a:rPr lang="fr-FR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mere</a:t>
              </a:r>
              <a:r>
                <a:rPr lang="fr-FR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fr-FR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caroline,caroline</a:t>
              </a:r>
              <a:r>
                <a:rPr lang="fr-FR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cxnSp>
          <p:nvCxnSpPr>
            <p:cNvPr id="142" name="Connecteur droit 141">
              <a:extLst>
                <a:ext uri="{FF2B5EF4-FFF2-40B4-BE49-F238E27FC236}">
                  <a16:creationId xmlns:a16="http://schemas.microsoft.com/office/drawing/2014/main" id="{FA81448F-17C3-4E5D-8436-51DD4D53C5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4785" y="3097265"/>
              <a:ext cx="4866346" cy="38584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ZoneTexte 142">
            <a:extLst>
              <a:ext uri="{FF2B5EF4-FFF2-40B4-BE49-F238E27FC236}">
                <a16:creationId xmlns:a16="http://schemas.microsoft.com/office/drawing/2014/main" id="{C299326C-17B4-4751-9A28-F5A7723C30A6}"/>
              </a:ext>
            </a:extLst>
          </p:cNvPr>
          <p:cNvSpPr txBox="1"/>
          <p:nvPr/>
        </p:nvSpPr>
        <p:spPr>
          <a:xfrm>
            <a:off x="4565571" y="5220922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2</a:t>
            </a:r>
          </a:p>
        </p:txBody>
      </p:sp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6A917FDA-5385-4FDD-A65E-AE3AB1BCFE85}"/>
              </a:ext>
            </a:extLst>
          </p:cNvPr>
          <p:cNvGrpSpPr/>
          <p:nvPr/>
        </p:nvGrpSpPr>
        <p:grpSpPr>
          <a:xfrm>
            <a:off x="1477118" y="5841259"/>
            <a:ext cx="535724" cy="596189"/>
            <a:chOff x="3621694" y="1907332"/>
            <a:chExt cx="535724" cy="699233"/>
          </a:xfrm>
        </p:grpSpPr>
        <p:cxnSp>
          <p:nvCxnSpPr>
            <p:cNvPr id="154" name="Connecteur droit 153">
              <a:extLst>
                <a:ext uri="{FF2B5EF4-FFF2-40B4-BE49-F238E27FC236}">
                  <a16:creationId xmlns:a16="http://schemas.microsoft.com/office/drawing/2014/main" id="{745B8A04-4E1F-4D44-B0E2-362E8D0DCF3D}"/>
                </a:ext>
              </a:extLst>
            </p:cNvPr>
            <p:cNvCxnSpPr>
              <a:cxnSpLocks/>
            </p:cNvCxnSpPr>
            <p:nvPr/>
          </p:nvCxnSpPr>
          <p:spPr>
            <a:xfrm>
              <a:off x="3889556" y="1907332"/>
              <a:ext cx="0" cy="3742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ZoneTexte 154">
              <a:extLst>
                <a:ext uri="{FF2B5EF4-FFF2-40B4-BE49-F238E27FC236}">
                  <a16:creationId xmlns:a16="http://schemas.microsoft.com/office/drawing/2014/main" id="{C17ED5F9-0ACF-4931-9A57-248D386472E0}"/>
                </a:ext>
              </a:extLst>
            </p:cNvPr>
            <p:cNvSpPr txBox="1"/>
            <p:nvPr/>
          </p:nvSpPr>
          <p:spPr>
            <a:xfrm>
              <a:off x="3621694" y="2352649"/>
              <a:ext cx="5357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/>
                <a:t>échec </a:t>
              </a:r>
            </a:p>
          </p:txBody>
        </p:sp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C05F0D70-B855-4D8A-B903-FE37243828D5}"/>
              </a:ext>
            </a:extLst>
          </p:cNvPr>
          <p:cNvGrpSpPr/>
          <p:nvPr/>
        </p:nvGrpSpPr>
        <p:grpSpPr>
          <a:xfrm>
            <a:off x="4303975" y="5862270"/>
            <a:ext cx="535724" cy="596189"/>
            <a:chOff x="3621694" y="1907332"/>
            <a:chExt cx="535724" cy="699233"/>
          </a:xfrm>
        </p:grpSpPr>
        <p:cxnSp>
          <p:nvCxnSpPr>
            <p:cNvPr id="158" name="Connecteur droit 157">
              <a:extLst>
                <a:ext uri="{FF2B5EF4-FFF2-40B4-BE49-F238E27FC236}">
                  <a16:creationId xmlns:a16="http://schemas.microsoft.com/office/drawing/2014/main" id="{80766F6A-B411-440B-ABB5-2D75A58B9099}"/>
                </a:ext>
              </a:extLst>
            </p:cNvPr>
            <p:cNvCxnSpPr>
              <a:cxnSpLocks/>
            </p:cNvCxnSpPr>
            <p:nvPr/>
          </p:nvCxnSpPr>
          <p:spPr>
            <a:xfrm>
              <a:off x="3889556" y="1907332"/>
              <a:ext cx="0" cy="3742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ZoneTexte 158">
              <a:extLst>
                <a:ext uri="{FF2B5EF4-FFF2-40B4-BE49-F238E27FC236}">
                  <a16:creationId xmlns:a16="http://schemas.microsoft.com/office/drawing/2014/main" id="{25BDDB9C-912B-4FC5-AB15-0A5FBC3E8724}"/>
                </a:ext>
              </a:extLst>
            </p:cNvPr>
            <p:cNvSpPr txBox="1"/>
            <p:nvPr/>
          </p:nvSpPr>
          <p:spPr>
            <a:xfrm>
              <a:off x="3621694" y="2352649"/>
              <a:ext cx="5357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/>
                <a:t>échec </a:t>
              </a:r>
            </a:p>
          </p:txBody>
        </p:sp>
      </p:grpSp>
      <p:grpSp>
        <p:nvGrpSpPr>
          <p:cNvPr id="160" name="Groupe 159">
            <a:extLst>
              <a:ext uri="{FF2B5EF4-FFF2-40B4-BE49-F238E27FC236}">
                <a16:creationId xmlns:a16="http://schemas.microsoft.com/office/drawing/2014/main" id="{E46C2C03-B9FA-44EC-BC15-F502BE83D862}"/>
              </a:ext>
            </a:extLst>
          </p:cNvPr>
          <p:cNvGrpSpPr/>
          <p:nvPr/>
        </p:nvGrpSpPr>
        <p:grpSpPr>
          <a:xfrm>
            <a:off x="7296650" y="6031104"/>
            <a:ext cx="535724" cy="596189"/>
            <a:chOff x="3621694" y="1907332"/>
            <a:chExt cx="535724" cy="699233"/>
          </a:xfrm>
        </p:grpSpPr>
        <p:cxnSp>
          <p:nvCxnSpPr>
            <p:cNvPr id="161" name="Connecteur droit 160">
              <a:extLst>
                <a:ext uri="{FF2B5EF4-FFF2-40B4-BE49-F238E27FC236}">
                  <a16:creationId xmlns:a16="http://schemas.microsoft.com/office/drawing/2014/main" id="{BA998B7A-13A5-4F26-AFBB-443EC0813D54}"/>
                </a:ext>
              </a:extLst>
            </p:cNvPr>
            <p:cNvCxnSpPr>
              <a:cxnSpLocks/>
            </p:cNvCxnSpPr>
            <p:nvPr/>
          </p:nvCxnSpPr>
          <p:spPr>
            <a:xfrm>
              <a:off x="3889556" y="1907332"/>
              <a:ext cx="0" cy="3742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ZoneTexte 161">
              <a:extLst>
                <a:ext uri="{FF2B5EF4-FFF2-40B4-BE49-F238E27FC236}">
                  <a16:creationId xmlns:a16="http://schemas.microsoft.com/office/drawing/2014/main" id="{46FC3983-251B-4D9F-A42E-0E197AA0ECDA}"/>
                </a:ext>
              </a:extLst>
            </p:cNvPr>
            <p:cNvSpPr txBox="1"/>
            <p:nvPr/>
          </p:nvSpPr>
          <p:spPr>
            <a:xfrm>
              <a:off x="3621694" y="2352649"/>
              <a:ext cx="5357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/>
                <a:t>échec </a:t>
              </a:r>
            </a:p>
          </p:txBody>
        </p:sp>
      </p:grpSp>
      <p:grpSp>
        <p:nvGrpSpPr>
          <p:cNvPr id="167" name="Groupe 166">
            <a:extLst>
              <a:ext uri="{FF2B5EF4-FFF2-40B4-BE49-F238E27FC236}">
                <a16:creationId xmlns:a16="http://schemas.microsoft.com/office/drawing/2014/main" id="{34565653-DD11-4E53-8F8A-BAAB329D66A8}"/>
              </a:ext>
            </a:extLst>
          </p:cNvPr>
          <p:cNvGrpSpPr/>
          <p:nvPr/>
        </p:nvGrpSpPr>
        <p:grpSpPr>
          <a:xfrm>
            <a:off x="9958566" y="6021020"/>
            <a:ext cx="535724" cy="596189"/>
            <a:chOff x="3621694" y="1907332"/>
            <a:chExt cx="535724" cy="699233"/>
          </a:xfrm>
        </p:grpSpPr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E3A8F73E-8289-4DB4-9A41-23EC94F2491B}"/>
                </a:ext>
              </a:extLst>
            </p:cNvPr>
            <p:cNvCxnSpPr>
              <a:cxnSpLocks/>
            </p:cNvCxnSpPr>
            <p:nvPr/>
          </p:nvCxnSpPr>
          <p:spPr>
            <a:xfrm>
              <a:off x="3889556" y="1907332"/>
              <a:ext cx="0" cy="3742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ZoneTexte 168">
              <a:extLst>
                <a:ext uri="{FF2B5EF4-FFF2-40B4-BE49-F238E27FC236}">
                  <a16:creationId xmlns:a16="http://schemas.microsoft.com/office/drawing/2014/main" id="{550BA13F-A63C-4964-9269-A0573F3D27BD}"/>
                </a:ext>
              </a:extLst>
            </p:cNvPr>
            <p:cNvSpPr txBox="1"/>
            <p:nvPr/>
          </p:nvSpPr>
          <p:spPr>
            <a:xfrm>
              <a:off x="3621694" y="2352649"/>
              <a:ext cx="5357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/>
                <a:t>échec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80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9" grpId="0"/>
      <p:bldP spid="81" grpId="0"/>
      <p:bldP spid="85" grpId="0"/>
      <p:bldP spid="131" grpId="0"/>
      <p:bldP spid="132" grpId="0"/>
      <p:bldP spid="133" grpId="0"/>
      <p:bldP spid="143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239</Words>
  <Application>Microsoft Office PowerPoint</Application>
  <PresentationFormat>Grand écran</PresentationFormat>
  <Paragraphs>46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Jean-Christophe Pettier</dc:creator>
  <cp:lastModifiedBy>Jean-Christophe Pettier</cp:lastModifiedBy>
  <cp:revision>18</cp:revision>
  <dcterms:created xsi:type="dcterms:W3CDTF">2021-04-02T07:42:48Z</dcterms:created>
  <dcterms:modified xsi:type="dcterms:W3CDTF">2021-04-02T15:34:27Z</dcterms:modified>
</cp:coreProperties>
</file>