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423F-6210-4598-B96B-FAD8FAFA38D6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1EAD-55B8-4FB5-ACCB-BCC52816E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65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D2C-F282-4F1B-B9F7-E2DFB3B5B51F}" type="datetime1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437-6D4E-4A2B-9AEB-0A32F052DA8E}" type="datetime1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7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9405-6FD9-45F6-B310-817CEE1B1506}" type="datetime1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7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6C171-3A22-46E8-8830-988A2B04FF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475990"/>
            <a:ext cx="7886700" cy="570097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6861C-0F8B-45C9-9681-6CBDC4F5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2F1913-01A6-489E-9EF3-8ADC8B9B3F87}" type="datetime1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317B8-5634-4676-B41C-FB67265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A30099-4CAF-4665-A13D-2F54871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11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3772"/>
            <a:ext cx="7886700" cy="4703191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E54-8509-407E-8676-E89E6016BAE6}" type="datetime1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69E0301-8EC1-472B-B7D6-8E639AF33C31}"/>
              </a:ext>
            </a:extLst>
          </p:cNvPr>
          <p:cNvCxnSpPr/>
          <p:nvPr userDrawn="1"/>
        </p:nvCxnSpPr>
        <p:spPr>
          <a:xfrm>
            <a:off x="628650" y="1235029"/>
            <a:ext cx="7886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D2E-4D18-4197-B1A2-BD3280D3108E}" type="datetime1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104-A9B3-497A-B7AA-2B630063F712}" type="datetime1">
              <a:rPr lang="fr-FR" smtClean="0"/>
              <a:t>12/04/2021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9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3530-EF2D-4D5A-9308-3FEBA2A81D2C}" type="datetime1">
              <a:rPr lang="fr-FR" smtClean="0"/>
              <a:t>12/04/2021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EDAB-8B9F-460D-9212-D104201AA6E4}" type="datetime1">
              <a:rPr lang="fr-FR" smtClean="0"/>
              <a:t>12/04/2021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4D1-654B-42BB-BE4C-724DC9D731DA}" type="datetime1">
              <a:rPr lang="fr-FR" smtClean="0"/>
              <a:t>12/04/2021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7C6C-B536-4AC2-A67F-A175256FABAF}" type="datetime1">
              <a:rPr lang="fr-FR" smtClean="0"/>
              <a:t>12/04/2021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7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D11-5E34-4D68-BA4B-F0CC5854D305}" type="datetime1">
              <a:rPr lang="fr-FR" smtClean="0"/>
              <a:t>12/04/2021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Prolog Lisp 2020-2021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20C8-04B7-41F0-9D92-222C58A7069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784FF6-0011-41BF-9AA2-EEE04B5770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" y="6264651"/>
            <a:ext cx="1008411" cy="5485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E52013-5BFE-4437-91C6-9C7102490216}"/>
              </a:ext>
            </a:extLst>
          </p:cNvPr>
          <p:cNvSpPr txBox="1"/>
          <p:nvPr userDrawn="1"/>
        </p:nvSpPr>
        <p:spPr>
          <a:xfrm>
            <a:off x="1822537" y="6356350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chemeClr val="accent2">
                    <a:lumMod val="75000"/>
                  </a:schemeClr>
                </a:solidFill>
              </a:rPr>
              <a:t>JC Pettier</a:t>
            </a:r>
          </a:p>
        </p:txBody>
      </p:sp>
    </p:spTree>
    <p:extLst>
      <p:ext uri="{BB962C8B-B14F-4D97-AF65-F5344CB8AC3E}">
        <p14:creationId xmlns:p14="http://schemas.microsoft.com/office/powerpoint/2010/main" val="41919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480BD-6C23-404B-B89E-FE844C2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Ecrire ce prédicat en Prolog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B2EBEA-4675-4031-830D-CD92DC21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0AD04-B66C-438D-881D-D83E3C5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F413B28-8D09-4F9A-A8EB-796CCDF4F992}"/>
              </a:ext>
            </a:extLst>
          </p:cNvPr>
          <p:cNvSpPr txBox="1">
            <a:spLocks/>
          </p:cNvSpPr>
          <p:nvPr/>
        </p:nvSpPr>
        <p:spPr>
          <a:xfrm>
            <a:off x="553150" y="1571399"/>
            <a:ext cx="3537908" cy="314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A)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début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X=0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alors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 := 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sinon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X’ := X-1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A’ := A * X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R :=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(X’,A’)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3B495B3-7F33-41C2-B4D3-881BE2BFA286}"/>
              </a:ext>
            </a:extLst>
          </p:cNvPr>
          <p:cNvSpPr txBox="1">
            <a:spLocks/>
          </p:cNvSpPr>
          <p:nvPr/>
        </p:nvSpPr>
        <p:spPr>
          <a:xfrm>
            <a:off x="4554167" y="1702965"/>
            <a:ext cx="4875060" cy="161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(0,A,A).</a:t>
            </a:r>
            <a:b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(N,A,R):- N2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N-1,A2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A*N, 		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(N2,A2,R)</a:t>
            </a:r>
            <a:endParaRPr lang="fr-FR" sz="18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9445BB1-BD62-4D46-B2F4-B18970D18833}"/>
              </a:ext>
            </a:extLst>
          </p:cNvPr>
          <p:cNvSpPr/>
          <p:nvPr/>
        </p:nvSpPr>
        <p:spPr>
          <a:xfrm>
            <a:off x="3531765" y="1879134"/>
            <a:ext cx="746620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9A200E9-34C7-4B99-82BD-8AA8C2FD90E6}"/>
              </a:ext>
            </a:extLst>
          </p:cNvPr>
          <p:cNvSpPr txBox="1">
            <a:spLocks/>
          </p:cNvSpPr>
          <p:nvPr/>
        </p:nvSpPr>
        <p:spPr>
          <a:xfrm>
            <a:off x="553149" y="4988746"/>
            <a:ext cx="236621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avec l’appel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(3,1)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D6261F8-29CA-4C42-8F9E-482BB244F337}"/>
              </a:ext>
            </a:extLst>
          </p:cNvPr>
          <p:cNvSpPr txBox="1">
            <a:spLocks/>
          </p:cNvSpPr>
          <p:nvPr/>
        </p:nvSpPr>
        <p:spPr>
          <a:xfrm>
            <a:off x="4554167" y="5003324"/>
            <a:ext cx="280793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la question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(3,1,R)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4D9CEE1-B8DA-4D97-AFC1-5CC346FCCFD2}"/>
              </a:ext>
            </a:extLst>
          </p:cNvPr>
          <p:cNvSpPr/>
          <p:nvPr/>
        </p:nvSpPr>
        <p:spPr>
          <a:xfrm>
            <a:off x="3531765" y="4974166"/>
            <a:ext cx="746620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480BD-6C23-404B-B89E-FE844C2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Transformer en itératif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B2EBEA-4675-4031-830D-CD92DC21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0AD04-B66C-438D-881D-D83E3C5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F413B28-8D09-4F9A-A8EB-796CCDF4F992}"/>
              </a:ext>
            </a:extLst>
          </p:cNvPr>
          <p:cNvSpPr txBox="1">
            <a:spLocks/>
          </p:cNvSpPr>
          <p:nvPr/>
        </p:nvSpPr>
        <p:spPr>
          <a:xfrm>
            <a:off x="553150" y="1571399"/>
            <a:ext cx="3537908" cy="314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A)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début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X=0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alors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 := 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sinon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X’ := X-1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A’ := A * X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R :=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(X’,A’)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DC4939A-DAE9-4E6D-9638-EB96357905B7}"/>
              </a:ext>
            </a:extLst>
          </p:cNvPr>
          <p:cNvSpPr txBox="1">
            <a:spLocks/>
          </p:cNvSpPr>
          <p:nvPr/>
        </p:nvSpPr>
        <p:spPr>
          <a:xfrm>
            <a:off x="4939581" y="2515682"/>
            <a:ext cx="3537908" cy="314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début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tant que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NON X=0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faire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X’ := X-1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A’ := A * X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X :=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fait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1502A97-5487-483E-94FD-359B38AA82E7}"/>
              </a:ext>
            </a:extLst>
          </p:cNvPr>
          <p:cNvSpPr/>
          <p:nvPr/>
        </p:nvSpPr>
        <p:spPr>
          <a:xfrm>
            <a:off x="3548543" y="2986481"/>
            <a:ext cx="72984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4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A6E7C-F04F-41E6-BA89-2FCDF3C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Détail calcul récursif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FC2D09-66FC-40F4-B005-084D1E3C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E7D158-F1F9-40FB-A678-A8622B1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DC5153C-113A-468E-8A2A-3360D08916F6}"/>
              </a:ext>
            </a:extLst>
          </p:cNvPr>
          <p:cNvSpPr txBox="1">
            <a:spLocks/>
          </p:cNvSpPr>
          <p:nvPr/>
        </p:nvSpPr>
        <p:spPr>
          <a:xfrm>
            <a:off x="553150" y="1571398"/>
            <a:ext cx="2810835" cy="3068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A)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début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X=0 </a:t>
            </a: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alors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 := 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sinon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X’ := X-1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A’ := A * X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R :=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(X’,A’)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74A1FD-DBD5-4F5D-AF7D-5099C64A7D08}"/>
              </a:ext>
            </a:extLst>
          </p:cNvPr>
          <p:cNvSpPr txBox="1">
            <a:spLocks/>
          </p:cNvSpPr>
          <p:nvPr/>
        </p:nvSpPr>
        <p:spPr>
          <a:xfrm>
            <a:off x="3480907" y="1495144"/>
            <a:ext cx="4840971" cy="314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 err="1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(3, 1)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X’ := 2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A’ := 1 * 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r-FR" sz="1400" dirty="0" err="1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(2,3)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X’ := 1 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A’ := 3 * 2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r-FR" sz="1400" dirty="0" err="1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(1,6)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X’ := 0 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A’ := 6 * 1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fr-FR" sz="1600" dirty="0" err="1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(0,6)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	6</a:t>
            </a:r>
          </a:p>
          <a:p>
            <a:pPr marL="1371600" lvl="3" indent="0">
              <a:buNone/>
            </a:pPr>
            <a:endParaRPr lang="fr-FR" sz="1600" dirty="0">
              <a:solidFill>
                <a:schemeClr val="bg1"/>
              </a:solidFill>
              <a:highlight>
                <a:srgbClr val="00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AD0D5-1512-40B2-B2CD-17BB005EDD8B}"/>
              </a:ext>
            </a:extLst>
          </p:cNvPr>
          <p:cNvSpPr txBox="1">
            <a:spLocks/>
          </p:cNvSpPr>
          <p:nvPr/>
        </p:nvSpPr>
        <p:spPr>
          <a:xfrm>
            <a:off x="3480907" y="5003947"/>
            <a:ext cx="1804157" cy="35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 := 6</a:t>
            </a:r>
          </a:p>
          <a:p>
            <a:pPr marL="1371600" lvl="3" indent="0">
              <a:buNone/>
            </a:pPr>
            <a:endParaRPr lang="fr-FR" sz="1600" dirty="0">
              <a:solidFill>
                <a:schemeClr val="bg1"/>
              </a:solidFill>
              <a:highlight>
                <a:srgbClr val="00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A6E7C-F04F-41E6-BA89-2FCDF3C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Détail calcul itératif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FC2D09-66FC-40F4-B005-084D1E3C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E7D158-F1F9-40FB-A678-A8622B1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74A1FD-DBD5-4F5D-AF7D-5099C64A7D08}"/>
              </a:ext>
            </a:extLst>
          </p:cNvPr>
          <p:cNvSpPr txBox="1">
            <a:spLocks/>
          </p:cNvSpPr>
          <p:nvPr/>
        </p:nvSpPr>
        <p:spPr>
          <a:xfrm>
            <a:off x="3480907" y="1495144"/>
            <a:ext cx="4840971" cy="314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 err="1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(3, 1)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X’ := 2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A’ := 1 * 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X := 2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X’ := 1 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A’ := 3 * 2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X := 1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X’ := 0 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A’ := 6</a:t>
            </a:r>
          </a:p>
          <a:p>
            <a:pPr marL="1371600" lvl="3" indent="0">
              <a:buNone/>
            </a:pP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X := 0</a:t>
            </a:r>
          </a:p>
          <a:p>
            <a:pPr marL="1371600" lvl="3" indent="0">
              <a:buNone/>
            </a:pPr>
            <a:endParaRPr lang="fr-FR" sz="1600" dirty="0">
              <a:solidFill>
                <a:schemeClr val="bg1"/>
              </a:solidFill>
              <a:highlight>
                <a:srgbClr val="00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AD0D5-1512-40B2-B2CD-17BB005EDD8B}"/>
              </a:ext>
            </a:extLst>
          </p:cNvPr>
          <p:cNvSpPr txBox="1">
            <a:spLocks/>
          </p:cNvSpPr>
          <p:nvPr/>
        </p:nvSpPr>
        <p:spPr>
          <a:xfrm>
            <a:off x="3480907" y="5003947"/>
            <a:ext cx="1804157" cy="35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sz="1600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 := 6</a:t>
            </a:r>
          </a:p>
          <a:p>
            <a:pPr marL="1371600" lvl="3" indent="0">
              <a:buNone/>
            </a:pPr>
            <a:endParaRPr lang="fr-FR" sz="1600" dirty="0">
              <a:solidFill>
                <a:schemeClr val="bg1"/>
              </a:solidFill>
              <a:highlight>
                <a:srgbClr val="00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5ECA22F-DE20-45F1-A399-2F64A023756B}"/>
              </a:ext>
            </a:extLst>
          </p:cNvPr>
          <p:cNvSpPr txBox="1">
            <a:spLocks/>
          </p:cNvSpPr>
          <p:nvPr/>
        </p:nvSpPr>
        <p:spPr>
          <a:xfrm>
            <a:off x="560528" y="1495144"/>
            <a:ext cx="3537908" cy="314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début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tant que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NON X=0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faire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X’ := X-1 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:= A * X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X := X’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fait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491</Words>
  <Application>Microsoft Office PowerPoint</Application>
  <PresentationFormat>Affichage à l'écran 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Thème Office</vt:lpstr>
      <vt:lpstr>1. Ecrire ce prédicat en Prolog</vt:lpstr>
      <vt:lpstr>Transformer en itératif</vt:lpstr>
      <vt:lpstr>Détail calcul récursif</vt:lpstr>
      <vt:lpstr>Détail calcul itératif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Jean-Christophe Pettier</dc:creator>
  <cp:lastModifiedBy>Jean-Christophe Pettier</cp:lastModifiedBy>
  <cp:revision>172</cp:revision>
  <dcterms:created xsi:type="dcterms:W3CDTF">2021-03-22T16:15:29Z</dcterms:created>
  <dcterms:modified xsi:type="dcterms:W3CDTF">2021-04-12T12:23:38Z</dcterms:modified>
</cp:coreProperties>
</file>