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6" r:id="rId3"/>
    <p:sldId id="26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E8A809-3B3C-45F0-A0AF-75F14808ED1D}" v="212" dt="2022-01-09T21:19:45.3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96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io Doller" userId="5726b1dc48e07377" providerId="LiveId" clId="{FBE8A809-3B3C-45F0-A0AF-75F14808ED1D}"/>
    <pc:docChg chg="addSld delSld modSld sldOrd">
      <pc:chgData name="Dario Doller" userId="5726b1dc48e07377" providerId="LiveId" clId="{FBE8A809-3B3C-45F0-A0AF-75F14808ED1D}" dt="2022-01-09T21:20:01.163" v="194" actId="1076"/>
      <pc:docMkLst>
        <pc:docMk/>
      </pc:docMkLst>
      <pc:sldChg chg="addSp delSp modSp new mod">
        <pc:chgData name="Dario Doller" userId="5726b1dc48e07377" providerId="LiveId" clId="{FBE8A809-3B3C-45F0-A0AF-75F14808ED1D}" dt="2022-01-09T21:07:01.457" v="80" actId="403"/>
        <pc:sldMkLst>
          <pc:docMk/>
          <pc:sldMk cId="368784010" sldId="257"/>
        </pc:sldMkLst>
        <pc:spChg chg="del">
          <ac:chgData name="Dario Doller" userId="5726b1dc48e07377" providerId="LiveId" clId="{FBE8A809-3B3C-45F0-A0AF-75F14808ED1D}" dt="2022-01-09T20:12:34.159" v="23"/>
          <ac:spMkLst>
            <pc:docMk/>
            <pc:sldMk cId="368784010" sldId="257"/>
            <ac:spMk id="3" creationId="{886D9947-72E5-4139-9C99-50F3D28A910E}"/>
          </ac:spMkLst>
        </pc:spChg>
        <pc:graphicFrameChg chg="add mod">
          <ac:chgData name="Dario Doller" userId="5726b1dc48e07377" providerId="LiveId" clId="{FBE8A809-3B3C-45F0-A0AF-75F14808ED1D}" dt="2022-01-09T21:07:01.457" v="80" actId="403"/>
          <ac:graphicFrameMkLst>
            <pc:docMk/>
            <pc:sldMk cId="368784010" sldId="257"/>
            <ac:graphicFrameMk id="4" creationId="{78DD31B6-0EBA-4FA6-81D8-0A96F792155C}"/>
          </ac:graphicFrameMkLst>
        </pc:graphicFrameChg>
      </pc:sldChg>
      <pc:sldChg chg="del">
        <pc:chgData name="Dario Doller" userId="5726b1dc48e07377" providerId="LiveId" clId="{FBE8A809-3B3C-45F0-A0AF-75F14808ED1D}" dt="2022-01-09T20:12:17.139" v="20" actId="47"/>
        <pc:sldMkLst>
          <pc:docMk/>
          <pc:sldMk cId="811295279" sldId="257"/>
        </pc:sldMkLst>
      </pc:sldChg>
      <pc:sldChg chg="addSp delSp modSp new mod">
        <pc:chgData name="Dario Doller" userId="5726b1dc48e07377" providerId="LiveId" clId="{FBE8A809-3B3C-45F0-A0AF-75F14808ED1D}" dt="2022-01-09T21:07:28.734" v="90" actId="403"/>
        <pc:sldMkLst>
          <pc:docMk/>
          <pc:sldMk cId="3216307363" sldId="258"/>
        </pc:sldMkLst>
        <pc:spChg chg="del">
          <ac:chgData name="Dario Doller" userId="5726b1dc48e07377" providerId="LiveId" clId="{FBE8A809-3B3C-45F0-A0AF-75F14808ED1D}" dt="2022-01-09T20:17:44.844" v="26"/>
          <ac:spMkLst>
            <pc:docMk/>
            <pc:sldMk cId="3216307363" sldId="258"/>
            <ac:spMk id="3" creationId="{EDD5E72D-2C28-4AC4-A394-CFBD4983BC9E}"/>
          </ac:spMkLst>
        </pc:spChg>
        <pc:graphicFrameChg chg="add mod">
          <ac:chgData name="Dario Doller" userId="5726b1dc48e07377" providerId="LiveId" clId="{FBE8A809-3B3C-45F0-A0AF-75F14808ED1D}" dt="2022-01-09T21:07:28.734" v="90" actId="403"/>
          <ac:graphicFrameMkLst>
            <pc:docMk/>
            <pc:sldMk cId="3216307363" sldId="258"/>
            <ac:graphicFrameMk id="4" creationId="{B724BE95-4E5C-4494-9857-B880A7BA4CB2}"/>
          </ac:graphicFrameMkLst>
        </pc:graphicFrameChg>
      </pc:sldChg>
      <pc:sldChg chg="del ord">
        <pc:chgData name="Dario Doller" userId="5726b1dc48e07377" providerId="LiveId" clId="{FBE8A809-3B3C-45F0-A0AF-75F14808ED1D}" dt="2022-01-09T20:12:17.139" v="20" actId="47"/>
        <pc:sldMkLst>
          <pc:docMk/>
          <pc:sldMk cId="3336197361" sldId="258"/>
        </pc:sldMkLst>
      </pc:sldChg>
      <pc:sldChg chg="addSp delSp modSp new del mod">
        <pc:chgData name="Dario Doller" userId="5726b1dc48e07377" providerId="LiveId" clId="{FBE8A809-3B3C-45F0-A0AF-75F14808ED1D}" dt="2022-01-09T20:12:17.139" v="20" actId="47"/>
        <pc:sldMkLst>
          <pc:docMk/>
          <pc:sldMk cId="976945307" sldId="259"/>
        </pc:sldMkLst>
        <pc:spChg chg="del">
          <ac:chgData name="Dario Doller" userId="5726b1dc48e07377" providerId="LiveId" clId="{FBE8A809-3B3C-45F0-A0AF-75F14808ED1D}" dt="2022-01-09T19:15:19.302" v="4"/>
          <ac:spMkLst>
            <pc:docMk/>
            <pc:sldMk cId="976945307" sldId="259"/>
            <ac:spMk id="3" creationId="{1CBFF2CC-A5D6-4C11-902A-6163C6A67196}"/>
          </ac:spMkLst>
        </pc:spChg>
        <pc:graphicFrameChg chg="add mod">
          <ac:chgData name="Dario Doller" userId="5726b1dc48e07377" providerId="LiveId" clId="{FBE8A809-3B3C-45F0-A0AF-75F14808ED1D}" dt="2022-01-09T19:15:19.302" v="4"/>
          <ac:graphicFrameMkLst>
            <pc:docMk/>
            <pc:sldMk cId="976945307" sldId="259"/>
            <ac:graphicFrameMk id="4" creationId="{78DD31B6-0EBA-4FA6-81D8-0A96F792155C}"/>
          </ac:graphicFrameMkLst>
        </pc:graphicFrameChg>
      </pc:sldChg>
      <pc:sldChg chg="addSp delSp modSp new mod">
        <pc:chgData name="Dario Doller" userId="5726b1dc48e07377" providerId="LiveId" clId="{FBE8A809-3B3C-45F0-A0AF-75F14808ED1D}" dt="2022-01-09T21:08:31.233" v="100" actId="403"/>
        <pc:sldMkLst>
          <pc:docMk/>
          <pc:sldMk cId="3467096629" sldId="259"/>
        </pc:sldMkLst>
        <pc:spChg chg="del">
          <ac:chgData name="Dario Doller" userId="5726b1dc48e07377" providerId="LiveId" clId="{FBE8A809-3B3C-45F0-A0AF-75F14808ED1D}" dt="2022-01-09T20:19:21.460" v="29"/>
          <ac:spMkLst>
            <pc:docMk/>
            <pc:sldMk cId="3467096629" sldId="259"/>
            <ac:spMk id="3" creationId="{07445615-24D4-4648-BBD9-79B232D5EB64}"/>
          </ac:spMkLst>
        </pc:spChg>
        <pc:graphicFrameChg chg="add mod">
          <ac:chgData name="Dario Doller" userId="5726b1dc48e07377" providerId="LiveId" clId="{FBE8A809-3B3C-45F0-A0AF-75F14808ED1D}" dt="2022-01-09T21:08:31.233" v="100" actId="403"/>
          <ac:graphicFrameMkLst>
            <pc:docMk/>
            <pc:sldMk cId="3467096629" sldId="259"/>
            <ac:graphicFrameMk id="4" creationId="{BA153236-9A59-4A8A-9D1F-5AF058EBDA6A}"/>
          </ac:graphicFrameMkLst>
        </pc:graphicFrameChg>
      </pc:sldChg>
      <pc:sldChg chg="addSp delSp modSp new mod">
        <pc:chgData name="Dario Doller" userId="5726b1dc48e07377" providerId="LiveId" clId="{FBE8A809-3B3C-45F0-A0AF-75F14808ED1D}" dt="2022-01-09T21:09:35.456" v="110" actId="403"/>
        <pc:sldMkLst>
          <pc:docMk/>
          <pc:sldMk cId="706126593" sldId="260"/>
        </pc:sldMkLst>
        <pc:spChg chg="del">
          <ac:chgData name="Dario Doller" userId="5726b1dc48e07377" providerId="LiveId" clId="{FBE8A809-3B3C-45F0-A0AF-75F14808ED1D}" dt="2022-01-09T20:21:37.134" v="33"/>
          <ac:spMkLst>
            <pc:docMk/>
            <pc:sldMk cId="706126593" sldId="260"/>
            <ac:spMk id="3" creationId="{15E1332F-6315-4DF9-9022-729AB405EDD2}"/>
          </ac:spMkLst>
        </pc:spChg>
        <pc:graphicFrameChg chg="add mod">
          <ac:chgData name="Dario Doller" userId="5726b1dc48e07377" providerId="LiveId" clId="{FBE8A809-3B3C-45F0-A0AF-75F14808ED1D}" dt="2022-01-09T21:09:35.456" v="110" actId="403"/>
          <ac:graphicFrameMkLst>
            <pc:docMk/>
            <pc:sldMk cId="706126593" sldId="260"/>
            <ac:graphicFrameMk id="4" creationId="{FB7D1EA2-0DCB-4781-8BB8-FF92C9A4039C}"/>
          </ac:graphicFrameMkLst>
        </pc:graphicFrameChg>
      </pc:sldChg>
      <pc:sldChg chg="addSp delSp modSp new del mod">
        <pc:chgData name="Dario Doller" userId="5726b1dc48e07377" providerId="LiveId" clId="{FBE8A809-3B3C-45F0-A0AF-75F14808ED1D}" dt="2022-01-09T20:12:17.139" v="20" actId="47"/>
        <pc:sldMkLst>
          <pc:docMk/>
          <pc:sldMk cId="3419865670" sldId="260"/>
        </pc:sldMkLst>
        <pc:spChg chg="del">
          <ac:chgData name="Dario Doller" userId="5726b1dc48e07377" providerId="LiveId" clId="{FBE8A809-3B3C-45F0-A0AF-75F14808ED1D}" dt="2022-01-09T19:15:43.572" v="7"/>
          <ac:spMkLst>
            <pc:docMk/>
            <pc:sldMk cId="3419865670" sldId="260"/>
            <ac:spMk id="3" creationId="{A893D0D3-D432-4280-B73E-8B9383130793}"/>
          </ac:spMkLst>
        </pc:spChg>
        <pc:graphicFrameChg chg="add mod">
          <ac:chgData name="Dario Doller" userId="5726b1dc48e07377" providerId="LiveId" clId="{FBE8A809-3B3C-45F0-A0AF-75F14808ED1D}" dt="2022-01-09T19:15:53.783" v="11" actId="20577"/>
          <ac:graphicFrameMkLst>
            <pc:docMk/>
            <pc:sldMk cId="3419865670" sldId="260"/>
            <ac:graphicFrameMk id="4" creationId="{B724BE95-4E5C-4494-9857-B880A7BA4CB2}"/>
          </ac:graphicFrameMkLst>
        </pc:graphicFrameChg>
      </pc:sldChg>
      <pc:sldChg chg="addSp delSp modSp new del mod">
        <pc:chgData name="Dario Doller" userId="5726b1dc48e07377" providerId="LiveId" clId="{FBE8A809-3B3C-45F0-A0AF-75F14808ED1D}" dt="2022-01-09T20:26:58.601" v="40" actId="47"/>
        <pc:sldMkLst>
          <pc:docMk/>
          <pc:sldMk cId="2733907294" sldId="261"/>
        </pc:sldMkLst>
        <pc:spChg chg="del">
          <ac:chgData name="Dario Doller" userId="5726b1dc48e07377" providerId="LiveId" clId="{FBE8A809-3B3C-45F0-A0AF-75F14808ED1D}" dt="2022-01-09T20:22:48.984" v="36"/>
          <ac:spMkLst>
            <pc:docMk/>
            <pc:sldMk cId="2733907294" sldId="261"/>
            <ac:spMk id="3" creationId="{E7892F37-29D3-4E11-831D-066DA23F248A}"/>
          </ac:spMkLst>
        </pc:spChg>
        <pc:graphicFrameChg chg="add mod">
          <ac:chgData name="Dario Doller" userId="5726b1dc48e07377" providerId="LiveId" clId="{FBE8A809-3B3C-45F0-A0AF-75F14808ED1D}" dt="2022-01-09T20:22:48.984" v="36"/>
          <ac:graphicFrameMkLst>
            <pc:docMk/>
            <pc:sldMk cId="2733907294" sldId="261"/>
            <ac:graphicFrameMk id="4" creationId="{4E551B06-5D70-4EE0-95D2-F61DE778F75D}"/>
          </ac:graphicFrameMkLst>
        </pc:graphicFrameChg>
      </pc:sldChg>
      <pc:sldChg chg="addSp delSp modSp new del mod">
        <pc:chgData name="Dario Doller" userId="5726b1dc48e07377" providerId="LiveId" clId="{FBE8A809-3B3C-45F0-A0AF-75F14808ED1D}" dt="2022-01-09T20:12:17.139" v="20" actId="47"/>
        <pc:sldMkLst>
          <pc:docMk/>
          <pc:sldMk cId="3975679448" sldId="261"/>
        </pc:sldMkLst>
        <pc:spChg chg="del">
          <ac:chgData name="Dario Doller" userId="5726b1dc48e07377" providerId="LiveId" clId="{FBE8A809-3B3C-45F0-A0AF-75F14808ED1D}" dt="2022-01-09T19:16:23.831" v="14"/>
          <ac:spMkLst>
            <pc:docMk/>
            <pc:sldMk cId="3975679448" sldId="261"/>
            <ac:spMk id="3" creationId="{3B937337-D606-4A86-A939-E0997BC707EC}"/>
          </ac:spMkLst>
        </pc:spChg>
        <pc:graphicFrameChg chg="add mod">
          <ac:chgData name="Dario Doller" userId="5726b1dc48e07377" providerId="LiveId" clId="{FBE8A809-3B3C-45F0-A0AF-75F14808ED1D}" dt="2022-01-09T19:16:43.866" v="15"/>
          <ac:graphicFrameMkLst>
            <pc:docMk/>
            <pc:sldMk cId="3975679448" sldId="261"/>
            <ac:graphicFrameMk id="4" creationId="{BA153236-9A59-4A8A-9D1F-5AF058EBDA6A}"/>
          </ac:graphicFrameMkLst>
        </pc:graphicFrameChg>
      </pc:sldChg>
      <pc:sldChg chg="addSp delSp modSp new del mod">
        <pc:chgData name="Dario Doller" userId="5726b1dc48e07377" providerId="LiveId" clId="{FBE8A809-3B3C-45F0-A0AF-75F14808ED1D}" dt="2022-01-09T20:12:17.139" v="20" actId="47"/>
        <pc:sldMkLst>
          <pc:docMk/>
          <pc:sldMk cId="167218108" sldId="262"/>
        </pc:sldMkLst>
        <pc:spChg chg="del">
          <ac:chgData name="Dario Doller" userId="5726b1dc48e07377" providerId="LiveId" clId="{FBE8A809-3B3C-45F0-A0AF-75F14808ED1D}" dt="2022-01-09T19:17:23.624" v="18"/>
          <ac:spMkLst>
            <pc:docMk/>
            <pc:sldMk cId="167218108" sldId="262"/>
            <ac:spMk id="3" creationId="{3592F39D-19A1-440C-A0E5-26FC333C227B}"/>
          </ac:spMkLst>
        </pc:spChg>
        <pc:graphicFrameChg chg="add mod">
          <ac:chgData name="Dario Doller" userId="5726b1dc48e07377" providerId="LiveId" clId="{FBE8A809-3B3C-45F0-A0AF-75F14808ED1D}" dt="2022-01-09T19:17:44.493" v="19"/>
          <ac:graphicFrameMkLst>
            <pc:docMk/>
            <pc:sldMk cId="167218108" sldId="262"/>
            <ac:graphicFrameMk id="4" creationId="{FB7D1EA2-0DCB-4781-8BB8-FF92C9A4039C}"/>
          </ac:graphicFrameMkLst>
        </pc:graphicFrameChg>
      </pc:sldChg>
      <pc:sldChg chg="addSp delSp modSp new mod">
        <pc:chgData name="Dario Doller" userId="5726b1dc48e07377" providerId="LiveId" clId="{FBE8A809-3B3C-45F0-A0AF-75F14808ED1D}" dt="2022-01-09T21:10:33.857" v="120" actId="403"/>
        <pc:sldMkLst>
          <pc:docMk/>
          <pc:sldMk cId="1372277720" sldId="262"/>
        </pc:sldMkLst>
        <pc:spChg chg="del">
          <ac:chgData name="Dario Doller" userId="5726b1dc48e07377" providerId="LiveId" clId="{FBE8A809-3B3C-45F0-A0AF-75F14808ED1D}" dt="2022-01-09T20:26:31.924" v="39"/>
          <ac:spMkLst>
            <pc:docMk/>
            <pc:sldMk cId="1372277720" sldId="262"/>
            <ac:spMk id="3" creationId="{20065100-F8A1-453B-949A-5EBF35FDDB24}"/>
          </ac:spMkLst>
        </pc:spChg>
        <pc:graphicFrameChg chg="add mod">
          <ac:chgData name="Dario Doller" userId="5726b1dc48e07377" providerId="LiveId" clId="{FBE8A809-3B3C-45F0-A0AF-75F14808ED1D}" dt="2022-01-09T21:10:33.857" v="120" actId="403"/>
          <ac:graphicFrameMkLst>
            <pc:docMk/>
            <pc:sldMk cId="1372277720" sldId="262"/>
            <ac:graphicFrameMk id="4" creationId="{4E551B06-5D70-4EE0-95D2-F61DE778F75D}"/>
          </ac:graphicFrameMkLst>
        </pc:graphicFrameChg>
      </pc:sldChg>
      <pc:sldChg chg="addSp delSp modSp new mod">
        <pc:chgData name="Dario Doller" userId="5726b1dc48e07377" providerId="LiveId" clId="{FBE8A809-3B3C-45F0-A0AF-75F14808ED1D}" dt="2022-01-09T21:11:24.556" v="130" actId="403"/>
        <pc:sldMkLst>
          <pc:docMk/>
          <pc:sldMk cId="3040922263" sldId="263"/>
        </pc:sldMkLst>
        <pc:spChg chg="del">
          <ac:chgData name="Dario Doller" userId="5726b1dc48e07377" providerId="LiveId" clId="{FBE8A809-3B3C-45F0-A0AF-75F14808ED1D}" dt="2022-01-09T20:27:56.318" v="43"/>
          <ac:spMkLst>
            <pc:docMk/>
            <pc:sldMk cId="3040922263" sldId="263"/>
            <ac:spMk id="3" creationId="{BADA5B29-401B-4214-90A1-E9D019FB1E23}"/>
          </ac:spMkLst>
        </pc:spChg>
        <pc:graphicFrameChg chg="add mod">
          <ac:chgData name="Dario Doller" userId="5726b1dc48e07377" providerId="LiveId" clId="{FBE8A809-3B3C-45F0-A0AF-75F14808ED1D}" dt="2022-01-09T21:11:24.556" v="130" actId="403"/>
          <ac:graphicFrameMkLst>
            <pc:docMk/>
            <pc:sldMk cId="3040922263" sldId="263"/>
            <ac:graphicFrameMk id="4" creationId="{9EE03CC2-2FDE-40AD-8C27-E312396C5B91}"/>
          </ac:graphicFrameMkLst>
        </pc:graphicFrameChg>
      </pc:sldChg>
      <pc:sldChg chg="addSp delSp modSp new mod">
        <pc:chgData name="Dario Doller" userId="5726b1dc48e07377" providerId="LiveId" clId="{FBE8A809-3B3C-45F0-A0AF-75F14808ED1D}" dt="2022-01-09T21:12:22.439" v="140" actId="403"/>
        <pc:sldMkLst>
          <pc:docMk/>
          <pc:sldMk cId="3651738618" sldId="264"/>
        </pc:sldMkLst>
        <pc:spChg chg="del">
          <ac:chgData name="Dario Doller" userId="5726b1dc48e07377" providerId="LiveId" clId="{FBE8A809-3B3C-45F0-A0AF-75F14808ED1D}" dt="2022-01-09T20:28:43.881" v="46"/>
          <ac:spMkLst>
            <pc:docMk/>
            <pc:sldMk cId="3651738618" sldId="264"/>
            <ac:spMk id="3" creationId="{A2218EFE-EB2F-42EF-8D41-9B509C63951F}"/>
          </ac:spMkLst>
        </pc:spChg>
        <pc:graphicFrameChg chg="add mod">
          <ac:chgData name="Dario Doller" userId="5726b1dc48e07377" providerId="LiveId" clId="{FBE8A809-3B3C-45F0-A0AF-75F14808ED1D}" dt="2022-01-09T21:12:22.439" v="140" actId="403"/>
          <ac:graphicFrameMkLst>
            <pc:docMk/>
            <pc:sldMk cId="3651738618" sldId="264"/>
            <ac:graphicFrameMk id="4" creationId="{FB4DCD99-3920-47B3-8AFF-4A3D5C11DB3A}"/>
          </ac:graphicFrameMkLst>
        </pc:graphicFrameChg>
      </pc:sldChg>
      <pc:sldChg chg="addSp delSp modSp new mod">
        <pc:chgData name="Dario Doller" userId="5726b1dc48e07377" providerId="LiveId" clId="{FBE8A809-3B3C-45F0-A0AF-75F14808ED1D}" dt="2022-01-09T21:12:48.902" v="150" actId="403"/>
        <pc:sldMkLst>
          <pc:docMk/>
          <pc:sldMk cId="464798005" sldId="265"/>
        </pc:sldMkLst>
        <pc:spChg chg="del">
          <ac:chgData name="Dario Doller" userId="5726b1dc48e07377" providerId="LiveId" clId="{FBE8A809-3B3C-45F0-A0AF-75F14808ED1D}" dt="2022-01-09T20:30:43.152" v="50"/>
          <ac:spMkLst>
            <pc:docMk/>
            <pc:sldMk cId="464798005" sldId="265"/>
            <ac:spMk id="3" creationId="{34FDB21E-59D4-47EA-8FE4-706796C7F32F}"/>
          </ac:spMkLst>
        </pc:spChg>
        <pc:graphicFrameChg chg="add mod">
          <ac:chgData name="Dario Doller" userId="5726b1dc48e07377" providerId="LiveId" clId="{FBE8A809-3B3C-45F0-A0AF-75F14808ED1D}" dt="2022-01-09T21:12:48.902" v="150" actId="403"/>
          <ac:graphicFrameMkLst>
            <pc:docMk/>
            <pc:sldMk cId="464798005" sldId="265"/>
            <ac:graphicFrameMk id="4" creationId="{43705FCB-3627-4792-B506-8473E3863FDE}"/>
          </ac:graphicFrameMkLst>
        </pc:graphicFrameChg>
      </pc:sldChg>
      <pc:sldChg chg="addSp delSp modSp new mod">
        <pc:chgData name="Dario Doller" userId="5726b1dc48e07377" providerId="LiveId" clId="{FBE8A809-3B3C-45F0-A0AF-75F14808ED1D}" dt="2022-01-09T21:13:32.288" v="160" actId="403"/>
        <pc:sldMkLst>
          <pc:docMk/>
          <pc:sldMk cId="3307992635" sldId="266"/>
        </pc:sldMkLst>
        <pc:spChg chg="add del">
          <ac:chgData name="Dario Doller" userId="5726b1dc48e07377" providerId="LiveId" clId="{FBE8A809-3B3C-45F0-A0AF-75F14808ED1D}" dt="2022-01-09T20:32:38.829" v="56"/>
          <ac:spMkLst>
            <pc:docMk/>
            <pc:sldMk cId="3307992635" sldId="266"/>
            <ac:spMk id="3" creationId="{F4116DED-4B79-41BC-B6FB-0C7CC365B795}"/>
          </ac:spMkLst>
        </pc:spChg>
        <pc:graphicFrameChg chg="add mod">
          <ac:chgData name="Dario Doller" userId="5726b1dc48e07377" providerId="LiveId" clId="{FBE8A809-3B3C-45F0-A0AF-75F14808ED1D}" dt="2022-01-09T20:32:06.785" v="54"/>
          <ac:graphicFrameMkLst>
            <pc:docMk/>
            <pc:sldMk cId="3307992635" sldId="266"/>
            <ac:graphicFrameMk id="4" creationId="{D2193DEF-B4EA-4A6A-853D-8D516ABFD745}"/>
          </ac:graphicFrameMkLst>
        </pc:graphicFrameChg>
        <pc:graphicFrameChg chg="add mod">
          <ac:chgData name="Dario Doller" userId="5726b1dc48e07377" providerId="LiveId" clId="{FBE8A809-3B3C-45F0-A0AF-75F14808ED1D}" dt="2022-01-09T21:13:32.288" v="160" actId="403"/>
          <ac:graphicFrameMkLst>
            <pc:docMk/>
            <pc:sldMk cId="3307992635" sldId="266"/>
            <ac:graphicFrameMk id="5" creationId="{D2193DEF-B4EA-4A6A-853D-8D516ABFD745}"/>
          </ac:graphicFrameMkLst>
        </pc:graphicFrameChg>
      </pc:sldChg>
      <pc:sldChg chg="addSp delSp modSp new mod">
        <pc:chgData name="Dario Doller" userId="5726b1dc48e07377" providerId="LiveId" clId="{FBE8A809-3B3C-45F0-A0AF-75F14808ED1D}" dt="2022-01-09T21:14:15.780" v="170" actId="403"/>
        <pc:sldMkLst>
          <pc:docMk/>
          <pc:sldMk cId="4095726029" sldId="267"/>
        </pc:sldMkLst>
        <pc:spChg chg="del">
          <ac:chgData name="Dario Doller" userId="5726b1dc48e07377" providerId="LiveId" clId="{FBE8A809-3B3C-45F0-A0AF-75F14808ED1D}" dt="2022-01-09T20:34:53.096" v="59"/>
          <ac:spMkLst>
            <pc:docMk/>
            <pc:sldMk cId="4095726029" sldId="267"/>
            <ac:spMk id="3" creationId="{E86D257E-58DA-4A24-8444-E355B136B869}"/>
          </ac:spMkLst>
        </pc:spChg>
        <pc:graphicFrameChg chg="add mod">
          <ac:chgData name="Dario Doller" userId="5726b1dc48e07377" providerId="LiveId" clId="{FBE8A809-3B3C-45F0-A0AF-75F14808ED1D}" dt="2022-01-09T21:14:15.780" v="170" actId="403"/>
          <ac:graphicFrameMkLst>
            <pc:docMk/>
            <pc:sldMk cId="4095726029" sldId="267"/>
            <ac:graphicFrameMk id="4" creationId="{79457D2D-21B9-4163-8A43-530AAFC0FFF3}"/>
          </ac:graphicFrameMkLst>
        </pc:graphicFrameChg>
      </pc:sldChg>
      <pc:sldChg chg="addSp delSp modSp new del mod">
        <pc:chgData name="Dario Doller" userId="5726b1dc48e07377" providerId="LiveId" clId="{FBE8A809-3B3C-45F0-A0AF-75F14808ED1D}" dt="2022-01-09T21:00:29.813" v="65" actId="2696"/>
        <pc:sldMkLst>
          <pc:docMk/>
          <pc:sldMk cId="3159430530" sldId="268"/>
        </pc:sldMkLst>
        <pc:spChg chg="del">
          <ac:chgData name="Dario Doller" userId="5726b1dc48e07377" providerId="LiveId" clId="{FBE8A809-3B3C-45F0-A0AF-75F14808ED1D}" dt="2022-01-09T20:42:01.049" v="62"/>
          <ac:spMkLst>
            <pc:docMk/>
            <pc:sldMk cId="3159430530" sldId="268"/>
            <ac:spMk id="3" creationId="{7D8F2C3A-70FB-4D54-8AF3-39CD32BEAABD}"/>
          </ac:spMkLst>
        </pc:spChg>
        <pc:graphicFrameChg chg="add mod">
          <ac:chgData name="Dario Doller" userId="5726b1dc48e07377" providerId="LiveId" clId="{FBE8A809-3B3C-45F0-A0AF-75F14808ED1D}" dt="2022-01-09T20:42:01.049" v="62"/>
          <ac:graphicFrameMkLst>
            <pc:docMk/>
            <pc:sldMk cId="3159430530" sldId="268"/>
            <ac:graphicFrameMk id="4" creationId="{45B9034E-173E-4E21-97AD-DF732D940B21}"/>
          </ac:graphicFrameMkLst>
        </pc:graphicFrameChg>
      </pc:sldChg>
      <pc:sldChg chg="addSp delSp modSp new">
        <pc:chgData name="Dario Doller" userId="5726b1dc48e07377" providerId="LiveId" clId="{FBE8A809-3B3C-45F0-A0AF-75F14808ED1D}" dt="2022-01-09T21:14:43.792" v="180" actId="403"/>
        <pc:sldMkLst>
          <pc:docMk/>
          <pc:sldMk cId="463997314" sldId="269"/>
        </pc:sldMkLst>
        <pc:spChg chg="del">
          <ac:chgData name="Dario Doller" userId="5726b1dc48e07377" providerId="LiveId" clId="{FBE8A809-3B3C-45F0-A0AF-75F14808ED1D}" dt="2022-01-09T20:59:41.335" v="64"/>
          <ac:spMkLst>
            <pc:docMk/>
            <pc:sldMk cId="463997314" sldId="269"/>
            <ac:spMk id="3" creationId="{B269A6B4-1E57-482A-B586-C3C807963E60}"/>
          </ac:spMkLst>
        </pc:spChg>
        <pc:graphicFrameChg chg="add mod">
          <ac:chgData name="Dario Doller" userId="5726b1dc48e07377" providerId="LiveId" clId="{FBE8A809-3B3C-45F0-A0AF-75F14808ED1D}" dt="2022-01-09T21:14:43.792" v="180" actId="403"/>
          <ac:graphicFrameMkLst>
            <pc:docMk/>
            <pc:sldMk cId="463997314" sldId="269"/>
            <ac:graphicFrameMk id="4" creationId="{45B9034E-173E-4E21-97AD-DF732D940B21}"/>
          </ac:graphicFrameMkLst>
        </pc:graphicFrameChg>
      </pc:sldChg>
      <pc:sldChg chg="addSp modSp new mod">
        <pc:chgData name="Dario Doller" userId="5726b1dc48e07377" providerId="LiveId" clId="{FBE8A809-3B3C-45F0-A0AF-75F14808ED1D}" dt="2022-01-09T21:20:01.163" v="194" actId="1076"/>
        <pc:sldMkLst>
          <pc:docMk/>
          <pc:sldMk cId="987239922" sldId="270"/>
        </pc:sldMkLst>
        <pc:spChg chg="add mod">
          <ac:chgData name="Dario Doller" userId="5726b1dc48e07377" providerId="LiveId" clId="{FBE8A809-3B3C-45F0-A0AF-75F14808ED1D}" dt="2022-01-09T21:20:01.163" v="194" actId="1076"/>
          <ac:spMkLst>
            <pc:docMk/>
            <pc:sldMk cId="987239922" sldId="270"/>
            <ac:spMk id="6" creationId="{D76EE20F-E60A-4F28-BE4D-5F0A7607AA50}"/>
          </ac:spMkLst>
        </pc:spChg>
        <pc:picChg chg="add">
          <ac:chgData name="Dario Doller" userId="5726b1dc48e07377" providerId="LiveId" clId="{FBE8A809-3B3C-45F0-A0AF-75F14808ED1D}" dt="2022-01-09T21:18:54.980" v="182" actId="22"/>
          <ac:picMkLst>
            <pc:docMk/>
            <pc:sldMk cId="987239922" sldId="270"/>
            <ac:picMk id="5" creationId="{6EB14F89-F132-4738-B8EB-F28F996459C8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Cl vs MW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Data_sheet!$P$14:$P$1361</c:f>
              <c:numCache>
                <c:formatCode>General</c:formatCode>
                <c:ptCount val="901"/>
                <c:pt idx="0">
                  <c:v>822.98</c:v>
                </c:pt>
                <c:pt idx="1">
                  <c:v>286.33</c:v>
                </c:pt>
                <c:pt idx="2">
                  <c:v>181.21</c:v>
                </c:pt>
                <c:pt idx="3">
                  <c:v>336.43</c:v>
                </c:pt>
                <c:pt idx="4">
                  <c:v>277.36</c:v>
                </c:pt>
                <c:pt idx="5">
                  <c:v>353.33</c:v>
                </c:pt>
                <c:pt idx="6">
                  <c:v>151.16</c:v>
                </c:pt>
                <c:pt idx="7">
                  <c:v>222.25</c:v>
                </c:pt>
                <c:pt idx="8">
                  <c:v>163.19</c:v>
                </c:pt>
                <c:pt idx="9">
                  <c:v>353.5</c:v>
                </c:pt>
                <c:pt idx="10">
                  <c:v>180.16</c:v>
                </c:pt>
                <c:pt idx="11">
                  <c:v>369.54</c:v>
                </c:pt>
                <c:pt idx="12">
                  <c:v>225.2</c:v>
                </c:pt>
                <c:pt idx="13">
                  <c:v>273.19</c:v>
                </c:pt>
                <c:pt idx="14">
                  <c:v>351.83</c:v>
                </c:pt>
                <c:pt idx="15">
                  <c:v>326.43</c:v>
                </c:pt>
                <c:pt idx="16">
                  <c:v>239.31</c:v>
                </c:pt>
                <c:pt idx="17">
                  <c:v>482.62</c:v>
                </c:pt>
                <c:pt idx="18">
                  <c:v>249.1</c:v>
                </c:pt>
                <c:pt idx="19">
                  <c:v>416.52</c:v>
                </c:pt>
                <c:pt idx="20">
                  <c:v>389.45</c:v>
                </c:pt>
                <c:pt idx="21">
                  <c:v>270.16000000000003</c:v>
                </c:pt>
                <c:pt idx="22">
                  <c:v>136.11000000000001</c:v>
                </c:pt>
                <c:pt idx="23">
                  <c:v>477.55</c:v>
                </c:pt>
                <c:pt idx="24">
                  <c:v>335.46</c:v>
                </c:pt>
                <c:pt idx="25">
                  <c:v>294.35000000000002</c:v>
                </c:pt>
                <c:pt idx="26">
                  <c:v>308.76</c:v>
                </c:pt>
                <c:pt idx="27">
                  <c:v>249.35</c:v>
                </c:pt>
                <c:pt idx="28">
                  <c:v>424.53</c:v>
                </c:pt>
                <c:pt idx="29">
                  <c:v>151.25</c:v>
                </c:pt>
                <c:pt idx="30">
                  <c:v>325.43</c:v>
                </c:pt>
                <c:pt idx="31">
                  <c:v>585.6</c:v>
                </c:pt>
                <c:pt idx="32">
                  <c:v>363.37</c:v>
                </c:pt>
                <c:pt idx="33">
                  <c:v>131.16999999999999</c:v>
                </c:pt>
                <c:pt idx="34">
                  <c:v>131.13</c:v>
                </c:pt>
                <c:pt idx="35">
                  <c:v>153.13999999999999</c:v>
                </c:pt>
                <c:pt idx="36">
                  <c:v>645.30999999999995</c:v>
                </c:pt>
                <c:pt idx="37">
                  <c:v>305.37</c:v>
                </c:pt>
                <c:pt idx="38">
                  <c:v>277.39999999999998</c:v>
                </c:pt>
                <c:pt idx="39">
                  <c:v>408.88</c:v>
                </c:pt>
                <c:pt idx="40">
                  <c:v>365.4</c:v>
                </c:pt>
                <c:pt idx="41">
                  <c:v>478.01</c:v>
                </c:pt>
                <c:pt idx="42">
                  <c:v>135.21</c:v>
                </c:pt>
                <c:pt idx="43">
                  <c:v>924.08</c:v>
                </c:pt>
                <c:pt idx="44">
                  <c:v>349.4</c:v>
                </c:pt>
                <c:pt idx="45">
                  <c:v>187.2</c:v>
                </c:pt>
                <c:pt idx="46">
                  <c:v>393.46</c:v>
                </c:pt>
                <c:pt idx="47">
                  <c:v>464.54</c:v>
                </c:pt>
                <c:pt idx="48">
                  <c:v>1140.24</c:v>
                </c:pt>
                <c:pt idx="49">
                  <c:v>188.23</c:v>
                </c:pt>
                <c:pt idx="50">
                  <c:v>376.38</c:v>
                </c:pt>
                <c:pt idx="51">
                  <c:v>521.54999999999995</c:v>
                </c:pt>
                <c:pt idx="52">
                  <c:v>459.5</c:v>
                </c:pt>
                <c:pt idx="53">
                  <c:v>267.32</c:v>
                </c:pt>
                <c:pt idx="54">
                  <c:v>534.42999999999995</c:v>
                </c:pt>
                <c:pt idx="55">
                  <c:v>508.63</c:v>
                </c:pt>
                <c:pt idx="56">
                  <c:v>448.39</c:v>
                </c:pt>
                <c:pt idx="57">
                  <c:v>384.42</c:v>
                </c:pt>
                <c:pt idx="58">
                  <c:v>284.37</c:v>
                </c:pt>
                <c:pt idx="59">
                  <c:v>176.12</c:v>
                </c:pt>
                <c:pt idx="60">
                  <c:v>285.77</c:v>
                </c:pt>
                <c:pt idx="61">
                  <c:v>784.97</c:v>
                </c:pt>
                <c:pt idx="62">
                  <c:v>748.29</c:v>
                </c:pt>
                <c:pt idx="63">
                  <c:v>266.33999999999997</c:v>
                </c:pt>
                <c:pt idx="64">
                  <c:v>255.35</c:v>
                </c:pt>
                <c:pt idx="65">
                  <c:v>366.84</c:v>
                </c:pt>
                <c:pt idx="66">
                  <c:v>929.15</c:v>
                </c:pt>
                <c:pt idx="67">
                  <c:v>289.37</c:v>
                </c:pt>
                <c:pt idx="68">
                  <c:v>419.42</c:v>
                </c:pt>
                <c:pt idx="69">
                  <c:v>265.24</c:v>
                </c:pt>
                <c:pt idx="70">
                  <c:v>300.36</c:v>
                </c:pt>
                <c:pt idx="71">
                  <c:v>381.9</c:v>
                </c:pt>
                <c:pt idx="72">
                  <c:v>457.95</c:v>
                </c:pt>
                <c:pt idx="73">
                  <c:v>748.98</c:v>
                </c:pt>
                <c:pt idx="74">
                  <c:v>461.49</c:v>
                </c:pt>
                <c:pt idx="75">
                  <c:v>435.43</c:v>
                </c:pt>
                <c:pt idx="76">
                  <c:v>193.24</c:v>
                </c:pt>
                <c:pt idx="77">
                  <c:v>325.77</c:v>
                </c:pt>
                <c:pt idx="78">
                  <c:v>355.86</c:v>
                </c:pt>
                <c:pt idx="79">
                  <c:v>470.6</c:v>
                </c:pt>
                <c:pt idx="80">
                  <c:v>530.66</c:v>
                </c:pt>
                <c:pt idx="81">
                  <c:v>659.84</c:v>
                </c:pt>
                <c:pt idx="82">
                  <c:v>521.04</c:v>
                </c:pt>
                <c:pt idx="83">
                  <c:v>318.35000000000002</c:v>
                </c:pt>
                <c:pt idx="84">
                  <c:v>358.26</c:v>
                </c:pt>
                <c:pt idx="85">
                  <c:v>309.41000000000003</c:v>
                </c:pt>
                <c:pt idx="86">
                  <c:v>366.54</c:v>
                </c:pt>
                <c:pt idx="87">
                  <c:v>392.46</c:v>
                </c:pt>
                <c:pt idx="88">
                  <c:v>193.2</c:v>
                </c:pt>
                <c:pt idx="89">
                  <c:v>307.43</c:v>
                </c:pt>
                <c:pt idx="90">
                  <c:v>345.43</c:v>
                </c:pt>
                <c:pt idx="91">
                  <c:v>350.39</c:v>
                </c:pt>
                <c:pt idx="92">
                  <c:v>463.61</c:v>
                </c:pt>
                <c:pt idx="93">
                  <c:v>415.57</c:v>
                </c:pt>
                <c:pt idx="94">
                  <c:v>311.45999999999998</c:v>
                </c:pt>
                <c:pt idx="95">
                  <c:v>325.44</c:v>
                </c:pt>
                <c:pt idx="96">
                  <c:v>2180.29</c:v>
                </c:pt>
                <c:pt idx="97">
                  <c:v>434.47</c:v>
                </c:pt>
                <c:pt idx="98">
                  <c:v>489.61</c:v>
                </c:pt>
                <c:pt idx="99">
                  <c:v>384.24</c:v>
                </c:pt>
                <c:pt idx="100">
                  <c:v>551.61</c:v>
                </c:pt>
                <c:pt idx="101">
                  <c:v>433.57</c:v>
                </c:pt>
                <c:pt idx="102">
                  <c:v>212.29</c:v>
                </c:pt>
                <c:pt idx="103">
                  <c:v>316.14999999999998</c:v>
                </c:pt>
                <c:pt idx="104">
                  <c:v>334.16</c:v>
                </c:pt>
                <c:pt idx="105">
                  <c:v>344.25</c:v>
                </c:pt>
                <c:pt idx="106">
                  <c:v>701.65</c:v>
                </c:pt>
                <c:pt idx="107">
                  <c:v>393.69</c:v>
                </c:pt>
                <c:pt idx="108">
                  <c:v>430.53</c:v>
                </c:pt>
                <c:pt idx="109">
                  <c:v>307.38</c:v>
                </c:pt>
                <c:pt idx="110">
                  <c:v>261.36</c:v>
                </c:pt>
                <c:pt idx="111">
                  <c:v>364.42</c:v>
                </c:pt>
                <c:pt idx="112">
                  <c:v>373.45</c:v>
                </c:pt>
                <c:pt idx="113">
                  <c:v>288.43</c:v>
                </c:pt>
                <c:pt idx="114">
                  <c:v>467.64</c:v>
                </c:pt>
                <c:pt idx="115">
                  <c:v>246.3</c:v>
                </c:pt>
                <c:pt idx="116">
                  <c:v>327.45999999999998</c:v>
                </c:pt>
                <c:pt idx="117">
                  <c:v>157.22</c:v>
                </c:pt>
                <c:pt idx="118">
                  <c:v>835.93</c:v>
                </c:pt>
                <c:pt idx="119">
                  <c:v>194.19</c:v>
                </c:pt>
                <c:pt idx="120">
                  <c:v>444.52</c:v>
                </c:pt>
                <c:pt idx="121">
                  <c:v>440.45</c:v>
                </c:pt>
                <c:pt idx="122">
                  <c:v>399.48</c:v>
                </c:pt>
                <c:pt idx="123">
                  <c:v>776.36</c:v>
                </c:pt>
                <c:pt idx="124">
                  <c:v>217.29</c:v>
                </c:pt>
                <c:pt idx="125">
                  <c:v>360.41</c:v>
                </c:pt>
                <c:pt idx="126">
                  <c:v>378.4</c:v>
                </c:pt>
                <c:pt idx="127">
                  <c:v>369.24</c:v>
                </c:pt>
                <c:pt idx="128">
                  <c:v>499.64</c:v>
                </c:pt>
                <c:pt idx="129">
                  <c:v>719.91</c:v>
                </c:pt>
                <c:pt idx="130">
                  <c:v>214.05</c:v>
                </c:pt>
                <c:pt idx="131">
                  <c:v>161.19999999999999</c:v>
                </c:pt>
                <c:pt idx="132">
                  <c:v>273.70999999999998</c:v>
                </c:pt>
                <c:pt idx="133">
                  <c:v>466.4</c:v>
                </c:pt>
                <c:pt idx="134">
                  <c:v>406.47</c:v>
                </c:pt>
                <c:pt idx="135">
                  <c:v>616.61</c:v>
                </c:pt>
                <c:pt idx="136">
                  <c:v>1093.31</c:v>
                </c:pt>
                <c:pt idx="137">
                  <c:v>363.39</c:v>
                </c:pt>
                <c:pt idx="138">
                  <c:v>462.5</c:v>
                </c:pt>
                <c:pt idx="139">
                  <c:v>462.5</c:v>
                </c:pt>
                <c:pt idx="140">
                  <c:v>454.51</c:v>
                </c:pt>
                <c:pt idx="141">
                  <c:v>480.56</c:v>
                </c:pt>
                <c:pt idx="142">
                  <c:v>397.43</c:v>
                </c:pt>
                <c:pt idx="143">
                  <c:v>453.45</c:v>
                </c:pt>
                <c:pt idx="144">
                  <c:v>511.56</c:v>
                </c:pt>
                <c:pt idx="145">
                  <c:v>471.53</c:v>
                </c:pt>
                <c:pt idx="146">
                  <c:v>584.66999999999996</c:v>
                </c:pt>
                <c:pt idx="147">
                  <c:v>542.57000000000005</c:v>
                </c:pt>
                <c:pt idx="148">
                  <c:v>645.66999999999996</c:v>
                </c:pt>
                <c:pt idx="149">
                  <c:v>519.54999999999995</c:v>
                </c:pt>
                <c:pt idx="150">
                  <c:v>455.47</c:v>
                </c:pt>
                <c:pt idx="151">
                  <c:v>575.62</c:v>
                </c:pt>
                <c:pt idx="152">
                  <c:v>525.63</c:v>
                </c:pt>
                <c:pt idx="153">
                  <c:v>427.45</c:v>
                </c:pt>
                <c:pt idx="154">
                  <c:v>516.53</c:v>
                </c:pt>
                <c:pt idx="155">
                  <c:v>612.64</c:v>
                </c:pt>
                <c:pt idx="156">
                  <c:v>514.58000000000004</c:v>
                </c:pt>
                <c:pt idx="157">
                  <c:v>389.43</c:v>
                </c:pt>
                <c:pt idx="158">
                  <c:v>365.4</c:v>
                </c:pt>
                <c:pt idx="159">
                  <c:v>684.68</c:v>
                </c:pt>
                <c:pt idx="160">
                  <c:v>546.58000000000004</c:v>
                </c:pt>
                <c:pt idx="161">
                  <c:v>383.4</c:v>
                </c:pt>
                <c:pt idx="162">
                  <c:v>534.57000000000005</c:v>
                </c:pt>
                <c:pt idx="163">
                  <c:v>666.69</c:v>
                </c:pt>
                <c:pt idx="164">
                  <c:v>554.58000000000004</c:v>
                </c:pt>
                <c:pt idx="165">
                  <c:v>513.59</c:v>
                </c:pt>
                <c:pt idx="166">
                  <c:v>347.39</c:v>
                </c:pt>
                <c:pt idx="167">
                  <c:v>415.49</c:v>
                </c:pt>
                <c:pt idx="168">
                  <c:v>396.44</c:v>
                </c:pt>
                <c:pt idx="169">
                  <c:v>423.46</c:v>
                </c:pt>
                <c:pt idx="170">
                  <c:v>349.4</c:v>
                </c:pt>
                <c:pt idx="171">
                  <c:v>459.55</c:v>
                </c:pt>
                <c:pt idx="172">
                  <c:v>1431.04</c:v>
                </c:pt>
                <c:pt idx="173">
                  <c:v>304.20999999999998</c:v>
                </c:pt>
                <c:pt idx="174">
                  <c:v>323.13</c:v>
                </c:pt>
                <c:pt idx="175">
                  <c:v>299.75</c:v>
                </c:pt>
                <c:pt idx="176">
                  <c:v>161.65</c:v>
                </c:pt>
                <c:pt idx="177">
                  <c:v>319.87</c:v>
                </c:pt>
                <c:pt idx="178">
                  <c:v>274.79000000000002</c:v>
                </c:pt>
                <c:pt idx="179">
                  <c:v>318.86</c:v>
                </c:pt>
                <c:pt idx="180">
                  <c:v>276.74</c:v>
                </c:pt>
                <c:pt idx="181">
                  <c:v>478.88</c:v>
                </c:pt>
                <c:pt idx="182">
                  <c:v>338.77</c:v>
                </c:pt>
                <c:pt idx="183">
                  <c:v>262.35000000000002</c:v>
                </c:pt>
                <c:pt idx="184">
                  <c:v>540.69000000000005</c:v>
                </c:pt>
                <c:pt idx="185">
                  <c:v>279.19</c:v>
                </c:pt>
                <c:pt idx="186">
                  <c:v>358.45</c:v>
                </c:pt>
                <c:pt idx="187">
                  <c:v>343.42</c:v>
                </c:pt>
                <c:pt idx="188">
                  <c:v>252.34</c:v>
                </c:pt>
                <c:pt idx="189">
                  <c:v>357.41</c:v>
                </c:pt>
                <c:pt idx="190">
                  <c:v>331.34</c:v>
                </c:pt>
                <c:pt idx="191">
                  <c:v>465.95</c:v>
                </c:pt>
                <c:pt idx="192">
                  <c:v>929.15</c:v>
                </c:pt>
                <c:pt idx="193">
                  <c:v>324.39</c:v>
                </c:pt>
                <c:pt idx="194">
                  <c:v>285.69</c:v>
                </c:pt>
                <c:pt idx="195">
                  <c:v>747.95</c:v>
                </c:pt>
                <c:pt idx="196">
                  <c:v>199.16</c:v>
                </c:pt>
                <c:pt idx="197">
                  <c:v>577.57000000000005</c:v>
                </c:pt>
                <c:pt idx="198">
                  <c:v>448.96</c:v>
                </c:pt>
                <c:pt idx="199">
                  <c:v>456.32</c:v>
                </c:pt>
                <c:pt idx="200">
                  <c:v>365.79</c:v>
                </c:pt>
                <c:pt idx="201">
                  <c:v>424.98</c:v>
                </c:pt>
                <c:pt idx="202">
                  <c:v>244.89</c:v>
                </c:pt>
                <c:pt idx="203">
                  <c:v>303.68</c:v>
                </c:pt>
                <c:pt idx="204">
                  <c:v>314.85000000000002</c:v>
                </c:pt>
                <c:pt idx="205">
                  <c:v>315.70999999999998</c:v>
                </c:pt>
                <c:pt idx="206">
                  <c:v>230.09</c:v>
                </c:pt>
                <c:pt idx="207">
                  <c:v>321.82</c:v>
                </c:pt>
                <c:pt idx="208">
                  <c:v>326.82</c:v>
                </c:pt>
                <c:pt idx="209">
                  <c:v>531.30999999999995</c:v>
                </c:pt>
                <c:pt idx="210">
                  <c:v>317.38</c:v>
                </c:pt>
                <c:pt idx="211">
                  <c:v>303.35000000000002</c:v>
                </c:pt>
                <c:pt idx="212">
                  <c:v>299.36</c:v>
                </c:pt>
                <c:pt idx="213">
                  <c:v>399.44</c:v>
                </c:pt>
                <c:pt idx="214">
                  <c:v>396.33</c:v>
                </c:pt>
                <c:pt idx="215">
                  <c:v>498.57</c:v>
                </c:pt>
                <c:pt idx="216">
                  <c:v>146.13999999999999</c:v>
                </c:pt>
                <c:pt idx="217">
                  <c:v>348.44</c:v>
                </c:pt>
                <c:pt idx="218">
                  <c:v>450.34</c:v>
                </c:pt>
                <c:pt idx="219">
                  <c:v>261.08999999999997</c:v>
                </c:pt>
                <c:pt idx="220">
                  <c:v>1202.6099999999999</c:v>
                </c:pt>
                <c:pt idx="221">
                  <c:v>243.22</c:v>
                </c:pt>
                <c:pt idx="222">
                  <c:v>471.51</c:v>
                </c:pt>
                <c:pt idx="223">
                  <c:v>519.55999999999995</c:v>
                </c:pt>
                <c:pt idx="224">
                  <c:v>182.18</c:v>
                </c:pt>
                <c:pt idx="225">
                  <c:v>379.45</c:v>
                </c:pt>
                <c:pt idx="226">
                  <c:v>738.88</c:v>
                </c:pt>
                <c:pt idx="227">
                  <c:v>1816.69</c:v>
                </c:pt>
                <c:pt idx="228">
                  <c:v>94.11</c:v>
                </c:pt>
                <c:pt idx="229">
                  <c:v>690.85</c:v>
                </c:pt>
                <c:pt idx="230">
                  <c:v>731.83</c:v>
                </c:pt>
                <c:pt idx="231">
                  <c:v>408.87</c:v>
                </c:pt>
                <c:pt idx="232">
                  <c:v>248.3</c:v>
                </c:pt>
                <c:pt idx="233">
                  <c:v>1620.67</c:v>
                </c:pt>
                <c:pt idx="234">
                  <c:v>426.55</c:v>
                </c:pt>
                <c:pt idx="235">
                  <c:v>527.52</c:v>
                </c:pt>
                <c:pt idx="236">
                  <c:v>228.21</c:v>
                </c:pt>
                <c:pt idx="237">
                  <c:v>373.36</c:v>
                </c:pt>
                <c:pt idx="238">
                  <c:v>1632.26</c:v>
                </c:pt>
                <c:pt idx="239">
                  <c:v>440.76</c:v>
                </c:pt>
                <c:pt idx="240">
                  <c:v>305.16000000000003</c:v>
                </c:pt>
                <c:pt idx="241">
                  <c:v>464.85</c:v>
                </c:pt>
                <c:pt idx="242">
                  <c:v>301.47000000000003</c:v>
                </c:pt>
                <c:pt idx="243">
                  <c:v>266.38</c:v>
                </c:pt>
                <c:pt idx="244">
                  <c:v>270.70999999999998</c:v>
                </c:pt>
                <c:pt idx="245">
                  <c:v>263.38</c:v>
                </c:pt>
                <c:pt idx="246">
                  <c:v>392.46</c:v>
                </c:pt>
                <c:pt idx="247">
                  <c:v>231.26</c:v>
                </c:pt>
                <c:pt idx="248">
                  <c:v>461.38</c:v>
                </c:pt>
                <c:pt idx="249">
                  <c:v>200.28</c:v>
                </c:pt>
                <c:pt idx="250">
                  <c:v>233.31</c:v>
                </c:pt>
                <c:pt idx="251">
                  <c:v>268.27</c:v>
                </c:pt>
                <c:pt idx="252">
                  <c:v>245.36</c:v>
                </c:pt>
                <c:pt idx="253">
                  <c:v>1164.3800000000001</c:v>
                </c:pt>
                <c:pt idx="254">
                  <c:v>613.91</c:v>
                </c:pt>
                <c:pt idx="255">
                  <c:v>284.74</c:v>
                </c:pt>
                <c:pt idx="256">
                  <c:v>230.67</c:v>
                </c:pt>
                <c:pt idx="257">
                  <c:v>296.14999999999998</c:v>
                </c:pt>
                <c:pt idx="258">
                  <c:v>470.33</c:v>
                </c:pt>
                <c:pt idx="259">
                  <c:v>236.23</c:v>
                </c:pt>
                <c:pt idx="260">
                  <c:v>311.42</c:v>
                </c:pt>
                <c:pt idx="261">
                  <c:v>398.36</c:v>
                </c:pt>
                <c:pt idx="262">
                  <c:v>250.2</c:v>
                </c:pt>
                <c:pt idx="263">
                  <c:v>764.94</c:v>
                </c:pt>
                <c:pt idx="264">
                  <c:v>780.94</c:v>
                </c:pt>
                <c:pt idx="265">
                  <c:v>583.67999999999995</c:v>
                </c:pt>
                <c:pt idx="266">
                  <c:v>326.43</c:v>
                </c:pt>
                <c:pt idx="267">
                  <c:v>414.52</c:v>
                </c:pt>
                <c:pt idx="268">
                  <c:v>255.35</c:v>
                </c:pt>
                <c:pt idx="269">
                  <c:v>369.5</c:v>
                </c:pt>
                <c:pt idx="270">
                  <c:v>504.63</c:v>
                </c:pt>
                <c:pt idx="271">
                  <c:v>339.47</c:v>
                </c:pt>
                <c:pt idx="272">
                  <c:v>381.33</c:v>
                </c:pt>
                <c:pt idx="273">
                  <c:v>807.88</c:v>
                </c:pt>
                <c:pt idx="274">
                  <c:v>441.56</c:v>
                </c:pt>
                <c:pt idx="275">
                  <c:v>324.37</c:v>
                </c:pt>
                <c:pt idx="276">
                  <c:v>425.91</c:v>
                </c:pt>
                <c:pt idx="277">
                  <c:v>153.18</c:v>
                </c:pt>
                <c:pt idx="278">
                  <c:v>420.5</c:v>
                </c:pt>
                <c:pt idx="279">
                  <c:v>1035.22</c:v>
                </c:pt>
                <c:pt idx="280">
                  <c:v>451.48</c:v>
                </c:pt>
                <c:pt idx="281">
                  <c:v>279.38</c:v>
                </c:pt>
                <c:pt idx="282">
                  <c:v>246.19</c:v>
                </c:pt>
                <c:pt idx="283">
                  <c:v>543.52</c:v>
                </c:pt>
                <c:pt idx="284">
                  <c:v>444.43</c:v>
                </c:pt>
                <c:pt idx="285">
                  <c:v>556.76</c:v>
                </c:pt>
                <c:pt idx="286">
                  <c:v>397.51</c:v>
                </c:pt>
                <c:pt idx="287">
                  <c:v>174.2</c:v>
                </c:pt>
                <c:pt idx="288">
                  <c:v>548.05999999999995</c:v>
                </c:pt>
                <c:pt idx="289">
                  <c:v>382.52</c:v>
                </c:pt>
                <c:pt idx="290">
                  <c:v>318.49</c:v>
                </c:pt>
                <c:pt idx="291">
                  <c:v>348.39</c:v>
                </c:pt>
                <c:pt idx="292">
                  <c:v>656.86</c:v>
                </c:pt>
                <c:pt idx="293">
                  <c:v>352.47</c:v>
                </c:pt>
                <c:pt idx="294">
                  <c:v>4491.88</c:v>
                </c:pt>
                <c:pt idx="295">
                  <c:v>320.32</c:v>
                </c:pt>
                <c:pt idx="296">
                  <c:v>248.3</c:v>
                </c:pt>
                <c:pt idx="297">
                  <c:v>194.19</c:v>
                </c:pt>
                <c:pt idx="298">
                  <c:v>305.29000000000002</c:v>
                </c:pt>
                <c:pt idx="299">
                  <c:v>353.42</c:v>
                </c:pt>
                <c:pt idx="300">
                  <c:v>543.52</c:v>
                </c:pt>
                <c:pt idx="301">
                  <c:v>399.57</c:v>
                </c:pt>
                <c:pt idx="302">
                  <c:v>424.51</c:v>
                </c:pt>
                <c:pt idx="303">
                  <c:v>831.96</c:v>
                </c:pt>
                <c:pt idx="304">
                  <c:v>558.55999999999995</c:v>
                </c:pt>
                <c:pt idx="305">
                  <c:v>581.66</c:v>
                </c:pt>
                <c:pt idx="306">
                  <c:v>731.87</c:v>
                </c:pt>
                <c:pt idx="307">
                  <c:v>393.44</c:v>
                </c:pt>
                <c:pt idx="308">
                  <c:v>475.51</c:v>
                </c:pt>
                <c:pt idx="309">
                  <c:v>733.93</c:v>
                </c:pt>
                <c:pt idx="310">
                  <c:v>295.37</c:v>
                </c:pt>
                <c:pt idx="311">
                  <c:v>345.42</c:v>
                </c:pt>
                <c:pt idx="312">
                  <c:v>272.38</c:v>
                </c:pt>
                <c:pt idx="313">
                  <c:v>520.38</c:v>
                </c:pt>
                <c:pt idx="314">
                  <c:v>204.31</c:v>
                </c:pt>
                <c:pt idx="315">
                  <c:v>210.23</c:v>
                </c:pt>
                <c:pt idx="316">
                  <c:v>296.39999999999998</c:v>
                </c:pt>
                <c:pt idx="317">
                  <c:v>376.47</c:v>
                </c:pt>
                <c:pt idx="318">
                  <c:v>181.23</c:v>
                </c:pt>
                <c:pt idx="319">
                  <c:v>244.29</c:v>
                </c:pt>
                <c:pt idx="320">
                  <c:v>324.45999999999998</c:v>
                </c:pt>
                <c:pt idx="321">
                  <c:v>588.55999999999995</c:v>
                </c:pt>
                <c:pt idx="322">
                  <c:v>358.84</c:v>
                </c:pt>
                <c:pt idx="323">
                  <c:v>638.65</c:v>
                </c:pt>
                <c:pt idx="324">
                  <c:v>303.33</c:v>
                </c:pt>
                <c:pt idx="325">
                  <c:v>428.52</c:v>
                </c:pt>
                <c:pt idx="326">
                  <c:v>337.45</c:v>
                </c:pt>
                <c:pt idx="327">
                  <c:v>384.25</c:v>
                </c:pt>
                <c:pt idx="328">
                  <c:v>305.76</c:v>
                </c:pt>
                <c:pt idx="329">
                  <c:v>242.27</c:v>
                </c:pt>
                <c:pt idx="330">
                  <c:v>303.35000000000002</c:v>
                </c:pt>
                <c:pt idx="331">
                  <c:v>336.47</c:v>
                </c:pt>
                <c:pt idx="332">
                  <c:v>398.39</c:v>
                </c:pt>
                <c:pt idx="333">
                  <c:v>372.54</c:v>
                </c:pt>
                <c:pt idx="334">
                  <c:v>307.47000000000003</c:v>
                </c:pt>
                <c:pt idx="335">
                  <c:v>401.84</c:v>
                </c:pt>
                <c:pt idx="336">
                  <c:v>414.34</c:v>
                </c:pt>
                <c:pt idx="337">
                  <c:v>369.34</c:v>
                </c:pt>
                <c:pt idx="338">
                  <c:v>496.47</c:v>
                </c:pt>
                <c:pt idx="339">
                  <c:v>453.87</c:v>
                </c:pt>
                <c:pt idx="340">
                  <c:v>306.27</c:v>
                </c:pt>
                <c:pt idx="341">
                  <c:v>129.09</c:v>
                </c:pt>
                <c:pt idx="342">
                  <c:v>285.23</c:v>
                </c:pt>
                <c:pt idx="343">
                  <c:v>303.29000000000002</c:v>
                </c:pt>
                <c:pt idx="344">
                  <c:v>434.5</c:v>
                </c:pt>
                <c:pt idx="345">
                  <c:v>313.27999999999997</c:v>
                </c:pt>
                <c:pt idx="346">
                  <c:v>376.46</c:v>
                </c:pt>
                <c:pt idx="347">
                  <c:v>332.31</c:v>
                </c:pt>
                <c:pt idx="348">
                  <c:v>229.21</c:v>
                </c:pt>
                <c:pt idx="349">
                  <c:v>130.08000000000001</c:v>
                </c:pt>
                <c:pt idx="350">
                  <c:v>437.52</c:v>
                </c:pt>
                <c:pt idx="351">
                  <c:v>304.32</c:v>
                </c:pt>
                <c:pt idx="352">
                  <c:v>500.57</c:v>
                </c:pt>
                <c:pt idx="353">
                  <c:v>411.47</c:v>
                </c:pt>
                <c:pt idx="354">
                  <c:v>318.33</c:v>
                </c:pt>
                <c:pt idx="355">
                  <c:v>441.4</c:v>
                </c:pt>
                <c:pt idx="356">
                  <c:v>473.44</c:v>
                </c:pt>
                <c:pt idx="357">
                  <c:v>614.41</c:v>
                </c:pt>
                <c:pt idx="358">
                  <c:v>126.01</c:v>
                </c:pt>
                <c:pt idx="359">
                  <c:v>386.25</c:v>
                </c:pt>
                <c:pt idx="360">
                  <c:v>138.06</c:v>
                </c:pt>
                <c:pt idx="361">
                  <c:v>435.49</c:v>
                </c:pt>
                <c:pt idx="362">
                  <c:v>362.27</c:v>
                </c:pt>
                <c:pt idx="363">
                  <c:v>243.3</c:v>
                </c:pt>
                <c:pt idx="364">
                  <c:v>606.77</c:v>
                </c:pt>
                <c:pt idx="365">
                  <c:v>330.74</c:v>
                </c:pt>
                <c:pt idx="366">
                  <c:v>515.70000000000005</c:v>
                </c:pt>
                <c:pt idx="367">
                  <c:v>171.24</c:v>
                </c:pt>
                <c:pt idx="368">
                  <c:v>665.71</c:v>
                </c:pt>
                <c:pt idx="369">
                  <c:v>603.70000000000005</c:v>
                </c:pt>
                <c:pt idx="370">
                  <c:v>679.73</c:v>
                </c:pt>
                <c:pt idx="371">
                  <c:v>545.55999999999995</c:v>
                </c:pt>
                <c:pt idx="372">
                  <c:v>664.79</c:v>
                </c:pt>
                <c:pt idx="373">
                  <c:v>679.73</c:v>
                </c:pt>
                <c:pt idx="374">
                  <c:v>287.35000000000002</c:v>
                </c:pt>
                <c:pt idx="375">
                  <c:v>484.63</c:v>
                </c:pt>
                <c:pt idx="376">
                  <c:v>255.23</c:v>
                </c:pt>
                <c:pt idx="377">
                  <c:v>1570.32</c:v>
                </c:pt>
                <c:pt idx="378">
                  <c:v>426.41</c:v>
                </c:pt>
                <c:pt idx="379">
                  <c:v>375.39</c:v>
                </c:pt>
                <c:pt idx="380">
                  <c:v>375.21</c:v>
                </c:pt>
                <c:pt idx="381">
                  <c:v>446.9</c:v>
                </c:pt>
                <c:pt idx="382">
                  <c:v>263.2</c:v>
                </c:pt>
                <c:pt idx="383">
                  <c:v>389.38</c:v>
                </c:pt>
                <c:pt idx="384">
                  <c:v>463.57</c:v>
                </c:pt>
                <c:pt idx="385">
                  <c:v>310.43</c:v>
                </c:pt>
                <c:pt idx="386">
                  <c:v>424.4</c:v>
                </c:pt>
                <c:pt idx="387">
                  <c:v>323.41000000000003</c:v>
                </c:pt>
                <c:pt idx="388">
                  <c:v>490.62</c:v>
                </c:pt>
                <c:pt idx="389">
                  <c:v>445.54</c:v>
                </c:pt>
                <c:pt idx="390">
                  <c:v>383.16</c:v>
                </c:pt>
                <c:pt idx="391">
                  <c:v>494</c:v>
                </c:pt>
                <c:pt idx="392">
                  <c:v>312.41000000000003</c:v>
                </c:pt>
                <c:pt idx="393">
                  <c:v>246.09</c:v>
                </c:pt>
                <c:pt idx="394">
                  <c:v>375.86</c:v>
                </c:pt>
                <c:pt idx="395">
                  <c:v>236.27</c:v>
                </c:pt>
                <c:pt idx="396">
                  <c:v>160.18</c:v>
                </c:pt>
                <c:pt idx="397">
                  <c:v>362.46</c:v>
                </c:pt>
                <c:pt idx="398">
                  <c:v>285.33999999999997</c:v>
                </c:pt>
                <c:pt idx="399">
                  <c:v>335.87</c:v>
                </c:pt>
                <c:pt idx="400">
                  <c:v>342.43</c:v>
                </c:pt>
                <c:pt idx="401">
                  <c:v>296.41000000000003</c:v>
                </c:pt>
                <c:pt idx="402">
                  <c:v>341.77</c:v>
                </c:pt>
                <c:pt idx="403">
                  <c:v>612.53</c:v>
                </c:pt>
                <c:pt idx="404">
                  <c:v>482.53</c:v>
                </c:pt>
                <c:pt idx="405">
                  <c:v>76.05</c:v>
                </c:pt>
                <c:pt idx="406">
                  <c:v>319.23</c:v>
                </c:pt>
                <c:pt idx="407">
                  <c:v>440.5</c:v>
                </c:pt>
                <c:pt idx="408">
                  <c:v>206.28</c:v>
                </c:pt>
                <c:pt idx="409">
                  <c:v>384.58</c:v>
                </c:pt>
                <c:pt idx="410">
                  <c:v>497.49</c:v>
                </c:pt>
                <c:pt idx="411">
                  <c:v>258.27</c:v>
                </c:pt>
                <c:pt idx="412">
                  <c:v>261.08999999999997</c:v>
                </c:pt>
                <c:pt idx="413">
                  <c:v>360.49</c:v>
                </c:pt>
                <c:pt idx="414">
                  <c:v>493.6</c:v>
                </c:pt>
                <c:pt idx="415">
                  <c:v>319.39999999999998</c:v>
                </c:pt>
                <c:pt idx="416">
                  <c:v>299.35000000000002</c:v>
                </c:pt>
                <c:pt idx="417">
                  <c:v>280.41000000000003</c:v>
                </c:pt>
                <c:pt idx="418">
                  <c:v>287.19</c:v>
                </c:pt>
                <c:pt idx="419">
                  <c:v>392.49</c:v>
                </c:pt>
                <c:pt idx="420">
                  <c:v>613.79</c:v>
                </c:pt>
                <c:pt idx="421">
                  <c:v>385.85</c:v>
                </c:pt>
                <c:pt idx="422">
                  <c:v>752.98</c:v>
                </c:pt>
                <c:pt idx="423">
                  <c:v>357.79</c:v>
                </c:pt>
                <c:pt idx="424">
                  <c:v>281.31</c:v>
                </c:pt>
                <c:pt idx="425">
                  <c:v>347.45</c:v>
                </c:pt>
                <c:pt idx="426">
                  <c:v>438.56</c:v>
                </c:pt>
                <c:pt idx="427">
                  <c:v>1550.18</c:v>
                </c:pt>
                <c:pt idx="428">
                  <c:v>821.14</c:v>
                </c:pt>
                <c:pt idx="429">
                  <c:v>777.09</c:v>
                </c:pt>
                <c:pt idx="430">
                  <c:v>777.09</c:v>
                </c:pt>
                <c:pt idx="431">
                  <c:v>835.16</c:v>
                </c:pt>
                <c:pt idx="432">
                  <c:v>791.11</c:v>
                </c:pt>
                <c:pt idx="433">
                  <c:v>613.91</c:v>
                </c:pt>
                <c:pt idx="434">
                  <c:v>1626.23</c:v>
                </c:pt>
                <c:pt idx="435">
                  <c:v>332.46</c:v>
                </c:pt>
                <c:pt idx="436">
                  <c:v>428.53</c:v>
                </c:pt>
                <c:pt idx="437">
                  <c:v>586.67999999999995</c:v>
                </c:pt>
                <c:pt idx="438">
                  <c:v>437.47</c:v>
                </c:pt>
                <c:pt idx="439">
                  <c:v>569.6</c:v>
                </c:pt>
                <c:pt idx="440">
                  <c:v>287.33999999999997</c:v>
                </c:pt>
                <c:pt idx="441">
                  <c:v>137.13999999999999</c:v>
                </c:pt>
                <c:pt idx="442">
                  <c:v>211.26</c:v>
                </c:pt>
                <c:pt idx="443">
                  <c:v>236.14</c:v>
                </c:pt>
                <c:pt idx="444">
                  <c:v>191.14</c:v>
                </c:pt>
                <c:pt idx="445">
                  <c:v>335.34</c:v>
                </c:pt>
                <c:pt idx="446">
                  <c:v>371.39</c:v>
                </c:pt>
                <c:pt idx="447">
                  <c:v>705.63</c:v>
                </c:pt>
                <c:pt idx="448">
                  <c:v>468.59</c:v>
                </c:pt>
                <c:pt idx="449">
                  <c:v>506.7</c:v>
                </c:pt>
                <c:pt idx="450">
                  <c:v>361.03</c:v>
                </c:pt>
                <c:pt idx="451">
                  <c:v>484.5</c:v>
                </c:pt>
                <c:pt idx="452">
                  <c:v>237.73</c:v>
                </c:pt>
                <c:pt idx="453">
                  <c:v>395.43</c:v>
                </c:pt>
                <c:pt idx="454">
                  <c:v>254.28</c:v>
                </c:pt>
                <c:pt idx="455">
                  <c:v>255.27</c:v>
                </c:pt>
                <c:pt idx="456">
                  <c:v>585.6</c:v>
                </c:pt>
                <c:pt idx="457">
                  <c:v>509.6</c:v>
                </c:pt>
                <c:pt idx="458">
                  <c:v>328.41</c:v>
                </c:pt>
                <c:pt idx="459">
                  <c:v>250.29</c:v>
                </c:pt>
                <c:pt idx="460">
                  <c:v>601.62</c:v>
                </c:pt>
                <c:pt idx="461">
                  <c:v>468.5</c:v>
                </c:pt>
                <c:pt idx="462">
                  <c:v>229.26</c:v>
                </c:pt>
                <c:pt idx="463">
                  <c:v>584.71</c:v>
                </c:pt>
                <c:pt idx="464">
                  <c:v>369.36</c:v>
                </c:pt>
                <c:pt idx="465">
                  <c:v>507.73</c:v>
                </c:pt>
                <c:pt idx="466">
                  <c:v>404.28</c:v>
                </c:pt>
                <c:pt idx="467">
                  <c:v>285.3</c:v>
                </c:pt>
                <c:pt idx="468">
                  <c:v>1209.4000000000001</c:v>
                </c:pt>
                <c:pt idx="469">
                  <c:v>170.21</c:v>
                </c:pt>
                <c:pt idx="470">
                  <c:v>288.43</c:v>
                </c:pt>
                <c:pt idx="471">
                  <c:v>420.52</c:v>
                </c:pt>
                <c:pt idx="472">
                  <c:v>197.19</c:v>
                </c:pt>
                <c:pt idx="473">
                  <c:v>361.37</c:v>
                </c:pt>
                <c:pt idx="474">
                  <c:v>312.45</c:v>
                </c:pt>
                <c:pt idx="475">
                  <c:v>257.37</c:v>
                </c:pt>
                <c:pt idx="476">
                  <c:v>280.27999999999997</c:v>
                </c:pt>
                <c:pt idx="477">
                  <c:v>254.28</c:v>
                </c:pt>
                <c:pt idx="478">
                  <c:v>234.34</c:v>
                </c:pt>
                <c:pt idx="479">
                  <c:v>337.35</c:v>
                </c:pt>
                <c:pt idx="480">
                  <c:v>405.49</c:v>
                </c:pt>
                <c:pt idx="481">
                  <c:v>693.72</c:v>
                </c:pt>
                <c:pt idx="482">
                  <c:v>321.16000000000003</c:v>
                </c:pt>
                <c:pt idx="483">
                  <c:v>370.92</c:v>
                </c:pt>
                <c:pt idx="484">
                  <c:v>335.18</c:v>
                </c:pt>
                <c:pt idx="485">
                  <c:v>422.91</c:v>
                </c:pt>
                <c:pt idx="486">
                  <c:v>422.55</c:v>
                </c:pt>
                <c:pt idx="487">
                  <c:v>433.51</c:v>
                </c:pt>
                <c:pt idx="488">
                  <c:v>514.54999999999995</c:v>
                </c:pt>
                <c:pt idx="489">
                  <c:v>277.39999999999998</c:v>
                </c:pt>
                <c:pt idx="490">
                  <c:v>513.66999999999996</c:v>
                </c:pt>
                <c:pt idx="491">
                  <c:v>359.7</c:v>
                </c:pt>
                <c:pt idx="492">
                  <c:v>421.58</c:v>
                </c:pt>
                <c:pt idx="493">
                  <c:v>295.29000000000002</c:v>
                </c:pt>
                <c:pt idx="494">
                  <c:v>429.51</c:v>
                </c:pt>
                <c:pt idx="495">
                  <c:v>232.28</c:v>
                </c:pt>
                <c:pt idx="496">
                  <c:v>351.4</c:v>
                </c:pt>
                <c:pt idx="497">
                  <c:v>305.2</c:v>
                </c:pt>
                <c:pt idx="498">
                  <c:v>247.33</c:v>
                </c:pt>
                <c:pt idx="499">
                  <c:v>262.35000000000002</c:v>
                </c:pt>
                <c:pt idx="500">
                  <c:v>246.35</c:v>
                </c:pt>
                <c:pt idx="501">
                  <c:v>218.25</c:v>
                </c:pt>
                <c:pt idx="502">
                  <c:v>233.35</c:v>
                </c:pt>
                <c:pt idx="503">
                  <c:v>152.18</c:v>
                </c:pt>
                <c:pt idx="504">
                  <c:v>383.46</c:v>
                </c:pt>
                <c:pt idx="505">
                  <c:v>211.26</c:v>
                </c:pt>
                <c:pt idx="506">
                  <c:v>129.16</c:v>
                </c:pt>
                <c:pt idx="507">
                  <c:v>309.45</c:v>
                </c:pt>
                <c:pt idx="508">
                  <c:v>149.22999999999999</c:v>
                </c:pt>
                <c:pt idx="509">
                  <c:v>380.42</c:v>
                </c:pt>
                <c:pt idx="510">
                  <c:v>262.3</c:v>
                </c:pt>
                <c:pt idx="511">
                  <c:v>454.44</c:v>
                </c:pt>
                <c:pt idx="512">
                  <c:v>216.19</c:v>
                </c:pt>
                <c:pt idx="513">
                  <c:v>211.21</c:v>
                </c:pt>
                <c:pt idx="514">
                  <c:v>356.44</c:v>
                </c:pt>
                <c:pt idx="515">
                  <c:v>233.31</c:v>
                </c:pt>
                <c:pt idx="516">
                  <c:v>374.47</c:v>
                </c:pt>
                <c:pt idx="517">
                  <c:v>299.8</c:v>
                </c:pt>
                <c:pt idx="518">
                  <c:v>652.82000000000005</c:v>
                </c:pt>
                <c:pt idx="519">
                  <c:v>365.83</c:v>
                </c:pt>
                <c:pt idx="520">
                  <c:v>267.36</c:v>
                </c:pt>
                <c:pt idx="521">
                  <c:v>627.94000000000005</c:v>
                </c:pt>
                <c:pt idx="522">
                  <c:v>171.15</c:v>
                </c:pt>
                <c:pt idx="523">
                  <c:v>179.26</c:v>
                </c:pt>
                <c:pt idx="524">
                  <c:v>539.58000000000004</c:v>
                </c:pt>
                <c:pt idx="525">
                  <c:v>264.36</c:v>
                </c:pt>
                <c:pt idx="526">
                  <c:v>495.63</c:v>
                </c:pt>
                <c:pt idx="527">
                  <c:v>1270.27</c:v>
                </c:pt>
                <c:pt idx="528">
                  <c:v>416.13</c:v>
                </c:pt>
                <c:pt idx="529">
                  <c:v>325.77</c:v>
                </c:pt>
                <c:pt idx="530">
                  <c:v>254.28</c:v>
                </c:pt>
                <c:pt idx="531">
                  <c:v>429.59</c:v>
                </c:pt>
                <c:pt idx="532">
                  <c:v>207.22</c:v>
                </c:pt>
                <c:pt idx="533">
                  <c:v>246.35</c:v>
                </c:pt>
                <c:pt idx="534">
                  <c:v>211.22</c:v>
                </c:pt>
                <c:pt idx="535">
                  <c:v>457.48</c:v>
                </c:pt>
                <c:pt idx="536">
                  <c:v>209.25</c:v>
                </c:pt>
                <c:pt idx="537">
                  <c:v>7158</c:v>
                </c:pt>
                <c:pt idx="538">
                  <c:v>396.51</c:v>
                </c:pt>
                <c:pt idx="539">
                  <c:v>265.35000000000002</c:v>
                </c:pt>
                <c:pt idx="540">
                  <c:v>444.48</c:v>
                </c:pt>
                <c:pt idx="541">
                  <c:v>1029.26</c:v>
                </c:pt>
                <c:pt idx="542">
                  <c:v>268.74</c:v>
                </c:pt>
                <c:pt idx="543">
                  <c:v>243.24</c:v>
                </c:pt>
                <c:pt idx="544">
                  <c:v>521.42999999999995</c:v>
                </c:pt>
                <c:pt idx="545">
                  <c:v>586.17999999999995</c:v>
                </c:pt>
                <c:pt idx="546">
                  <c:v>285.33999999999997</c:v>
                </c:pt>
                <c:pt idx="547">
                  <c:v>461.46</c:v>
                </c:pt>
                <c:pt idx="548">
                  <c:v>520.47</c:v>
                </c:pt>
                <c:pt idx="549">
                  <c:v>401.43</c:v>
                </c:pt>
                <c:pt idx="550">
                  <c:v>241.68</c:v>
                </c:pt>
                <c:pt idx="551">
                  <c:v>320.33999999999997</c:v>
                </c:pt>
                <c:pt idx="552">
                  <c:v>309.39999999999998</c:v>
                </c:pt>
                <c:pt idx="553">
                  <c:v>1322.47</c:v>
                </c:pt>
                <c:pt idx="554">
                  <c:v>414.47</c:v>
                </c:pt>
                <c:pt idx="555">
                  <c:v>357.44</c:v>
                </c:pt>
                <c:pt idx="556">
                  <c:v>339.43</c:v>
                </c:pt>
                <c:pt idx="557">
                  <c:v>327.37</c:v>
                </c:pt>
                <c:pt idx="558">
                  <c:v>341.4</c:v>
                </c:pt>
                <c:pt idx="559">
                  <c:v>383.52</c:v>
                </c:pt>
                <c:pt idx="560">
                  <c:v>230.26</c:v>
                </c:pt>
                <c:pt idx="561">
                  <c:v>558.65</c:v>
                </c:pt>
                <c:pt idx="562">
                  <c:v>335.46</c:v>
                </c:pt>
                <c:pt idx="563">
                  <c:v>317.42</c:v>
                </c:pt>
                <c:pt idx="564">
                  <c:v>405.44</c:v>
                </c:pt>
                <c:pt idx="565">
                  <c:v>285.14</c:v>
                </c:pt>
                <c:pt idx="566">
                  <c:v>371.34</c:v>
                </c:pt>
                <c:pt idx="567">
                  <c:v>470.01</c:v>
                </c:pt>
                <c:pt idx="568">
                  <c:v>297.27</c:v>
                </c:pt>
                <c:pt idx="569">
                  <c:v>371.43</c:v>
                </c:pt>
                <c:pt idx="570">
                  <c:v>475.58</c:v>
                </c:pt>
                <c:pt idx="571">
                  <c:v>578.59</c:v>
                </c:pt>
                <c:pt idx="572">
                  <c:v>266.3</c:v>
                </c:pt>
                <c:pt idx="573">
                  <c:v>479.52</c:v>
                </c:pt>
                <c:pt idx="574">
                  <c:v>211.17</c:v>
                </c:pt>
                <c:pt idx="575">
                  <c:v>162.22999999999999</c:v>
                </c:pt>
                <c:pt idx="576">
                  <c:v>346.33</c:v>
                </c:pt>
                <c:pt idx="577">
                  <c:v>405.45</c:v>
                </c:pt>
                <c:pt idx="578">
                  <c:v>418.44</c:v>
                </c:pt>
                <c:pt idx="579">
                  <c:v>539.62</c:v>
                </c:pt>
                <c:pt idx="580">
                  <c:v>388.41</c:v>
                </c:pt>
                <c:pt idx="581">
                  <c:v>281.27</c:v>
                </c:pt>
                <c:pt idx="582">
                  <c:v>360.36</c:v>
                </c:pt>
                <c:pt idx="583">
                  <c:v>238.16</c:v>
                </c:pt>
                <c:pt idx="584">
                  <c:v>331.46</c:v>
                </c:pt>
                <c:pt idx="585">
                  <c:v>615.63</c:v>
                </c:pt>
                <c:pt idx="586">
                  <c:v>238.33</c:v>
                </c:pt>
                <c:pt idx="587">
                  <c:v>319.33</c:v>
                </c:pt>
                <c:pt idx="588">
                  <c:v>263.38</c:v>
                </c:pt>
                <c:pt idx="589">
                  <c:v>1019.24</c:v>
                </c:pt>
                <c:pt idx="590">
                  <c:v>361.37</c:v>
                </c:pt>
                <c:pt idx="591">
                  <c:v>687.86</c:v>
                </c:pt>
                <c:pt idx="592">
                  <c:v>386.44</c:v>
                </c:pt>
                <c:pt idx="593">
                  <c:v>302.24</c:v>
                </c:pt>
                <c:pt idx="594">
                  <c:v>894.11</c:v>
                </c:pt>
                <c:pt idx="595">
                  <c:v>345.42</c:v>
                </c:pt>
                <c:pt idx="596">
                  <c:v>293.36</c:v>
                </c:pt>
                <c:pt idx="597">
                  <c:v>245.28</c:v>
                </c:pt>
                <c:pt idx="598">
                  <c:v>1793.1</c:v>
                </c:pt>
                <c:pt idx="599">
                  <c:v>219.63</c:v>
                </c:pt>
                <c:pt idx="600">
                  <c:v>284.35000000000002</c:v>
                </c:pt>
                <c:pt idx="601">
                  <c:v>401.44</c:v>
                </c:pt>
                <c:pt idx="602">
                  <c:v>395.28</c:v>
                </c:pt>
                <c:pt idx="603">
                  <c:v>286.70999999999998</c:v>
                </c:pt>
                <c:pt idx="604">
                  <c:v>265.35000000000002</c:v>
                </c:pt>
                <c:pt idx="605">
                  <c:v>357.49</c:v>
                </c:pt>
                <c:pt idx="606">
                  <c:v>315.36</c:v>
                </c:pt>
                <c:pt idx="607">
                  <c:v>460.43</c:v>
                </c:pt>
                <c:pt idx="608">
                  <c:v>853.91</c:v>
                </c:pt>
                <c:pt idx="609">
                  <c:v>480.46</c:v>
                </c:pt>
                <c:pt idx="610">
                  <c:v>426.48</c:v>
                </c:pt>
                <c:pt idx="611">
                  <c:v>296.41000000000003</c:v>
                </c:pt>
                <c:pt idx="612">
                  <c:v>235.07</c:v>
                </c:pt>
                <c:pt idx="613">
                  <c:v>572.86</c:v>
                </c:pt>
                <c:pt idx="614">
                  <c:v>383.37</c:v>
                </c:pt>
                <c:pt idx="615">
                  <c:v>339.39</c:v>
                </c:pt>
                <c:pt idx="616">
                  <c:v>416.64</c:v>
                </c:pt>
                <c:pt idx="617">
                  <c:v>765.88</c:v>
                </c:pt>
                <c:pt idx="618">
                  <c:v>329.37</c:v>
                </c:pt>
                <c:pt idx="619">
                  <c:v>507.68</c:v>
                </c:pt>
                <c:pt idx="620">
                  <c:v>437.52</c:v>
                </c:pt>
                <c:pt idx="621">
                  <c:v>318.3</c:v>
                </c:pt>
                <c:pt idx="622">
                  <c:v>333.36</c:v>
                </c:pt>
                <c:pt idx="623">
                  <c:v>241.25</c:v>
                </c:pt>
                <c:pt idx="624">
                  <c:v>241.25</c:v>
                </c:pt>
                <c:pt idx="625">
                  <c:v>427.41</c:v>
                </c:pt>
                <c:pt idx="626">
                  <c:v>253.26</c:v>
                </c:pt>
                <c:pt idx="627">
                  <c:v>149.21</c:v>
                </c:pt>
                <c:pt idx="628">
                  <c:v>334.39</c:v>
                </c:pt>
                <c:pt idx="629">
                  <c:v>340.42</c:v>
                </c:pt>
                <c:pt idx="630">
                  <c:v>285.42</c:v>
                </c:pt>
                <c:pt idx="631">
                  <c:v>226.27</c:v>
                </c:pt>
                <c:pt idx="632">
                  <c:v>268.27</c:v>
                </c:pt>
                <c:pt idx="633">
                  <c:v>278.31</c:v>
                </c:pt>
                <c:pt idx="634">
                  <c:v>349.38</c:v>
                </c:pt>
                <c:pt idx="635">
                  <c:v>340.41</c:v>
                </c:pt>
                <c:pt idx="636">
                  <c:v>403.97</c:v>
                </c:pt>
                <c:pt idx="637">
                  <c:v>341.34</c:v>
                </c:pt>
                <c:pt idx="638">
                  <c:v>179.22</c:v>
                </c:pt>
                <c:pt idx="639">
                  <c:v>243.39</c:v>
                </c:pt>
                <c:pt idx="640">
                  <c:v>364.42</c:v>
                </c:pt>
                <c:pt idx="641">
                  <c:v>232.24</c:v>
                </c:pt>
                <c:pt idx="642">
                  <c:v>350.39</c:v>
                </c:pt>
                <c:pt idx="643">
                  <c:v>280.32</c:v>
                </c:pt>
                <c:pt idx="644">
                  <c:v>252.27</c:v>
                </c:pt>
                <c:pt idx="645">
                  <c:v>275.35000000000002</c:v>
                </c:pt>
                <c:pt idx="646">
                  <c:v>440.96</c:v>
                </c:pt>
                <c:pt idx="647">
                  <c:v>244.27</c:v>
                </c:pt>
                <c:pt idx="648">
                  <c:v>334.37</c:v>
                </c:pt>
                <c:pt idx="649">
                  <c:v>245.32</c:v>
                </c:pt>
                <c:pt idx="650">
                  <c:v>248.32</c:v>
                </c:pt>
                <c:pt idx="651">
                  <c:v>602.89</c:v>
                </c:pt>
                <c:pt idx="652">
                  <c:v>303.32</c:v>
                </c:pt>
                <c:pt idx="653">
                  <c:v>517.54999999999995</c:v>
                </c:pt>
                <c:pt idx="654">
                  <c:v>362.4</c:v>
                </c:pt>
                <c:pt idx="655">
                  <c:v>430.59</c:v>
                </c:pt>
                <c:pt idx="656">
                  <c:v>338.49</c:v>
                </c:pt>
                <c:pt idx="657">
                  <c:v>421.46</c:v>
                </c:pt>
                <c:pt idx="658">
                  <c:v>592.67999999999995</c:v>
                </c:pt>
                <c:pt idx="659">
                  <c:v>700.78</c:v>
                </c:pt>
                <c:pt idx="660">
                  <c:v>477.47</c:v>
                </c:pt>
                <c:pt idx="661">
                  <c:v>477.47</c:v>
                </c:pt>
                <c:pt idx="662">
                  <c:v>137.16</c:v>
                </c:pt>
                <c:pt idx="663">
                  <c:v>211.33</c:v>
                </c:pt>
                <c:pt idx="664">
                  <c:v>3951.41</c:v>
                </c:pt>
                <c:pt idx="665">
                  <c:v>424.53</c:v>
                </c:pt>
                <c:pt idx="666">
                  <c:v>383.4</c:v>
                </c:pt>
                <c:pt idx="667">
                  <c:v>360.44</c:v>
                </c:pt>
                <c:pt idx="668">
                  <c:v>358.43</c:v>
                </c:pt>
                <c:pt idx="669">
                  <c:v>220.31</c:v>
                </c:pt>
                <c:pt idx="670">
                  <c:v>285.36</c:v>
                </c:pt>
                <c:pt idx="671">
                  <c:v>235.33</c:v>
                </c:pt>
                <c:pt idx="672">
                  <c:v>284.42</c:v>
                </c:pt>
                <c:pt idx="673">
                  <c:v>284.42</c:v>
                </c:pt>
                <c:pt idx="674">
                  <c:v>341.44</c:v>
                </c:pt>
                <c:pt idx="675">
                  <c:v>367.48</c:v>
                </c:pt>
                <c:pt idx="676">
                  <c:v>178.27</c:v>
                </c:pt>
                <c:pt idx="677">
                  <c:v>339.47</c:v>
                </c:pt>
                <c:pt idx="678">
                  <c:v>259.33999999999997</c:v>
                </c:pt>
                <c:pt idx="679">
                  <c:v>170.23</c:v>
                </c:pt>
                <c:pt idx="680">
                  <c:v>278.35000000000002</c:v>
                </c:pt>
                <c:pt idx="681">
                  <c:v>367.87</c:v>
                </c:pt>
                <c:pt idx="682">
                  <c:v>181.21</c:v>
                </c:pt>
                <c:pt idx="683">
                  <c:v>248.71</c:v>
                </c:pt>
                <c:pt idx="684">
                  <c:v>302.24</c:v>
                </c:pt>
                <c:pt idx="685">
                  <c:v>399.96</c:v>
                </c:pt>
                <c:pt idx="686">
                  <c:v>410.46</c:v>
                </c:pt>
                <c:pt idx="687">
                  <c:v>324.42</c:v>
                </c:pt>
                <c:pt idx="688">
                  <c:v>324.42</c:v>
                </c:pt>
                <c:pt idx="689">
                  <c:v>1022.22</c:v>
                </c:pt>
                <c:pt idx="690">
                  <c:v>359.44</c:v>
                </c:pt>
                <c:pt idx="691">
                  <c:v>347.24</c:v>
                </c:pt>
                <c:pt idx="692">
                  <c:v>473.58</c:v>
                </c:pt>
                <c:pt idx="693">
                  <c:v>458.49</c:v>
                </c:pt>
                <c:pt idx="694">
                  <c:v>259.33999999999997</c:v>
                </c:pt>
                <c:pt idx="695">
                  <c:v>314.39999999999998</c:v>
                </c:pt>
                <c:pt idx="696">
                  <c:v>427.54</c:v>
                </c:pt>
                <c:pt idx="697">
                  <c:v>313.39</c:v>
                </c:pt>
                <c:pt idx="698">
                  <c:v>263.38</c:v>
                </c:pt>
                <c:pt idx="699">
                  <c:v>390.35</c:v>
                </c:pt>
                <c:pt idx="700">
                  <c:v>376.45</c:v>
                </c:pt>
                <c:pt idx="701">
                  <c:v>630.84</c:v>
                </c:pt>
                <c:pt idx="702">
                  <c:v>371.27</c:v>
                </c:pt>
                <c:pt idx="703">
                  <c:v>452.59</c:v>
                </c:pt>
                <c:pt idx="704">
                  <c:v>244.2</c:v>
                </c:pt>
                <c:pt idx="705">
                  <c:v>366.33</c:v>
                </c:pt>
                <c:pt idx="706">
                  <c:v>847</c:v>
                </c:pt>
                <c:pt idx="707">
                  <c:v>822.94</c:v>
                </c:pt>
                <c:pt idx="708">
                  <c:v>180.25</c:v>
                </c:pt>
                <c:pt idx="709">
                  <c:v>234.2</c:v>
                </c:pt>
                <c:pt idx="710">
                  <c:v>283.11</c:v>
                </c:pt>
                <c:pt idx="711">
                  <c:v>410.48</c:v>
                </c:pt>
                <c:pt idx="712">
                  <c:v>477.57</c:v>
                </c:pt>
                <c:pt idx="713">
                  <c:v>310.26</c:v>
                </c:pt>
                <c:pt idx="714">
                  <c:v>287.35000000000002</c:v>
                </c:pt>
                <c:pt idx="715">
                  <c:v>435.88</c:v>
                </c:pt>
                <c:pt idx="716">
                  <c:v>250.34</c:v>
                </c:pt>
                <c:pt idx="717">
                  <c:v>269.33999999999997</c:v>
                </c:pt>
                <c:pt idx="718">
                  <c:v>506.77</c:v>
                </c:pt>
                <c:pt idx="719">
                  <c:v>546.5</c:v>
                </c:pt>
                <c:pt idx="720">
                  <c:v>529.77</c:v>
                </c:pt>
                <c:pt idx="721">
                  <c:v>314.36</c:v>
                </c:pt>
                <c:pt idx="722">
                  <c:v>403.21</c:v>
                </c:pt>
                <c:pt idx="723">
                  <c:v>275.33999999999997</c:v>
                </c:pt>
                <c:pt idx="724">
                  <c:v>527.57000000000005</c:v>
                </c:pt>
                <c:pt idx="725">
                  <c:v>540.70000000000005</c:v>
                </c:pt>
                <c:pt idx="726">
                  <c:v>260.37</c:v>
                </c:pt>
                <c:pt idx="727">
                  <c:v>274.39999999999998</c:v>
                </c:pt>
                <c:pt idx="728">
                  <c:v>357.43</c:v>
                </c:pt>
                <c:pt idx="729">
                  <c:v>481.54</c:v>
                </c:pt>
                <c:pt idx="730">
                  <c:v>315.47000000000003</c:v>
                </c:pt>
                <c:pt idx="731">
                  <c:v>1044.2</c:v>
                </c:pt>
                <c:pt idx="732">
                  <c:v>415.52</c:v>
                </c:pt>
                <c:pt idx="733">
                  <c:v>718.61</c:v>
                </c:pt>
                <c:pt idx="734">
                  <c:v>670.84</c:v>
                </c:pt>
                <c:pt idx="735">
                  <c:v>643.79</c:v>
                </c:pt>
                <c:pt idx="736">
                  <c:v>315.41000000000003</c:v>
                </c:pt>
                <c:pt idx="737">
                  <c:v>334.37</c:v>
                </c:pt>
                <c:pt idx="738">
                  <c:v>462.36</c:v>
                </c:pt>
                <c:pt idx="739">
                  <c:v>187.28</c:v>
                </c:pt>
                <c:pt idx="740">
                  <c:v>313.42</c:v>
                </c:pt>
                <c:pt idx="741">
                  <c:v>238.28</c:v>
                </c:pt>
                <c:pt idx="742">
                  <c:v>474.58</c:v>
                </c:pt>
                <c:pt idx="743">
                  <c:v>447.53</c:v>
                </c:pt>
                <c:pt idx="744">
                  <c:v>409.81</c:v>
                </c:pt>
                <c:pt idx="745">
                  <c:v>407.31</c:v>
                </c:pt>
                <c:pt idx="746">
                  <c:v>2782.11</c:v>
                </c:pt>
                <c:pt idx="747">
                  <c:v>362.46</c:v>
                </c:pt>
                <c:pt idx="748">
                  <c:v>272.36</c:v>
                </c:pt>
                <c:pt idx="749">
                  <c:v>392.4</c:v>
                </c:pt>
                <c:pt idx="750">
                  <c:v>843.05</c:v>
                </c:pt>
                <c:pt idx="751">
                  <c:v>224.21</c:v>
                </c:pt>
                <c:pt idx="752">
                  <c:v>581.57000000000005</c:v>
                </c:pt>
                <c:pt idx="753">
                  <c:v>386.55</c:v>
                </c:pt>
                <c:pt idx="754">
                  <c:v>233.24</c:v>
                </c:pt>
                <c:pt idx="755">
                  <c:v>414.45</c:v>
                </c:pt>
                <c:pt idx="756">
                  <c:v>250.28</c:v>
                </c:pt>
                <c:pt idx="757">
                  <c:v>253.28</c:v>
                </c:pt>
                <c:pt idx="758">
                  <c:v>398.39</c:v>
                </c:pt>
                <c:pt idx="759">
                  <c:v>404.48</c:v>
                </c:pt>
                <c:pt idx="760">
                  <c:v>267.3</c:v>
                </c:pt>
                <c:pt idx="761">
                  <c:v>287.33999999999997</c:v>
                </c:pt>
                <c:pt idx="762">
                  <c:v>341.43</c:v>
                </c:pt>
                <c:pt idx="763">
                  <c:v>295.39999999999998</c:v>
                </c:pt>
                <c:pt idx="764">
                  <c:v>260.31</c:v>
                </c:pt>
                <c:pt idx="765">
                  <c:v>1297.28</c:v>
                </c:pt>
                <c:pt idx="766">
                  <c:v>408.43</c:v>
                </c:pt>
                <c:pt idx="767">
                  <c:v>450.92</c:v>
                </c:pt>
                <c:pt idx="768">
                  <c:v>198.26</c:v>
                </c:pt>
                <c:pt idx="769">
                  <c:v>804.02</c:v>
                </c:pt>
                <c:pt idx="770">
                  <c:v>363.49</c:v>
                </c:pt>
                <c:pt idx="771">
                  <c:v>408.51</c:v>
                </c:pt>
                <c:pt idx="772">
                  <c:v>300.29000000000002</c:v>
                </c:pt>
                <c:pt idx="773">
                  <c:v>370.34</c:v>
                </c:pt>
                <c:pt idx="774">
                  <c:v>301.39</c:v>
                </c:pt>
                <c:pt idx="775">
                  <c:v>1877.64</c:v>
                </c:pt>
                <c:pt idx="776">
                  <c:v>1879.66</c:v>
                </c:pt>
                <c:pt idx="777">
                  <c:v>1879.66</c:v>
                </c:pt>
                <c:pt idx="778">
                  <c:v>1893.68</c:v>
                </c:pt>
                <c:pt idx="779">
                  <c:v>1893.68</c:v>
                </c:pt>
                <c:pt idx="780">
                  <c:v>1755.63</c:v>
                </c:pt>
                <c:pt idx="781">
                  <c:v>812</c:v>
                </c:pt>
                <c:pt idx="782">
                  <c:v>514.62</c:v>
                </c:pt>
                <c:pt idx="783">
                  <c:v>414.45</c:v>
                </c:pt>
                <c:pt idx="784">
                  <c:v>320.75</c:v>
                </c:pt>
                <c:pt idx="785">
                  <c:v>656.65</c:v>
                </c:pt>
                <c:pt idx="786">
                  <c:v>287.20999999999998</c:v>
                </c:pt>
                <c:pt idx="787">
                  <c:v>337.37</c:v>
                </c:pt>
                <c:pt idx="788">
                  <c:v>387.43</c:v>
                </c:pt>
                <c:pt idx="789">
                  <c:v>225.28</c:v>
                </c:pt>
                <c:pt idx="790">
                  <c:v>270.20999999999998</c:v>
                </c:pt>
                <c:pt idx="791">
                  <c:v>281.44</c:v>
                </c:pt>
                <c:pt idx="792">
                  <c:v>408.47</c:v>
                </c:pt>
                <c:pt idx="793">
                  <c:v>288.42</c:v>
                </c:pt>
                <c:pt idx="794">
                  <c:v>444.43</c:v>
                </c:pt>
                <c:pt idx="795">
                  <c:v>314.45999999999998</c:v>
                </c:pt>
                <c:pt idx="796">
                  <c:v>605.63</c:v>
                </c:pt>
                <c:pt idx="797">
                  <c:v>258.23</c:v>
                </c:pt>
                <c:pt idx="798">
                  <c:v>180.16</c:v>
                </c:pt>
                <c:pt idx="799">
                  <c:v>413.27</c:v>
                </c:pt>
                <c:pt idx="800">
                  <c:v>242.34</c:v>
                </c:pt>
                <c:pt idx="801">
                  <c:v>189.22</c:v>
                </c:pt>
                <c:pt idx="802">
                  <c:v>375.55</c:v>
                </c:pt>
                <c:pt idx="803">
                  <c:v>436.95</c:v>
                </c:pt>
                <c:pt idx="804">
                  <c:v>260.31</c:v>
                </c:pt>
                <c:pt idx="805">
                  <c:v>260.27</c:v>
                </c:pt>
                <c:pt idx="806">
                  <c:v>480.49</c:v>
                </c:pt>
                <c:pt idx="807">
                  <c:v>384.43</c:v>
                </c:pt>
                <c:pt idx="808">
                  <c:v>585.65</c:v>
                </c:pt>
                <c:pt idx="809">
                  <c:v>273.37</c:v>
                </c:pt>
                <c:pt idx="810">
                  <c:v>318.61</c:v>
                </c:pt>
                <c:pt idx="811">
                  <c:v>316.42</c:v>
                </c:pt>
                <c:pt idx="812">
                  <c:v>247.27</c:v>
                </c:pt>
                <c:pt idx="813">
                  <c:v>163.19</c:v>
                </c:pt>
                <c:pt idx="814">
                  <c:v>392.51</c:v>
                </c:pt>
                <c:pt idx="815">
                  <c:v>489.4</c:v>
                </c:pt>
                <c:pt idx="816">
                  <c:v>178.15</c:v>
                </c:pt>
                <c:pt idx="817">
                  <c:v>624.86</c:v>
                </c:pt>
                <c:pt idx="818">
                  <c:v>440.6</c:v>
                </c:pt>
                <c:pt idx="819">
                  <c:v>253.71</c:v>
                </c:pt>
                <c:pt idx="820">
                  <c:v>467.51</c:v>
                </c:pt>
                <c:pt idx="821">
                  <c:v>192.26</c:v>
                </c:pt>
                <c:pt idx="822">
                  <c:v>312.37</c:v>
                </c:pt>
                <c:pt idx="823">
                  <c:v>386.44</c:v>
                </c:pt>
                <c:pt idx="824">
                  <c:v>344.4</c:v>
                </c:pt>
                <c:pt idx="825">
                  <c:v>270.35000000000002</c:v>
                </c:pt>
                <c:pt idx="826">
                  <c:v>273.24</c:v>
                </c:pt>
                <c:pt idx="827">
                  <c:v>261.7</c:v>
                </c:pt>
                <c:pt idx="828">
                  <c:v>207.23</c:v>
                </c:pt>
                <c:pt idx="829">
                  <c:v>325.49</c:v>
                </c:pt>
                <c:pt idx="830">
                  <c:v>448.94</c:v>
                </c:pt>
                <c:pt idx="831">
                  <c:v>537.63</c:v>
                </c:pt>
                <c:pt idx="832">
                  <c:v>416.51</c:v>
                </c:pt>
                <c:pt idx="833">
                  <c:v>339.36</c:v>
                </c:pt>
                <c:pt idx="834">
                  <c:v>421.45</c:v>
                </c:pt>
                <c:pt idx="835">
                  <c:v>348.42</c:v>
                </c:pt>
                <c:pt idx="836">
                  <c:v>761.84</c:v>
                </c:pt>
                <c:pt idx="837">
                  <c:v>263.38</c:v>
                </c:pt>
                <c:pt idx="838">
                  <c:v>615.39</c:v>
                </c:pt>
                <c:pt idx="839">
                  <c:v>430.54</c:v>
                </c:pt>
                <c:pt idx="840">
                  <c:v>157.21</c:v>
                </c:pt>
                <c:pt idx="841">
                  <c:v>327.42</c:v>
                </c:pt>
                <c:pt idx="842">
                  <c:v>371.86</c:v>
                </c:pt>
                <c:pt idx="843">
                  <c:v>390.51</c:v>
                </c:pt>
                <c:pt idx="844">
                  <c:v>434.5</c:v>
                </c:pt>
                <c:pt idx="845">
                  <c:v>253.26</c:v>
                </c:pt>
                <c:pt idx="846">
                  <c:v>343.21</c:v>
                </c:pt>
                <c:pt idx="847">
                  <c:v>290.32</c:v>
                </c:pt>
                <c:pt idx="848">
                  <c:v>369.42</c:v>
                </c:pt>
                <c:pt idx="849">
                  <c:v>294.43</c:v>
                </c:pt>
                <c:pt idx="850">
                  <c:v>374.43</c:v>
                </c:pt>
                <c:pt idx="851">
                  <c:v>392.51</c:v>
                </c:pt>
                <c:pt idx="852">
                  <c:v>416.35</c:v>
                </c:pt>
                <c:pt idx="853">
                  <c:v>609.73</c:v>
                </c:pt>
                <c:pt idx="854">
                  <c:v>538.65</c:v>
                </c:pt>
                <c:pt idx="855">
                  <c:v>368.19</c:v>
                </c:pt>
                <c:pt idx="856">
                  <c:v>428.59</c:v>
                </c:pt>
                <c:pt idx="857">
                  <c:v>297.14</c:v>
                </c:pt>
                <c:pt idx="858">
                  <c:v>418.57</c:v>
                </c:pt>
                <c:pt idx="859">
                  <c:v>314.36</c:v>
                </c:pt>
                <c:pt idx="860">
                  <c:v>144.21</c:v>
                </c:pt>
                <c:pt idx="861">
                  <c:v>435.52</c:v>
                </c:pt>
                <c:pt idx="862">
                  <c:v>1214.6199999999999</c:v>
                </c:pt>
                <c:pt idx="863">
                  <c:v>1449.25</c:v>
                </c:pt>
                <c:pt idx="864">
                  <c:v>488.6</c:v>
                </c:pt>
                <c:pt idx="865">
                  <c:v>557.83000000000004</c:v>
                </c:pt>
                <c:pt idx="866">
                  <c:v>277.39999999999998</c:v>
                </c:pt>
                <c:pt idx="867">
                  <c:v>454.6</c:v>
                </c:pt>
                <c:pt idx="868">
                  <c:v>515.09</c:v>
                </c:pt>
                <c:pt idx="869">
                  <c:v>486.43</c:v>
                </c:pt>
                <c:pt idx="870">
                  <c:v>441.52</c:v>
                </c:pt>
                <c:pt idx="871">
                  <c:v>303.39999999999998</c:v>
                </c:pt>
                <c:pt idx="872">
                  <c:v>810.97</c:v>
                </c:pt>
                <c:pt idx="873">
                  <c:v>824.96</c:v>
                </c:pt>
                <c:pt idx="874">
                  <c:v>778.93</c:v>
                </c:pt>
                <c:pt idx="875">
                  <c:v>350.45</c:v>
                </c:pt>
                <c:pt idx="876">
                  <c:v>421.3</c:v>
                </c:pt>
                <c:pt idx="877">
                  <c:v>492.58</c:v>
                </c:pt>
                <c:pt idx="878">
                  <c:v>349.31</c:v>
                </c:pt>
                <c:pt idx="879">
                  <c:v>264.32</c:v>
                </c:pt>
                <c:pt idx="880">
                  <c:v>298.45</c:v>
                </c:pt>
                <c:pt idx="881">
                  <c:v>308.33</c:v>
                </c:pt>
                <c:pt idx="882">
                  <c:v>339.39</c:v>
                </c:pt>
                <c:pt idx="883">
                  <c:v>344.75</c:v>
                </c:pt>
                <c:pt idx="884">
                  <c:v>293.36</c:v>
                </c:pt>
                <c:pt idx="885">
                  <c:v>354.44</c:v>
                </c:pt>
                <c:pt idx="886">
                  <c:v>211.22</c:v>
                </c:pt>
                <c:pt idx="887">
                  <c:v>305.33</c:v>
                </c:pt>
                <c:pt idx="888">
                  <c:v>332.31</c:v>
                </c:pt>
                <c:pt idx="889">
                  <c:v>532.53</c:v>
                </c:pt>
                <c:pt idx="890">
                  <c:v>2639.13</c:v>
                </c:pt>
                <c:pt idx="891">
                  <c:v>267.24</c:v>
                </c:pt>
                <c:pt idx="892">
                  <c:v>317.22000000000003</c:v>
                </c:pt>
                <c:pt idx="893">
                  <c:v>412.94</c:v>
                </c:pt>
                <c:pt idx="894">
                  <c:v>1631.41</c:v>
                </c:pt>
                <c:pt idx="895">
                  <c:v>272.08999999999997</c:v>
                </c:pt>
                <c:pt idx="896">
                  <c:v>287.36</c:v>
                </c:pt>
                <c:pt idx="897">
                  <c:v>307.39</c:v>
                </c:pt>
                <c:pt idx="898">
                  <c:v>320.35000000000002</c:v>
                </c:pt>
                <c:pt idx="899">
                  <c:v>388.81</c:v>
                </c:pt>
                <c:pt idx="900">
                  <c:v>966.21</c:v>
                </c:pt>
              </c:numCache>
            </c:numRef>
          </c:xVal>
          <c:yVal>
            <c:numRef>
              <c:f>Data_sheet!$E$14:$E$1361</c:f>
              <c:numCache>
                <c:formatCode>General</c:formatCode>
                <c:ptCount val="901"/>
                <c:pt idx="0">
                  <c:v>0.18</c:v>
                </c:pt>
                <c:pt idx="1">
                  <c:v>13</c:v>
                </c:pt>
                <c:pt idx="2">
                  <c:v>3.75</c:v>
                </c:pt>
                <c:pt idx="3">
                  <c:v>10</c:v>
                </c:pt>
                <c:pt idx="4">
                  <c:v>4</c:v>
                </c:pt>
                <c:pt idx="5">
                  <c:v>1.28</c:v>
                </c:pt>
                <c:pt idx="6">
                  <c:v>5</c:v>
                </c:pt>
                <c:pt idx="7">
                  <c:v>0.65</c:v>
                </c:pt>
                <c:pt idx="8">
                  <c:v>3.1</c:v>
                </c:pt>
                <c:pt idx="9">
                  <c:v>5.4</c:v>
                </c:pt>
                <c:pt idx="10">
                  <c:v>12</c:v>
                </c:pt>
                <c:pt idx="11">
                  <c:v>6.79</c:v>
                </c:pt>
                <c:pt idx="12">
                  <c:v>4.7</c:v>
                </c:pt>
                <c:pt idx="13">
                  <c:v>3.7</c:v>
                </c:pt>
                <c:pt idx="14">
                  <c:v>6.2</c:v>
                </c:pt>
                <c:pt idx="15">
                  <c:v>9.8000000000000007</c:v>
                </c:pt>
                <c:pt idx="16">
                  <c:v>7.8</c:v>
                </c:pt>
                <c:pt idx="17">
                  <c:v>7.69</c:v>
                </c:pt>
                <c:pt idx="18">
                  <c:v>2.6</c:v>
                </c:pt>
                <c:pt idx="19">
                  <c:v>3.9</c:v>
                </c:pt>
                <c:pt idx="20">
                  <c:v>5.9</c:v>
                </c:pt>
                <c:pt idx="21">
                  <c:v>12</c:v>
                </c:pt>
                <c:pt idx="22">
                  <c:v>11</c:v>
                </c:pt>
                <c:pt idx="23">
                  <c:v>0.97</c:v>
                </c:pt>
                <c:pt idx="24">
                  <c:v>8.9</c:v>
                </c:pt>
                <c:pt idx="25">
                  <c:v>8.6999999999999993</c:v>
                </c:pt>
                <c:pt idx="26">
                  <c:v>0.74</c:v>
                </c:pt>
                <c:pt idx="27">
                  <c:v>15</c:v>
                </c:pt>
                <c:pt idx="28">
                  <c:v>5.84</c:v>
                </c:pt>
                <c:pt idx="29">
                  <c:v>4.8</c:v>
                </c:pt>
                <c:pt idx="30">
                  <c:v>6.3</c:v>
                </c:pt>
                <c:pt idx="31">
                  <c:v>1.1000000000000001</c:v>
                </c:pt>
                <c:pt idx="32">
                  <c:v>6.5</c:v>
                </c:pt>
                <c:pt idx="33">
                  <c:v>2.5</c:v>
                </c:pt>
                <c:pt idx="34">
                  <c:v>1.88</c:v>
                </c:pt>
                <c:pt idx="35">
                  <c:v>9.3000000000000007</c:v>
                </c:pt>
                <c:pt idx="36">
                  <c:v>1.9</c:v>
                </c:pt>
                <c:pt idx="37">
                  <c:v>3.48</c:v>
                </c:pt>
                <c:pt idx="38">
                  <c:v>6.1</c:v>
                </c:pt>
                <c:pt idx="39">
                  <c:v>7</c:v>
                </c:pt>
                <c:pt idx="40">
                  <c:v>3.3</c:v>
                </c:pt>
                <c:pt idx="41">
                  <c:v>12</c:v>
                </c:pt>
                <c:pt idx="42">
                  <c:v>9.6999999999999993</c:v>
                </c:pt>
                <c:pt idx="43">
                  <c:v>0.17</c:v>
                </c:pt>
                <c:pt idx="44">
                  <c:v>2.8</c:v>
                </c:pt>
                <c:pt idx="45">
                  <c:v>8.9</c:v>
                </c:pt>
                <c:pt idx="46">
                  <c:v>4.3</c:v>
                </c:pt>
                <c:pt idx="47">
                  <c:v>2.6</c:v>
                </c:pt>
                <c:pt idx="48">
                  <c:v>0.21</c:v>
                </c:pt>
                <c:pt idx="49">
                  <c:v>0.64</c:v>
                </c:pt>
                <c:pt idx="50">
                  <c:v>2.2000000000000002</c:v>
                </c:pt>
                <c:pt idx="51">
                  <c:v>1.9</c:v>
                </c:pt>
                <c:pt idx="52">
                  <c:v>0.8</c:v>
                </c:pt>
                <c:pt idx="53">
                  <c:v>40</c:v>
                </c:pt>
                <c:pt idx="54">
                  <c:v>1</c:v>
                </c:pt>
                <c:pt idx="55">
                  <c:v>5</c:v>
                </c:pt>
                <c:pt idx="56">
                  <c:v>0.83</c:v>
                </c:pt>
                <c:pt idx="57">
                  <c:v>1070</c:v>
                </c:pt>
                <c:pt idx="58">
                  <c:v>126.7</c:v>
                </c:pt>
                <c:pt idx="59">
                  <c:v>1.05</c:v>
                </c:pt>
                <c:pt idx="60">
                  <c:v>12.4</c:v>
                </c:pt>
                <c:pt idx="61">
                  <c:v>0.74</c:v>
                </c:pt>
                <c:pt idx="62">
                  <c:v>11.78</c:v>
                </c:pt>
                <c:pt idx="63">
                  <c:v>2.5</c:v>
                </c:pt>
                <c:pt idx="64">
                  <c:v>9.3000000000000007</c:v>
                </c:pt>
                <c:pt idx="65">
                  <c:v>0.15</c:v>
                </c:pt>
                <c:pt idx="66">
                  <c:v>5.7</c:v>
                </c:pt>
                <c:pt idx="67">
                  <c:v>7.6</c:v>
                </c:pt>
                <c:pt idx="68">
                  <c:v>0.78</c:v>
                </c:pt>
                <c:pt idx="69">
                  <c:v>2.76</c:v>
                </c:pt>
                <c:pt idx="70">
                  <c:v>0.14000000000000001</c:v>
                </c:pt>
                <c:pt idx="71">
                  <c:v>9</c:v>
                </c:pt>
                <c:pt idx="72">
                  <c:v>2.4</c:v>
                </c:pt>
                <c:pt idx="73">
                  <c:v>10</c:v>
                </c:pt>
                <c:pt idx="74">
                  <c:v>2.5</c:v>
                </c:pt>
                <c:pt idx="75">
                  <c:v>1.5</c:v>
                </c:pt>
                <c:pt idx="76">
                  <c:v>1.7</c:v>
                </c:pt>
                <c:pt idx="77">
                  <c:v>2.8</c:v>
                </c:pt>
                <c:pt idx="78">
                  <c:v>9.32</c:v>
                </c:pt>
                <c:pt idx="79">
                  <c:v>6.7</c:v>
                </c:pt>
                <c:pt idx="80">
                  <c:v>3.1</c:v>
                </c:pt>
                <c:pt idx="81">
                  <c:v>1.33</c:v>
                </c:pt>
                <c:pt idx="82">
                  <c:v>36</c:v>
                </c:pt>
                <c:pt idx="83">
                  <c:v>23.6</c:v>
                </c:pt>
                <c:pt idx="84">
                  <c:v>4.49</c:v>
                </c:pt>
                <c:pt idx="85">
                  <c:v>2.2799999999999998</c:v>
                </c:pt>
                <c:pt idx="86">
                  <c:v>8.6999999999999993</c:v>
                </c:pt>
                <c:pt idx="87">
                  <c:v>2.8</c:v>
                </c:pt>
                <c:pt idx="88">
                  <c:v>9.1999999999999993</c:v>
                </c:pt>
                <c:pt idx="89">
                  <c:v>3.4</c:v>
                </c:pt>
                <c:pt idx="90">
                  <c:v>5.5</c:v>
                </c:pt>
                <c:pt idx="91">
                  <c:v>2.5</c:v>
                </c:pt>
                <c:pt idx="92">
                  <c:v>2.87</c:v>
                </c:pt>
                <c:pt idx="93">
                  <c:v>25</c:v>
                </c:pt>
                <c:pt idx="94">
                  <c:v>12</c:v>
                </c:pt>
                <c:pt idx="95">
                  <c:v>3.7</c:v>
                </c:pt>
                <c:pt idx="96">
                  <c:v>8.1</c:v>
                </c:pt>
                <c:pt idx="97">
                  <c:v>1.6</c:v>
                </c:pt>
                <c:pt idx="98">
                  <c:v>9.6</c:v>
                </c:pt>
                <c:pt idx="99">
                  <c:v>19</c:v>
                </c:pt>
                <c:pt idx="100">
                  <c:v>2.1</c:v>
                </c:pt>
                <c:pt idx="101">
                  <c:v>0.34</c:v>
                </c:pt>
                <c:pt idx="102">
                  <c:v>0.75</c:v>
                </c:pt>
                <c:pt idx="103">
                  <c:v>0.51</c:v>
                </c:pt>
                <c:pt idx="104">
                  <c:v>1.3</c:v>
                </c:pt>
                <c:pt idx="105">
                  <c:v>13</c:v>
                </c:pt>
                <c:pt idx="106">
                  <c:v>9.6</c:v>
                </c:pt>
                <c:pt idx="107">
                  <c:v>2</c:v>
                </c:pt>
                <c:pt idx="108">
                  <c:v>20</c:v>
                </c:pt>
                <c:pt idx="109">
                  <c:v>5.6</c:v>
                </c:pt>
                <c:pt idx="110">
                  <c:v>8.9</c:v>
                </c:pt>
                <c:pt idx="111">
                  <c:v>2.5</c:v>
                </c:pt>
                <c:pt idx="112">
                  <c:v>4.8</c:v>
                </c:pt>
                <c:pt idx="113">
                  <c:v>4.3</c:v>
                </c:pt>
                <c:pt idx="114">
                  <c:v>19</c:v>
                </c:pt>
                <c:pt idx="115">
                  <c:v>2.4</c:v>
                </c:pt>
                <c:pt idx="116">
                  <c:v>41</c:v>
                </c:pt>
                <c:pt idx="117">
                  <c:v>6.58</c:v>
                </c:pt>
                <c:pt idx="118">
                  <c:v>11</c:v>
                </c:pt>
                <c:pt idx="119">
                  <c:v>1.4</c:v>
                </c:pt>
                <c:pt idx="120">
                  <c:v>2.74</c:v>
                </c:pt>
                <c:pt idx="121">
                  <c:v>0.37</c:v>
                </c:pt>
                <c:pt idx="122">
                  <c:v>2.2999999999999998</c:v>
                </c:pt>
                <c:pt idx="123">
                  <c:v>9.06</c:v>
                </c:pt>
                <c:pt idx="124">
                  <c:v>12</c:v>
                </c:pt>
                <c:pt idx="125">
                  <c:v>37.6</c:v>
                </c:pt>
                <c:pt idx="126">
                  <c:v>1.9</c:v>
                </c:pt>
                <c:pt idx="127">
                  <c:v>1.5</c:v>
                </c:pt>
                <c:pt idx="128">
                  <c:v>0.4</c:v>
                </c:pt>
                <c:pt idx="129">
                  <c:v>39.5</c:v>
                </c:pt>
                <c:pt idx="130">
                  <c:v>78</c:v>
                </c:pt>
                <c:pt idx="131">
                  <c:v>1.6</c:v>
                </c:pt>
                <c:pt idx="132">
                  <c:v>0.51</c:v>
                </c:pt>
                <c:pt idx="133">
                  <c:v>1.5</c:v>
                </c:pt>
                <c:pt idx="134">
                  <c:v>7.8</c:v>
                </c:pt>
                <c:pt idx="135">
                  <c:v>3.07</c:v>
                </c:pt>
                <c:pt idx="136">
                  <c:v>0.14000000000000001</c:v>
                </c:pt>
                <c:pt idx="137">
                  <c:v>2.5</c:v>
                </c:pt>
                <c:pt idx="138">
                  <c:v>3.6</c:v>
                </c:pt>
                <c:pt idx="139">
                  <c:v>3.3</c:v>
                </c:pt>
                <c:pt idx="140">
                  <c:v>0.89</c:v>
                </c:pt>
                <c:pt idx="141">
                  <c:v>2.2000000000000002</c:v>
                </c:pt>
                <c:pt idx="142">
                  <c:v>1.9</c:v>
                </c:pt>
                <c:pt idx="143">
                  <c:v>1</c:v>
                </c:pt>
                <c:pt idx="144">
                  <c:v>3.65</c:v>
                </c:pt>
                <c:pt idx="145">
                  <c:v>1.5</c:v>
                </c:pt>
                <c:pt idx="146">
                  <c:v>0.61</c:v>
                </c:pt>
                <c:pt idx="147">
                  <c:v>0.38</c:v>
                </c:pt>
                <c:pt idx="148">
                  <c:v>1.3</c:v>
                </c:pt>
                <c:pt idx="149">
                  <c:v>0.66</c:v>
                </c:pt>
                <c:pt idx="150">
                  <c:v>2.7</c:v>
                </c:pt>
                <c:pt idx="151">
                  <c:v>0.42</c:v>
                </c:pt>
                <c:pt idx="152">
                  <c:v>5.8</c:v>
                </c:pt>
                <c:pt idx="153">
                  <c:v>3.6</c:v>
                </c:pt>
                <c:pt idx="154">
                  <c:v>2.1</c:v>
                </c:pt>
                <c:pt idx="155">
                  <c:v>0.48</c:v>
                </c:pt>
                <c:pt idx="156">
                  <c:v>1.9</c:v>
                </c:pt>
                <c:pt idx="157">
                  <c:v>2.9</c:v>
                </c:pt>
                <c:pt idx="158">
                  <c:v>4.78</c:v>
                </c:pt>
                <c:pt idx="159">
                  <c:v>83.6</c:v>
                </c:pt>
                <c:pt idx="160">
                  <c:v>2.4</c:v>
                </c:pt>
                <c:pt idx="161">
                  <c:v>2.1</c:v>
                </c:pt>
                <c:pt idx="162">
                  <c:v>1.5</c:v>
                </c:pt>
                <c:pt idx="163">
                  <c:v>1.1599999999999999</c:v>
                </c:pt>
                <c:pt idx="164">
                  <c:v>0.22</c:v>
                </c:pt>
                <c:pt idx="165">
                  <c:v>4.0999999999999996</c:v>
                </c:pt>
                <c:pt idx="166">
                  <c:v>3.9</c:v>
                </c:pt>
                <c:pt idx="167">
                  <c:v>3.3</c:v>
                </c:pt>
                <c:pt idx="168">
                  <c:v>1.8</c:v>
                </c:pt>
                <c:pt idx="169">
                  <c:v>2.7</c:v>
                </c:pt>
                <c:pt idx="170">
                  <c:v>3.3</c:v>
                </c:pt>
                <c:pt idx="171">
                  <c:v>2.9</c:v>
                </c:pt>
                <c:pt idx="172">
                  <c:v>1.2</c:v>
                </c:pt>
                <c:pt idx="173">
                  <c:v>2.8</c:v>
                </c:pt>
                <c:pt idx="174">
                  <c:v>2.4</c:v>
                </c:pt>
                <c:pt idx="175">
                  <c:v>0.37</c:v>
                </c:pt>
                <c:pt idx="176">
                  <c:v>33</c:v>
                </c:pt>
                <c:pt idx="177">
                  <c:v>4.0999999999999996</c:v>
                </c:pt>
                <c:pt idx="178">
                  <c:v>2.5</c:v>
                </c:pt>
                <c:pt idx="179">
                  <c:v>16</c:v>
                </c:pt>
                <c:pt idx="180">
                  <c:v>4.4999999999999998E-2</c:v>
                </c:pt>
                <c:pt idx="181">
                  <c:v>2</c:v>
                </c:pt>
                <c:pt idx="182">
                  <c:v>1.5</c:v>
                </c:pt>
                <c:pt idx="183">
                  <c:v>8.6</c:v>
                </c:pt>
                <c:pt idx="184">
                  <c:v>33.299999999999997</c:v>
                </c:pt>
                <c:pt idx="185">
                  <c:v>2.5</c:v>
                </c:pt>
                <c:pt idx="186">
                  <c:v>2.2999999999999998</c:v>
                </c:pt>
                <c:pt idx="187">
                  <c:v>0.5</c:v>
                </c:pt>
                <c:pt idx="188">
                  <c:v>8.1</c:v>
                </c:pt>
                <c:pt idx="189">
                  <c:v>18.3</c:v>
                </c:pt>
                <c:pt idx="190">
                  <c:v>8.3000000000000007</c:v>
                </c:pt>
                <c:pt idx="191">
                  <c:v>1.5</c:v>
                </c:pt>
                <c:pt idx="192">
                  <c:v>5.4</c:v>
                </c:pt>
                <c:pt idx="193">
                  <c:v>4.3</c:v>
                </c:pt>
                <c:pt idx="194">
                  <c:v>14</c:v>
                </c:pt>
                <c:pt idx="195">
                  <c:v>7.3</c:v>
                </c:pt>
                <c:pt idx="196">
                  <c:v>3.1</c:v>
                </c:pt>
                <c:pt idx="197">
                  <c:v>10.5</c:v>
                </c:pt>
                <c:pt idx="198">
                  <c:v>13.7</c:v>
                </c:pt>
                <c:pt idx="199">
                  <c:v>142</c:v>
                </c:pt>
                <c:pt idx="200">
                  <c:v>4.7</c:v>
                </c:pt>
                <c:pt idx="201">
                  <c:v>4.5</c:v>
                </c:pt>
                <c:pt idx="202">
                  <c:v>1.6</c:v>
                </c:pt>
                <c:pt idx="203">
                  <c:v>7.7</c:v>
                </c:pt>
                <c:pt idx="204">
                  <c:v>8.1999999999999993</c:v>
                </c:pt>
                <c:pt idx="205">
                  <c:v>0.88</c:v>
                </c:pt>
                <c:pt idx="206">
                  <c:v>4</c:v>
                </c:pt>
                <c:pt idx="207">
                  <c:v>23.65</c:v>
                </c:pt>
                <c:pt idx="208">
                  <c:v>2.5</c:v>
                </c:pt>
                <c:pt idx="209">
                  <c:v>2.8</c:v>
                </c:pt>
                <c:pt idx="210">
                  <c:v>13</c:v>
                </c:pt>
                <c:pt idx="211">
                  <c:v>32</c:v>
                </c:pt>
                <c:pt idx="212">
                  <c:v>15</c:v>
                </c:pt>
                <c:pt idx="213">
                  <c:v>2.1</c:v>
                </c:pt>
                <c:pt idx="214">
                  <c:v>5.86</c:v>
                </c:pt>
                <c:pt idx="215">
                  <c:v>3</c:v>
                </c:pt>
                <c:pt idx="216">
                  <c:v>23.6</c:v>
                </c:pt>
                <c:pt idx="217">
                  <c:v>5.0999999999999996</c:v>
                </c:pt>
                <c:pt idx="218">
                  <c:v>9.75</c:v>
                </c:pt>
                <c:pt idx="219">
                  <c:v>1.1000000000000001</c:v>
                </c:pt>
                <c:pt idx="220">
                  <c:v>7.5</c:v>
                </c:pt>
                <c:pt idx="221">
                  <c:v>41.67</c:v>
                </c:pt>
                <c:pt idx="222">
                  <c:v>1.93</c:v>
                </c:pt>
                <c:pt idx="223">
                  <c:v>2.86</c:v>
                </c:pt>
                <c:pt idx="224">
                  <c:v>2.6</c:v>
                </c:pt>
                <c:pt idx="225">
                  <c:v>7.6</c:v>
                </c:pt>
                <c:pt idx="226">
                  <c:v>1</c:v>
                </c:pt>
                <c:pt idx="227">
                  <c:v>0.01</c:v>
                </c:pt>
                <c:pt idx="228">
                  <c:v>9.3000000000000007</c:v>
                </c:pt>
                <c:pt idx="229">
                  <c:v>16</c:v>
                </c:pt>
                <c:pt idx="230">
                  <c:v>11.53</c:v>
                </c:pt>
                <c:pt idx="231">
                  <c:v>3</c:v>
                </c:pt>
                <c:pt idx="232">
                  <c:v>0.48</c:v>
                </c:pt>
                <c:pt idx="233">
                  <c:v>0.16</c:v>
                </c:pt>
                <c:pt idx="234">
                  <c:v>12</c:v>
                </c:pt>
                <c:pt idx="235">
                  <c:v>47.57</c:v>
                </c:pt>
                <c:pt idx="236">
                  <c:v>130</c:v>
                </c:pt>
                <c:pt idx="237">
                  <c:v>0.84</c:v>
                </c:pt>
                <c:pt idx="238">
                  <c:v>0.68</c:v>
                </c:pt>
                <c:pt idx="239">
                  <c:v>2.33</c:v>
                </c:pt>
                <c:pt idx="240">
                  <c:v>0.17</c:v>
                </c:pt>
                <c:pt idx="241">
                  <c:v>1.1000000000000001</c:v>
                </c:pt>
                <c:pt idx="242">
                  <c:v>4.88</c:v>
                </c:pt>
                <c:pt idx="243">
                  <c:v>11</c:v>
                </c:pt>
                <c:pt idx="244">
                  <c:v>0.12</c:v>
                </c:pt>
                <c:pt idx="245">
                  <c:v>4.9000000000000004</c:v>
                </c:pt>
                <c:pt idx="246">
                  <c:v>3.3</c:v>
                </c:pt>
                <c:pt idx="247">
                  <c:v>11</c:v>
                </c:pt>
                <c:pt idx="248">
                  <c:v>3.7</c:v>
                </c:pt>
                <c:pt idx="249">
                  <c:v>11</c:v>
                </c:pt>
                <c:pt idx="250">
                  <c:v>6.67</c:v>
                </c:pt>
                <c:pt idx="251">
                  <c:v>3.1</c:v>
                </c:pt>
                <c:pt idx="252">
                  <c:v>27.5</c:v>
                </c:pt>
                <c:pt idx="253">
                  <c:v>2.5000000000000001E-2</c:v>
                </c:pt>
                <c:pt idx="254">
                  <c:v>1.7</c:v>
                </c:pt>
                <c:pt idx="255">
                  <c:v>0.38</c:v>
                </c:pt>
                <c:pt idx="256">
                  <c:v>0.06</c:v>
                </c:pt>
                <c:pt idx="257">
                  <c:v>3.5</c:v>
                </c:pt>
                <c:pt idx="258">
                  <c:v>2</c:v>
                </c:pt>
                <c:pt idx="259">
                  <c:v>11</c:v>
                </c:pt>
                <c:pt idx="260">
                  <c:v>1.29</c:v>
                </c:pt>
                <c:pt idx="261">
                  <c:v>8.42</c:v>
                </c:pt>
                <c:pt idx="262">
                  <c:v>0.1</c:v>
                </c:pt>
                <c:pt idx="263">
                  <c:v>4.2999999999999997E-2</c:v>
                </c:pt>
                <c:pt idx="264">
                  <c:v>1.7</c:v>
                </c:pt>
                <c:pt idx="265">
                  <c:v>15.07</c:v>
                </c:pt>
                <c:pt idx="266">
                  <c:v>4.2</c:v>
                </c:pt>
                <c:pt idx="267">
                  <c:v>13</c:v>
                </c:pt>
                <c:pt idx="268">
                  <c:v>9.8000000000000007</c:v>
                </c:pt>
                <c:pt idx="269">
                  <c:v>11</c:v>
                </c:pt>
                <c:pt idx="270">
                  <c:v>2</c:v>
                </c:pt>
                <c:pt idx="271">
                  <c:v>0.9</c:v>
                </c:pt>
                <c:pt idx="272">
                  <c:v>1.35</c:v>
                </c:pt>
                <c:pt idx="273">
                  <c:v>14</c:v>
                </c:pt>
                <c:pt idx="274">
                  <c:v>5.2</c:v>
                </c:pt>
                <c:pt idx="275">
                  <c:v>180</c:v>
                </c:pt>
                <c:pt idx="276">
                  <c:v>9.5</c:v>
                </c:pt>
                <c:pt idx="277">
                  <c:v>65.900000000000006</c:v>
                </c:pt>
                <c:pt idx="278">
                  <c:v>3.26</c:v>
                </c:pt>
                <c:pt idx="279">
                  <c:v>2.7</c:v>
                </c:pt>
                <c:pt idx="280">
                  <c:v>1.6</c:v>
                </c:pt>
                <c:pt idx="281">
                  <c:v>14</c:v>
                </c:pt>
                <c:pt idx="282">
                  <c:v>11</c:v>
                </c:pt>
                <c:pt idx="283">
                  <c:v>15</c:v>
                </c:pt>
                <c:pt idx="284">
                  <c:v>0.46</c:v>
                </c:pt>
                <c:pt idx="285">
                  <c:v>33.33</c:v>
                </c:pt>
                <c:pt idx="286">
                  <c:v>3.5</c:v>
                </c:pt>
                <c:pt idx="287">
                  <c:v>1.42</c:v>
                </c:pt>
                <c:pt idx="288">
                  <c:v>5.19</c:v>
                </c:pt>
                <c:pt idx="289">
                  <c:v>5.3</c:v>
                </c:pt>
                <c:pt idx="290">
                  <c:v>22</c:v>
                </c:pt>
                <c:pt idx="291">
                  <c:v>1.6</c:v>
                </c:pt>
                <c:pt idx="292">
                  <c:v>0.45</c:v>
                </c:pt>
                <c:pt idx="293">
                  <c:v>13</c:v>
                </c:pt>
                <c:pt idx="294">
                  <c:v>0.36</c:v>
                </c:pt>
                <c:pt idx="295">
                  <c:v>5.4</c:v>
                </c:pt>
                <c:pt idx="296">
                  <c:v>19.100000000000001</c:v>
                </c:pt>
                <c:pt idx="297">
                  <c:v>4</c:v>
                </c:pt>
                <c:pt idx="298">
                  <c:v>12</c:v>
                </c:pt>
                <c:pt idx="299">
                  <c:v>3.5</c:v>
                </c:pt>
                <c:pt idx="300">
                  <c:v>20</c:v>
                </c:pt>
                <c:pt idx="301">
                  <c:v>0.33</c:v>
                </c:pt>
                <c:pt idx="302">
                  <c:v>1.9</c:v>
                </c:pt>
                <c:pt idx="303">
                  <c:v>1.2</c:v>
                </c:pt>
                <c:pt idx="304">
                  <c:v>3.71</c:v>
                </c:pt>
                <c:pt idx="305">
                  <c:v>15</c:v>
                </c:pt>
                <c:pt idx="306">
                  <c:v>0.75</c:v>
                </c:pt>
                <c:pt idx="307">
                  <c:v>1.69</c:v>
                </c:pt>
                <c:pt idx="308">
                  <c:v>0.45</c:v>
                </c:pt>
                <c:pt idx="309">
                  <c:v>5.6</c:v>
                </c:pt>
                <c:pt idx="310">
                  <c:v>290</c:v>
                </c:pt>
                <c:pt idx="311">
                  <c:v>3.85</c:v>
                </c:pt>
                <c:pt idx="312">
                  <c:v>30</c:v>
                </c:pt>
                <c:pt idx="313">
                  <c:v>0.94</c:v>
                </c:pt>
                <c:pt idx="314">
                  <c:v>10</c:v>
                </c:pt>
                <c:pt idx="315">
                  <c:v>12.1</c:v>
                </c:pt>
                <c:pt idx="316">
                  <c:v>7</c:v>
                </c:pt>
                <c:pt idx="317">
                  <c:v>4.7</c:v>
                </c:pt>
                <c:pt idx="318">
                  <c:v>14</c:v>
                </c:pt>
                <c:pt idx="319">
                  <c:v>13</c:v>
                </c:pt>
                <c:pt idx="320">
                  <c:v>2</c:v>
                </c:pt>
                <c:pt idx="321">
                  <c:v>0.5</c:v>
                </c:pt>
                <c:pt idx="322">
                  <c:v>0.79</c:v>
                </c:pt>
                <c:pt idx="323">
                  <c:v>0.84</c:v>
                </c:pt>
                <c:pt idx="324">
                  <c:v>8.3000000000000007</c:v>
                </c:pt>
                <c:pt idx="325">
                  <c:v>15.71</c:v>
                </c:pt>
                <c:pt idx="326">
                  <c:v>6.6</c:v>
                </c:pt>
                <c:pt idx="327">
                  <c:v>11</c:v>
                </c:pt>
                <c:pt idx="328">
                  <c:v>41.5</c:v>
                </c:pt>
                <c:pt idx="329">
                  <c:v>0.6</c:v>
                </c:pt>
                <c:pt idx="330">
                  <c:v>29</c:v>
                </c:pt>
                <c:pt idx="331">
                  <c:v>4.7</c:v>
                </c:pt>
                <c:pt idx="332">
                  <c:v>5.75</c:v>
                </c:pt>
                <c:pt idx="333">
                  <c:v>2.4</c:v>
                </c:pt>
                <c:pt idx="334">
                  <c:v>1.53</c:v>
                </c:pt>
                <c:pt idx="335">
                  <c:v>6.1</c:v>
                </c:pt>
                <c:pt idx="336">
                  <c:v>4.9000000000000004</c:v>
                </c:pt>
                <c:pt idx="337">
                  <c:v>2.4</c:v>
                </c:pt>
                <c:pt idx="338">
                  <c:v>4.0999999999999996</c:v>
                </c:pt>
                <c:pt idx="339">
                  <c:v>2.4</c:v>
                </c:pt>
                <c:pt idx="340">
                  <c:v>0.31</c:v>
                </c:pt>
                <c:pt idx="341">
                  <c:v>2</c:v>
                </c:pt>
                <c:pt idx="342">
                  <c:v>3.2</c:v>
                </c:pt>
                <c:pt idx="343">
                  <c:v>16</c:v>
                </c:pt>
                <c:pt idx="344">
                  <c:v>9.5</c:v>
                </c:pt>
                <c:pt idx="345">
                  <c:v>1.4</c:v>
                </c:pt>
                <c:pt idx="346">
                  <c:v>7</c:v>
                </c:pt>
                <c:pt idx="347">
                  <c:v>1.3</c:v>
                </c:pt>
                <c:pt idx="348">
                  <c:v>6.1</c:v>
                </c:pt>
                <c:pt idx="349">
                  <c:v>26</c:v>
                </c:pt>
                <c:pt idx="350">
                  <c:v>9.6999999999999993</c:v>
                </c:pt>
                <c:pt idx="351">
                  <c:v>1.6</c:v>
                </c:pt>
                <c:pt idx="352">
                  <c:v>17</c:v>
                </c:pt>
                <c:pt idx="353">
                  <c:v>16</c:v>
                </c:pt>
                <c:pt idx="354">
                  <c:v>31.95</c:v>
                </c:pt>
                <c:pt idx="355">
                  <c:v>52</c:v>
                </c:pt>
                <c:pt idx="356">
                  <c:v>5.8</c:v>
                </c:pt>
                <c:pt idx="357">
                  <c:v>18.600000000000001</c:v>
                </c:pt>
                <c:pt idx="358">
                  <c:v>2.1</c:v>
                </c:pt>
                <c:pt idx="359">
                  <c:v>1.3</c:v>
                </c:pt>
                <c:pt idx="360">
                  <c:v>2</c:v>
                </c:pt>
                <c:pt idx="361">
                  <c:v>0.32</c:v>
                </c:pt>
                <c:pt idx="362">
                  <c:v>3.5</c:v>
                </c:pt>
                <c:pt idx="363">
                  <c:v>2.5</c:v>
                </c:pt>
                <c:pt idx="364">
                  <c:v>11.8</c:v>
                </c:pt>
                <c:pt idx="365">
                  <c:v>1.6</c:v>
                </c:pt>
                <c:pt idx="366">
                  <c:v>0.35</c:v>
                </c:pt>
                <c:pt idx="367">
                  <c:v>1.7</c:v>
                </c:pt>
                <c:pt idx="368">
                  <c:v>1.6</c:v>
                </c:pt>
                <c:pt idx="369">
                  <c:v>2</c:v>
                </c:pt>
                <c:pt idx="370">
                  <c:v>0.1</c:v>
                </c:pt>
                <c:pt idx="371">
                  <c:v>1.94</c:v>
                </c:pt>
                <c:pt idx="372">
                  <c:v>1.2</c:v>
                </c:pt>
                <c:pt idx="373">
                  <c:v>3.57</c:v>
                </c:pt>
                <c:pt idx="374">
                  <c:v>5.6</c:v>
                </c:pt>
                <c:pt idx="375">
                  <c:v>14.3</c:v>
                </c:pt>
                <c:pt idx="376">
                  <c:v>4.5999999999999996</c:v>
                </c:pt>
                <c:pt idx="377">
                  <c:v>0.63</c:v>
                </c:pt>
                <c:pt idx="378">
                  <c:v>1.23</c:v>
                </c:pt>
                <c:pt idx="379">
                  <c:v>2.8</c:v>
                </c:pt>
                <c:pt idx="380">
                  <c:v>8.8999999999999996E-2</c:v>
                </c:pt>
                <c:pt idx="381">
                  <c:v>12</c:v>
                </c:pt>
                <c:pt idx="382">
                  <c:v>32</c:v>
                </c:pt>
                <c:pt idx="383">
                  <c:v>7.2</c:v>
                </c:pt>
                <c:pt idx="384">
                  <c:v>1</c:v>
                </c:pt>
                <c:pt idx="385">
                  <c:v>0.8</c:v>
                </c:pt>
                <c:pt idx="386">
                  <c:v>2.2999999999999998</c:v>
                </c:pt>
                <c:pt idx="387">
                  <c:v>0.41</c:v>
                </c:pt>
                <c:pt idx="388">
                  <c:v>0.5</c:v>
                </c:pt>
                <c:pt idx="389">
                  <c:v>0.56000000000000005</c:v>
                </c:pt>
                <c:pt idx="390">
                  <c:v>1.6</c:v>
                </c:pt>
                <c:pt idx="391">
                  <c:v>0.82</c:v>
                </c:pt>
                <c:pt idx="392">
                  <c:v>9.1</c:v>
                </c:pt>
                <c:pt idx="393">
                  <c:v>4.5</c:v>
                </c:pt>
                <c:pt idx="394">
                  <c:v>7.8</c:v>
                </c:pt>
                <c:pt idx="395">
                  <c:v>3.4</c:v>
                </c:pt>
                <c:pt idx="396">
                  <c:v>85</c:v>
                </c:pt>
                <c:pt idx="397">
                  <c:v>5.7</c:v>
                </c:pt>
                <c:pt idx="398">
                  <c:v>28</c:v>
                </c:pt>
                <c:pt idx="399">
                  <c:v>11</c:v>
                </c:pt>
                <c:pt idx="400">
                  <c:v>12</c:v>
                </c:pt>
                <c:pt idx="401">
                  <c:v>9.1999999999999993</c:v>
                </c:pt>
                <c:pt idx="402">
                  <c:v>9.7100000000000009</c:v>
                </c:pt>
                <c:pt idx="403">
                  <c:v>1</c:v>
                </c:pt>
                <c:pt idx="404">
                  <c:v>3.7000000000000002E-3</c:v>
                </c:pt>
                <c:pt idx="405">
                  <c:v>1.5</c:v>
                </c:pt>
                <c:pt idx="406">
                  <c:v>1.8</c:v>
                </c:pt>
                <c:pt idx="407">
                  <c:v>16.399999999999999</c:v>
                </c:pt>
                <c:pt idx="408">
                  <c:v>0.82</c:v>
                </c:pt>
                <c:pt idx="409">
                  <c:v>26</c:v>
                </c:pt>
                <c:pt idx="410">
                  <c:v>24</c:v>
                </c:pt>
                <c:pt idx="411">
                  <c:v>6.3</c:v>
                </c:pt>
                <c:pt idx="412">
                  <c:v>1.1000000000000001</c:v>
                </c:pt>
                <c:pt idx="413">
                  <c:v>16</c:v>
                </c:pt>
                <c:pt idx="414">
                  <c:v>3.3</c:v>
                </c:pt>
                <c:pt idx="415">
                  <c:v>6.1</c:v>
                </c:pt>
                <c:pt idx="416">
                  <c:v>3</c:v>
                </c:pt>
                <c:pt idx="417">
                  <c:v>13</c:v>
                </c:pt>
                <c:pt idx="418">
                  <c:v>2.16</c:v>
                </c:pt>
                <c:pt idx="419">
                  <c:v>4.4800000000000004</c:v>
                </c:pt>
                <c:pt idx="420">
                  <c:v>18</c:v>
                </c:pt>
                <c:pt idx="421">
                  <c:v>0.72</c:v>
                </c:pt>
                <c:pt idx="422">
                  <c:v>6.8</c:v>
                </c:pt>
                <c:pt idx="423">
                  <c:v>1.3</c:v>
                </c:pt>
                <c:pt idx="424">
                  <c:v>0.65</c:v>
                </c:pt>
                <c:pt idx="425">
                  <c:v>20</c:v>
                </c:pt>
                <c:pt idx="426">
                  <c:v>6.1</c:v>
                </c:pt>
                <c:pt idx="427">
                  <c:v>1.44</c:v>
                </c:pt>
                <c:pt idx="428">
                  <c:v>2</c:v>
                </c:pt>
                <c:pt idx="429">
                  <c:v>1.4</c:v>
                </c:pt>
                <c:pt idx="430">
                  <c:v>1.9</c:v>
                </c:pt>
                <c:pt idx="431">
                  <c:v>1.27</c:v>
                </c:pt>
                <c:pt idx="432">
                  <c:v>1.4</c:v>
                </c:pt>
                <c:pt idx="433">
                  <c:v>2.4</c:v>
                </c:pt>
                <c:pt idx="434">
                  <c:v>1.49</c:v>
                </c:pt>
                <c:pt idx="435">
                  <c:v>31.4</c:v>
                </c:pt>
                <c:pt idx="436">
                  <c:v>2.2999999999999998</c:v>
                </c:pt>
                <c:pt idx="437">
                  <c:v>7</c:v>
                </c:pt>
                <c:pt idx="438">
                  <c:v>0.85</c:v>
                </c:pt>
                <c:pt idx="439">
                  <c:v>1.3</c:v>
                </c:pt>
                <c:pt idx="440">
                  <c:v>20.7</c:v>
                </c:pt>
                <c:pt idx="441">
                  <c:v>7.4</c:v>
                </c:pt>
                <c:pt idx="442">
                  <c:v>56</c:v>
                </c:pt>
                <c:pt idx="443">
                  <c:v>31</c:v>
                </c:pt>
                <c:pt idx="444">
                  <c:v>2</c:v>
                </c:pt>
                <c:pt idx="445">
                  <c:v>7.0000000000000007E-2</c:v>
                </c:pt>
                <c:pt idx="446">
                  <c:v>26</c:v>
                </c:pt>
                <c:pt idx="447">
                  <c:v>5.0999999999999996</c:v>
                </c:pt>
                <c:pt idx="448">
                  <c:v>10.27</c:v>
                </c:pt>
                <c:pt idx="449">
                  <c:v>10</c:v>
                </c:pt>
                <c:pt idx="450">
                  <c:v>0.5</c:v>
                </c:pt>
                <c:pt idx="451">
                  <c:v>1.4</c:v>
                </c:pt>
                <c:pt idx="452">
                  <c:v>19</c:v>
                </c:pt>
                <c:pt idx="453">
                  <c:v>6.7</c:v>
                </c:pt>
                <c:pt idx="454">
                  <c:v>1.6</c:v>
                </c:pt>
                <c:pt idx="455">
                  <c:v>0.35</c:v>
                </c:pt>
                <c:pt idx="456">
                  <c:v>42.8</c:v>
                </c:pt>
                <c:pt idx="457">
                  <c:v>3.05</c:v>
                </c:pt>
                <c:pt idx="458">
                  <c:v>23</c:v>
                </c:pt>
                <c:pt idx="459">
                  <c:v>0.56999999999999995</c:v>
                </c:pt>
                <c:pt idx="460">
                  <c:v>23.54</c:v>
                </c:pt>
                <c:pt idx="461">
                  <c:v>1.9</c:v>
                </c:pt>
                <c:pt idx="462">
                  <c:v>4.8</c:v>
                </c:pt>
                <c:pt idx="463">
                  <c:v>14.14</c:v>
                </c:pt>
                <c:pt idx="464">
                  <c:v>4.4000000000000004</c:v>
                </c:pt>
                <c:pt idx="465">
                  <c:v>3.96</c:v>
                </c:pt>
                <c:pt idx="466">
                  <c:v>1.43</c:v>
                </c:pt>
                <c:pt idx="467">
                  <c:v>0.56999999999999995</c:v>
                </c:pt>
                <c:pt idx="468">
                  <c:v>2</c:v>
                </c:pt>
                <c:pt idx="469">
                  <c:v>0.9</c:v>
                </c:pt>
                <c:pt idx="470">
                  <c:v>8.6999999999999993</c:v>
                </c:pt>
                <c:pt idx="471">
                  <c:v>0.43</c:v>
                </c:pt>
                <c:pt idx="472">
                  <c:v>23</c:v>
                </c:pt>
                <c:pt idx="473">
                  <c:v>1.9</c:v>
                </c:pt>
                <c:pt idx="474">
                  <c:v>1.8</c:v>
                </c:pt>
                <c:pt idx="475">
                  <c:v>15.7</c:v>
                </c:pt>
                <c:pt idx="476">
                  <c:v>3.8</c:v>
                </c:pt>
                <c:pt idx="477">
                  <c:v>0.88</c:v>
                </c:pt>
                <c:pt idx="478">
                  <c:v>16</c:v>
                </c:pt>
                <c:pt idx="479">
                  <c:v>1.8</c:v>
                </c:pt>
                <c:pt idx="480">
                  <c:v>1.2</c:v>
                </c:pt>
                <c:pt idx="481">
                  <c:v>8.6999999999999993</c:v>
                </c:pt>
                <c:pt idx="482">
                  <c:v>1</c:v>
                </c:pt>
                <c:pt idx="483">
                  <c:v>16</c:v>
                </c:pt>
                <c:pt idx="484">
                  <c:v>4</c:v>
                </c:pt>
                <c:pt idx="485">
                  <c:v>8.1999999999999993</c:v>
                </c:pt>
                <c:pt idx="486">
                  <c:v>7.2</c:v>
                </c:pt>
                <c:pt idx="487">
                  <c:v>1.7</c:v>
                </c:pt>
                <c:pt idx="488">
                  <c:v>10.3</c:v>
                </c:pt>
                <c:pt idx="489">
                  <c:v>14</c:v>
                </c:pt>
                <c:pt idx="490">
                  <c:v>9.4</c:v>
                </c:pt>
                <c:pt idx="491">
                  <c:v>15</c:v>
                </c:pt>
                <c:pt idx="492">
                  <c:v>6.17</c:v>
                </c:pt>
                <c:pt idx="493">
                  <c:v>15</c:v>
                </c:pt>
                <c:pt idx="494">
                  <c:v>1.9</c:v>
                </c:pt>
                <c:pt idx="495">
                  <c:v>16.5</c:v>
                </c:pt>
                <c:pt idx="496">
                  <c:v>0.12</c:v>
                </c:pt>
                <c:pt idx="497">
                  <c:v>7</c:v>
                </c:pt>
                <c:pt idx="498">
                  <c:v>4.9000000000000004</c:v>
                </c:pt>
                <c:pt idx="499">
                  <c:v>5.83</c:v>
                </c:pt>
                <c:pt idx="500">
                  <c:v>6.8</c:v>
                </c:pt>
                <c:pt idx="501">
                  <c:v>0.6</c:v>
                </c:pt>
                <c:pt idx="502">
                  <c:v>28</c:v>
                </c:pt>
                <c:pt idx="503">
                  <c:v>15</c:v>
                </c:pt>
                <c:pt idx="504">
                  <c:v>3.9</c:v>
                </c:pt>
                <c:pt idx="505">
                  <c:v>14.07</c:v>
                </c:pt>
                <c:pt idx="506">
                  <c:v>7.4</c:v>
                </c:pt>
                <c:pt idx="507">
                  <c:v>1.7</c:v>
                </c:pt>
                <c:pt idx="508">
                  <c:v>4.4000000000000004</c:v>
                </c:pt>
                <c:pt idx="509">
                  <c:v>6.6</c:v>
                </c:pt>
                <c:pt idx="510">
                  <c:v>12</c:v>
                </c:pt>
                <c:pt idx="511">
                  <c:v>2.1</c:v>
                </c:pt>
                <c:pt idx="512">
                  <c:v>12</c:v>
                </c:pt>
                <c:pt idx="513">
                  <c:v>3.5</c:v>
                </c:pt>
                <c:pt idx="514">
                  <c:v>22</c:v>
                </c:pt>
                <c:pt idx="515">
                  <c:v>9.42</c:v>
                </c:pt>
                <c:pt idx="516">
                  <c:v>6.1</c:v>
                </c:pt>
                <c:pt idx="517">
                  <c:v>5.7</c:v>
                </c:pt>
                <c:pt idx="518">
                  <c:v>1.2</c:v>
                </c:pt>
                <c:pt idx="519">
                  <c:v>1.4</c:v>
                </c:pt>
                <c:pt idx="520">
                  <c:v>13</c:v>
                </c:pt>
                <c:pt idx="521">
                  <c:v>2.7</c:v>
                </c:pt>
                <c:pt idx="522">
                  <c:v>0.85</c:v>
                </c:pt>
                <c:pt idx="523">
                  <c:v>8.3000000000000007</c:v>
                </c:pt>
                <c:pt idx="524">
                  <c:v>2.1</c:v>
                </c:pt>
                <c:pt idx="525">
                  <c:v>21.9</c:v>
                </c:pt>
                <c:pt idx="526">
                  <c:v>4</c:v>
                </c:pt>
                <c:pt idx="527">
                  <c:v>0.17</c:v>
                </c:pt>
                <c:pt idx="528">
                  <c:v>9.48</c:v>
                </c:pt>
                <c:pt idx="529">
                  <c:v>5.3</c:v>
                </c:pt>
                <c:pt idx="530">
                  <c:v>27.9</c:v>
                </c:pt>
                <c:pt idx="531">
                  <c:v>0.5</c:v>
                </c:pt>
                <c:pt idx="532">
                  <c:v>1.7</c:v>
                </c:pt>
                <c:pt idx="533">
                  <c:v>8.17</c:v>
                </c:pt>
                <c:pt idx="534">
                  <c:v>6.2</c:v>
                </c:pt>
                <c:pt idx="535">
                  <c:v>1.2</c:v>
                </c:pt>
                <c:pt idx="536">
                  <c:v>11.5</c:v>
                </c:pt>
                <c:pt idx="537">
                  <c:v>0.67</c:v>
                </c:pt>
                <c:pt idx="538">
                  <c:v>13.6</c:v>
                </c:pt>
                <c:pt idx="539">
                  <c:v>8</c:v>
                </c:pt>
                <c:pt idx="540">
                  <c:v>7.9</c:v>
                </c:pt>
                <c:pt idx="541">
                  <c:v>5.2</c:v>
                </c:pt>
                <c:pt idx="542">
                  <c:v>10</c:v>
                </c:pt>
                <c:pt idx="543">
                  <c:v>11</c:v>
                </c:pt>
                <c:pt idx="544">
                  <c:v>12.7</c:v>
                </c:pt>
                <c:pt idx="545">
                  <c:v>0.68</c:v>
                </c:pt>
                <c:pt idx="546">
                  <c:v>26</c:v>
                </c:pt>
                <c:pt idx="547">
                  <c:v>2.2000000000000002</c:v>
                </c:pt>
                <c:pt idx="548">
                  <c:v>0.72</c:v>
                </c:pt>
                <c:pt idx="549">
                  <c:v>2.4</c:v>
                </c:pt>
                <c:pt idx="550">
                  <c:v>11</c:v>
                </c:pt>
                <c:pt idx="551">
                  <c:v>2.33</c:v>
                </c:pt>
                <c:pt idx="552">
                  <c:v>2.9</c:v>
                </c:pt>
                <c:pt idx="553">
                  <c:v>0.72</c:v>
                </c:pt>
                <c:pt idx="554">
                  <c:v>3.3</c:v>
                </c:pt>
                <c:pt idx="555">
                  <c:v>22</c:v>
                </c:pt>
                <c:pt idx="556">
                  <c:v>15</c:v>
                </c:pt>
                <c:pt idx="557">
                  <c:v>23</c:v>
                </c:pt>
                <c:pt idx="558">
                  <c:v>57</c:v>
                </c:pt>
                <c:pt idx="559">
                  <c:v>10.8</c:v>
                </c:pt>
                <c:pt idx="560">
                  <c:v>7.0000000000000007E-2</c:v>
                </c:pt>
                <c:pt idx="561">
                  <c:v>6.4</c:v>
                </c:pt>
                <c:pt idx="562">
                  <c:v>6.6</c:v>
                </c:pt>
                <c:pt idx="563">
                  <c:v>1.8</c:v>
                </c:pt>
                <c:pt idx="564">
                  <c:v>14</c:v>
                </c:pt>
                <c:pt idx="565">
                  <c:v>4.05</c:v>
                </c:pt>
                <c:pt idx="566">
                  <c:v>10.199999999999999</c:v>
                </c:pt>
                <c:pt idx="567">
                  <c:v>7.5</c:v>
                </c:pt>
                <c:pt idx="568">
                  <c:v>81</c:v>
                </c:pt>
                <c:pt idx="569">
                  <c:v>3.8</c:v>
                </c:pt>
                <c:pt idx="570">
                  <c:v>0.55000000000000004</c:v>
                </c:pt>
                <c:pt idx="571">
                  <c:v>2.83</c:v>
                </c:pt>
                <c:pt idx="572">
                  <c:v>0.3</c:v>
                </c:pt>
                <c:pt idx="573">
                  <c:v>11</c:v>
                </c:pt>
                <c:pt idx="574">
                  <c:v>8.9</c:v>
                </c:pt>
                <c:pt idx="575">
                  <c:v>18</c:v>
                </c:pt>
                <c:pt idx="576">
                  <c:v>7.3</c:v>
                </c:pt>
                <c:pt idx="577">
                  <c:v>20.89</c:v>
                </c:pt>
                <c:pt idx="578">
                  <c:v>15</c:v>
                </c:pt>
                <c:pt idx="579">
                  <c:v>19.899999999999999</c:v>
                </c:pt>
                <c:pt idx="580">
                  <c:v>15</c:v>
                </c:pt>
                <c:pt idx="581">
                  <c:v>0.86</c:v>
                </c:pt>
                <c:pt idx="582">
                  <c:v>25</c:v>
                </c:pt>
                <c:pt idx="583">
                  <c:v>9.6999999999999993</c:v>
                </c:pt>
                <c:pt idx="584">
                  <c:v>9.8000000000000007</c:v>
                </c:pt>
                <c:pt idx="585">
                  <c:v>0.4</c:v>
                </c:pt>
                <c:pt idx="586">
                  <c:v>22</c:v>
                </c:pt>
                <c:pt idx="587">
                  <c:v>6.96</c:v>
                </c:pt>
                <c:pt idx="588">
                  <c:v>10</c:v>
                </c:pt>
                <c:pt idx="589">
                  <c:v>2.38</c:v>
                </c:pt>
                <c:pt idx="590">
                  <c:v>2.5</c:v>
                </c:pt>
                <c:pt idx="591">
                  <c:v>9.1</c:v>
                </c:pt>
                <c:pt idx="592">
                  <c:v>12.45</c:v>
                </c:pt>
                <c:pt idx="593">
                  <c:v>1.2</c:v>
                </c:pt>
                <c:pt idx="594">
                  <c:v>1.68</c:v>
                </c:pt>
                <c:pt idx="595">
                  <c:v>8.4</c:v>
                </c:pt>
                <c:pt idx="596">
                  <c:v>5.8</c:v>
                </c:pt>
                <c:pt idx="597">
                  <c:v>0.45</c:v>
                </c:pt>
                <c:pt idx="598">
                  <c:v>7.0000000000000007E-2</c:v>
                </c:pt>
                <c:pt idx="599">
                  <c:v>1.08</c:v>
                </c:pt>
                <c:pt idx="600">
                  <c:v>4.8</c:v>
                </c:pt>
                <c:pt idx="601">
                  <c:v>6.3</c:v>
                </c:pt>
                <c:pt idx="602">
                  <c:v>0.1</c:v>
                </c:pt>
                <c:pt idx="603">
                  <c:v>1.1000000000000001</c:v>
                </c:pt>
                <c:pt idx="604">
                  <c:v>7.7</c:v>
                </c:pt>
                <c:pt idx="605">
                  <c:v>5.0999999999999996</c:v>
                </c:pt>
                <c:pt idx="606">
                  <c:v>6.1</c:v>
                </c:pt>
                <c:pt idx="607">
                  <c:v>2</c:v>
                </c:pt>
                <c:pt idx="608">
                  <c:v>6.4</c:v>
                </c:pt>
                <c:pt idx="609">
                  <c:v>2.0499999999999998</c:v>
                </c:pt>
                <c:pt idx="610">
                  <c:v>1.18</c:v>
                </c:pt>
                <c:pt idx="611">
                  <c:v>2.6</c:v>
                </c:pt>
                <c:pt idx="612">
                  <c:v>2.5</c:v>
                </c:pt>
                <c:pt idx="613">
                  <c:v>1.5</c:v>
                </c:pt>
                <c:pt idx="614">
                  <c:v>2.2000000000000002</c:v>
                </c:pt>
                <c:pt idx="615">
                  <c:v>11</c:v>
                </c:pt>
                <c:pt idx="616">
                  <c:v>0.89</c:v>
                </c:pt>
                <c:pt idx="617">
                  <c:v>5.74</c:v>
                </c:pt>
                <c:pt idx="618">
                  <c:v>18</c:v>
                </c:pt>
                <c:pt idx="619">
                  <c:v>2.17</c:v>
                </c:pt>
                <c:pt idx="620">
                  <c:v>0.06</c:v>
                </c:pt>
                <c:pt idx="621">
                  <c:v>4.87</c:v>
                </c:pt>
                <c:pt idx="622">
                  <c:v>2</c:v>
                </c:pt>
                <c:pt idx="623">
                  <c:v>6.2</c:v>
                </c:pt>
                <c:pt idx="624">
                  <c:v>5.8</c:v>
                </c:pt>
                <c:pt idx="625">
                  <c:v>1.3</c:v>
                </c:pt>
                <c:pt idx="626">
                  <c:v>8.4</c:v>
                </c:pt>
                <c:pt idx="627">
                  <c:v>10.65</c:v>
                </c:pt>
                <c:pt idx="628">
                  <c:v>6.9</c:v>
                </c:pt>
                <c:pt idx="629">
                  <c:v>74</c:v>
                </c:pt>
                <c:pt idx="630">
                  <c:v>23</c:v>
                </c:pt>
                <c:pt idx="631">
                  <c:v>0.47</c:v>
                </c:pt>
                <c:pt idx="632">
                  <c:v>1.63</c:v>
                </c:pt>
                <c:pt idx="633">
                  <c:v>39</c:v>
                </c:pt>
                <c:pt idx="634">
                  <c:v>0.1</c:v>
                </c:pt>
                <c:pt idx="635">
                  <c:v>1.7</c:v>
                </c:pt>
                <c:pt idx="636">
                  <c:v>27</c:v>
                </c:pt>
                <c:pt idx="637">
                  <c:v>24</c:v>
                </c:pt>
                <c:pt idx="638">
                  <c:v>21</c:v>
                </c:pt>
                <c:pt idx="639">
                  <c:v>5.0999999999999996</c:v>
                </c:pt>
                <c:pt idx="640">
                  <c:v>4.2</c:v>
                </c:pt>
                <c:pt idx="641">
                  <c:v>6.3E-2</c:v>
                </c:pt>
                <c:pt idx="642">
                  <c:v>6.8</c:v>
                </c:pt>
                <c:pt idx="643">
                  <c:v>0.02</c:v>
                </c:pt>
                <c:pt idx="644">
                  <c:v>0.37</c:v>
                </c:pt>
                <c:pt idx="645">
                  <c:v>72</c:v>
                </c:pt>
                <c:pt idx="646">
                  <c:v>1.3</c:v>
                </c:pt>
                <c:pt idx="647">
                  <c:v>1.1599999999999999</c:v>
                </c:pt>
                <c:pt idx="648">
                  <c:v>14</c:v>
                </c:pt>
                <c:pt idx="649">
                  <c:v>5.68</c:v>
                </c:pt>
                <c:pt idx="650">
                  <c:v>7.7</c:v>
                </c:pt>
                <c:pt idx="651">
                  <c:v>3</c:v>
                </c:pt>
                <c:pt idx="652">
                  <c:v>2.84</c:v>
                </c:pt>
                <c:pt idx="653">
                  <c:v>4</c:v>
                </c:pt>
                <c:pt idx="654">
                  <c:v>3.1</c:v>
                </c:pt>
                <c:pt idx="655">
                  <c:v>7.8</c:v>
                </c:pt>
                <c:pt idx="656">
                  <c:v>1.8</c:v>
                </c:pt>
                <c:pt idx="657">
                  <c:v>5.85</c:v>
                </c:pt>
                <c:pt idx="658">
                  <c:v>1.1399999999999999</c:v>
                </c:pt>
                <c:pt idx="659">
                  <c:v>4.3</c:v>
                </c:pt>
                <c:pt idx="660">
                  <c:v>2.7</c:v>
                </c:pt>
                <c:pt idx="661">
                  <c:v>6</c:v>
                </c:pt>
                <c:pt idx="662">
                  <c:v>9</c:v>
                </c:pt>
                <c:pt idx="663">
                  <c:v>7.2</c:v>
                </c:pt>
                <c:pt idx="664">
                  <c:v>15.3</c:v>
                </c:pt>
                <c:pt idx="665">
                  <c:v>14</c:v>
                </c:pt>
                <c:pt idx="666">
                  <c:v>4.7</c:v>
                </c:pt>
                <c:pt idx="667">
                  <c:v>2.9</c:v>
                </c:pt>
                <c:pt idx="668">
                  <c:v>2.5</c:v>
                </c:pt>
                <c:pt idx="669">
                  <c:v>29</c:v>
                </c:pt>
                <c:pt idx="670">
                  <c:v>0.25</c:v>
                </c:pt>
                <c:pt idx="671">
                  <c:v>10</c:v>
                </c:pt>
                <c:pt idx="672">
                  <c:v>14</c:v>
                </c:pt>
                <c:pt idx="673">
                  <c:v>14</c:v>
                </c:pt>
                <c:pt idx="674">
                  <c:v>16</c:v>
                </c:pt>
                <c:pt idx="675">
                  <c:v>2.94</c:v>
                </c:pt>
                <c:pt idx="676">
                  <c:v>36</c:v>
                </c:pt>
                <c:pt idx="677">
                  <c:v>15</c:v>
                </c:pt>
                <c:pt idx="678">
                  <c:v>12</c:v>
                </c:pt>
                <c:pt idx="679">
                  <c:v>3.1</c:v>
                </c:pt>
                <c:pt idx="680">
                  <c:v>9.4499999999999993</c:v>
                </c:pt>
                <c:pt idx="681">
                  <c:v>4.55</c:v>
                </c:pt>
                <c:pt idx="682">
                  <c:v>9.6</c:v>
                </c:pt>
                <c:pt idx="683">
                  <c:v>5.1999999999999998E-2</c:v>
                </c:pt>
                <c:pt idx="684">
                  <c:v>11</c:v>
                </c:pt>
                <c:pt idx="685">
                  <c:v>5.0999999999999996</c:v>
                </c:pt>
                <c:pt idx="686">
                  <c:v>0.93</c:v>
                </c:pt>
                <c:pt idx="687">
                  <c:v>4</c:v>
                </c:pt>
                <c:pt idx="688">
                  <c:v>1.9</c:v>
                </c:pt>
                <c:pt idx="689">
                  <c:v>16</c:v>
                </c:pt>
                <c:pt idx="690">
                  <c:v>4</c:v>
                </c:pt>
                <c:pt idx="691">
                  <c:v>1.2</c:v>
                </c:pt>
                <c:pt idx="692">
                  <c:v>10.8</c:v>
                </c:pt>
                <c:pt idx="693">
                  <c:v>0.9</c:v>
                </c:pt>
                <c:pt idx="694">
                  <c:v>13.1</c:v>
                </c:pt>
                <c:pt idx="695">
                  <c:v>9.6</c:v>
                </c:pt>
                <c:pt idx="696">
                  <c:v>9.5</c:v>
                </c:pt>
                <c:pt idx="697">
                  <c:v>0.82</c:v>
                </c:pt>
                <c:pt idx="698">
                  <c:v>4.5</c:v>
                </c:pt>
                <c:pt idx="699">
                  <c:v>7.3</c:v>
                </c:pt>
                <c:pt idx="700">
                  <c:v>37</c:v>
                </c:pt>
                <c:pt idx="701">
                  <c:v>11.6</c:v>
                </c:pt>
                <c:pt idx="702">
                  <c:v>1.7</c:v>
                </c:pt>
                <c:pt idx="703">
                  <c:v>7.8</c:v>
                </c:pt>
                <c:pt idx="704">
                  <c:v>5.2</c:v>
                </c:pt>
                <c:pt idx="705">
                  <c:v>1.05</c:v>
                </c:pt>
                <c:pt idx="706">
                  <c:v>2.4</c:v>
                </c:pt>
                <c:pt idx="707">
                  <c:v>3.5</c:v>
                </c:pt>
                <c:pt idx="708">
                  <c:v>7.1</c:v>
                </c:pt>
                <c:pt idx="709">
                  <c:v>11.3</c:v>
                </c:pt>
                <c:pt idx="710">
                  <c:v>1.5</c:v>
                </c:pt>
                <c:pt idx="711">
                  <c:v>5.4</c:v>
                </c:pt>
                <c:pt idx="712">
                  <c:v>0.51</c:v>
                </c:pt>
                <c:pt idx="713">
                  <c:v>7.55</c:v>
                </c:pt>
                <c:pt idx="714">
                  <c:v>31</c:v>
                </c:pt>
                <c:pt idx="715">
                  <c:v>2.4</c:v>
                </c:pt>
                <c:pt idx="716">
                  <c:v>12</c:v>
                </c:pt>
                <c:pt idx="717">
                  <c:v>16</c:v>
                </c:pt>
                <c:pt idx="718">
                  <c:v>3.7</c:v>
                </c:pt>
                <c:pt idx="719">
                  <c:v>0.38</c:v>
                </c:pt>
                <c:pt idx="720">
                  <c:v>3.7</c:v>
                </c:pt>
                <c:pt idx="721">
                  <c:v>2</c:v>
                </c:pt>
                <c:pt idx="722">
                  <c:v>2.2000000000000002</c:v>
                </c:pt>
                <c:pt idx="723">
                  <c:v>6.3</c:v>
                </c:pt>
                <c:pt idx="724">
                  <c:v>0.97</c:v>
                </c:pt>
                <c:pt idx="725">
                  <c:v>7.4</c:v>
                </c:pt>
                <c:pt idx="726">
                  <c:v>30</c:v>
                </c:pt>
                <c:pt idx="727">
                  <c:v>5.5</c:v>
                </c:pt>
                <c:pt idx="728">
                  <c:v>0.65</c:v>
                </c:pt>
                <c:pt idx="729">
                  <c:v>11</c:v>
                </c:pt>
                <c:pt idx="730">
                  <c:v>37</c:v>
                </c:pt>
                <c:pt idx="731">
                  <c:v>3.5</c:v>
                </c:pt>
                <c:pt idx="732">
                  <c:v>4.05</c:v>
                </c:pt>
                <c:pt idx="733">
                  <c:v>7.17</c:v>
                </c:pt>
                <c:pt idx="734">
                  <c:v>13</c:v>
                </c:pt>
                <c:pt idx="735">
                  <c:v>12.3</c:v>
                </c:pt>
                <c:pt idx="736">
                  <c:v>7.1</c:v>
                </c:pt>
                <c:pt idx="737">
                  <c:v>7.5</c:v>
                </c:pt>
                <c:pt idx="738">
                  <c:v>46.58</c:v>
                </c:pt>
                <c:pt idx="739">
                  <c:v>20</c:v>
                </c:pt>
                <c:pt idx="740">
                  <c:v>3.7</c:v>
                </c:pt>
                <c:pt idx="741">
                  <c:v>14</c:v>
                </c:pt>
                <c:pt idx="742">
                  <c:v>9</c:v>
                </c:pt>
                <c:pt idx="743">
                  <c:v>1</c:v>
                </c:pt>
                <c:pt idx="744">
                  <c:v>3.7</c:v>
                </c:pt>
                <c:pt idx="745">
                  <c:v>6</c:v>
                </c:pt>
                <c:pt idx="746">
                  <c:v>8.08</c:v>
                </c:pt>
                <c:pt idx="747">
                  <c:v>2.1</c:v>
                </c:pt>
                <c:pt idx="748">
                  <c:v>2</c:v>
                </c:pt>
                <c:pt idx="749">
                  <c:v>2.7</c:v>
                </c:pt>
                <c:pt idx="750">
                  <c:v>12.8</c:v>
                </c:pt>
                <c:pt idx="751">
                  <c:v>8.1999999999999993</c:v>
                </c:pt>
                <c:pt idx="752">
                  <c:v>0.78</c:v>
                </c:pt>
                <c:pt idx="753">
                  <c:v>15</c:v>
                </c:pt>
                <c:pt idx="754">
                  <c:v>5.0999999999999996</c:v>
                </c:pt>
                <c:pt idx="755">
                  <c:v>1.6</c:v>
                </c:pt>
                <c:pt idx="756">
                  <c:v>0.55000000000000004</c:v>
                </c:pt>
                <c:pt idx="757">
                  <c:v>0.36</c:v>
                </c:pt>
                <c:pt idx="758">
                  <c:v>0.26</c:v>
                </c:pt>
                <c:pt idx="759">
                  <c:v>0.34</c:v>
                </c:pt>
                <c:pt idx="760">
                  <c:v>0.3</c:v>
                </c:pt>
                <c:pt idx="761">
                  <c:v>10</c:v>
                </c:pt>
                <c:pt idx="762">
                  <c:v>1.9</c:v>
                </c:pt>
                <c:pt idx="763">
                  <c:v>19</c:v>
                </c:pt>
                <c:pt idx="764">
                  <c:v>0.76</c:v>
                </c:pt>
                <c:pt idx="765">
                  <c:v>5.7000000000000002E-3</c:v>
                </c:pt>
                <c:pt idx="766">
                  <c:v>7.0000000000000007E-2</c:v>
                </c:pt>
                <c:pt idx="767">
                  <c:v>0.84</c:v>
                </c:pt>
                <c:pt idx="768">
                  <c:v>56</c:v>
                </c:pt>
                <c:pt idx="769">
                  <c:v>0.7</c:v>
                </c:pt>
                <c:pt idx="770">
                  <c:v>4.9000000000000004</c:v>
                </c:pt>
                <c:pt idx="771">
                  <c:v>0.62</c:v>
                </c:pt>
                <c:pt idx="772">
                  <c:v>4.8099999999999996</c:v>
                </c:pt>
                <c:pt idx="773">
                  <c:v>1.19</c:v>
                </c:pt>
                <c:pt idx="774">
                  <c:v>18</c:v>
                </c:pt>
                <c:pt idx="775">
                  <c:v>0.32</c:v>
                </c:pt>
                <c:pt idx="776">
                  <c:v>0.25</c:v>
                </c:pt>
                <c:pt idx="777">
                  <c:v>0.18</c:v>
                </c:pt>
                <c:pt idx="778">
                  <c:v>0.15</c:v>
                </c:pt>
                <c:pt idx="779">
                  <c:v>0.09</c:v>
                </c:pt>
                <c:pt idx="780">
                  <c:v>0.2</c:v>
                </c:pt>
                <c:pt idx="781">
                  <c:v>14</c:v>
                </c:pt>
                <c:pt idx="782">
                  <c:v>8.4</c:v>
                </c:pt>
                <c:pt idx="783">
                  <c:v>0.34</c:v>
                </c:pt>
                <c:pt idx="784">
                  <c:v>5.8000000000000003E-2</c:v>
                </c:pt>
                <c:pt idx="785">
                  <c:v>0.19</c:v>
                </c:pt>
                <c:pt idx="786">
                  <c:v>3.1</c:v>
                </c:pt>
                <c:pt idx="787">
                  <c:v>0.03</c:v>
                </c:pt>
                <c:pt idx="788">
                  <c:v>1.1000000000000001</c:v>
                </c:pt>
                <c:pt idx="789">
                  <c:v>3.4</c:v>
                </c:pt>
                <c:pt idx="790">
                  <c:v>7.0000000000000001E-3</c:v>
                </c:pt>
                <c:pt idx="791">
                  <c:v>1.1000000000000001</c:v>
                </c:pt>
                <c:pt idx="792">
                  <c:v>3.9E-2</c:v>
                </c:pt>
                <c:pt idx="793">
                  <c:v>24.5</c:v>
                </c:pt>
                <c:pt idx="794">
                  <c:v>1.5</c:v>
                </c:pt>
                <c:pt idx="795">
                  <c:v>3.2</c:v>
                </c:pt>
                <c:pt idx="796">
                  <c:v>8.1</c:v>
                </c:pt>
                <c:pt idx="797">
                  <c:v>3.4</c:v>
                </c:pt>
                <c:pt idx="798">
                  <c:v>0.86</c:v>
                </c:pt>
                <c:pt idx="799">
                  <c:v>9.6</c:v>
                </c:pt>
                <c:pt idx="800">
                  <c:v>8.1999999999999993</c:v>
                </c:pt>
                <c:pt idx="801">
                  <c:v>6.7</c:v>
                </c:pt>
                <c:pt idx="802">
                  <c:v>1.6</c:v>
                </c:pt>
                <c:pt idx="803">
                  <c:v>2.8</c:v>
                </c:pt>
                <c:pt idx="804">
                  <c:v>0.62</c:v>
                </c:pt>
                <c:pt idx="805">
                  <c:v>2.4</c:v>
                </c:pt>
                <c:pt idx="806">
                  <c:v>3.38</c:v>
                </c:pt>
                <c:pt idx="807">
                  <c:v>1.8</c:v>
                </c:pt>
                <c:pt idx="808">
                  <c:v>3.8</c:v>
                </c:pt>
                <c:pt idx="809">
                  <c:v>16</c:v>
                </c:pt>
                <c:pt idx="810">
                  <c:v>0.4</c:v>
                </c:pt>
                <c:pt idx="811">
                  <c:v>8.5</c:v>
                </c:pt>
                <c:pt idx="812">
                  <c:v>0.6</c:v>
                </c:pt>
                <c:pt idx="813">
                  <c:v>1.48</c:v>
                </c:pt>
                <c:pt idx="814">
                  <c:v>12.6</c:v>
                </c:pt>
                <c:pt idx="815">
                  <c:v>5.03</c:v>
                </c:pt>
                <c:pt idx="816">
                  <c:v>8.9</c:v>
                </c:pt>
                <c:pt idx="817">
                  <c:v>7</c:v>
                </c:pt>
                <c:pt idx="818">
                  <c:v>3</c:v>
                </c:pt>
                <c:pt idx="819">
                  <c:v>11</c:v>
                </c:pt>
                <c:pt idx="820">
                  <c:v>1.6</c:v>
                </c:pt>
                <c:pt idx="821">
                  <c:v>2.2000000000000002</c:v>
                </c:pt>
                <c:pt idx="822">
                  <c:v>5.88</c:v>
                </c:pt>
                <c:pt idx="823">
                  <c:v>2.0699999999999998</c:v>
                </c:pt>
                <c:pt idx="824">
                  <c:v>14</c:v>
                </c:pt>
                <c:pt idx="825">
                  <c:v>0.21</c:v>
                </c:pt>
                <c:pt idx="826">
                  <c:v>1.9</c:v>
                </c:pt>
                <c:pt idx="827">
                  <c:v>2.37</c:v>
                </c:pt>
                <c:pt idx="828">
                  <c:v>11</c:v>
                </c:pt>
                <c:pt idx="829">
                  <c:v>8.4</c:v>
                </c:pt>
                <c:pt idx="830">
                  <c:v>2.4</c:v>
                </c:pt>
                <c:pt idx="831">
                  <c:v>1.9</c:v>
                </c:pt>
                <c:pt idx="832">
                  <c:v>1.08</c:v>
                </c:pt>
                <c:pt idx="833">
                  <c:v>0.27</c:v>
                </c:pt>
                <c:pt idx="834">
                  <c:v>13</c:v>
                </c:pt>
                <c:pt idx="835">
                  <c:v>0.53</c:v>
                </c:pt>
                <c:pt idx="836">
                  <c:v>12</c:v>
                </c:pt>
                <c:pt idx="837">
                  <c:v>6.5</c:v>
                </c:pt>
                <c:pt idx="838">
                  <c:v>0.8</c:v>
                </c:pt>
                <c:pt idx="839">
                  <c:v>12.5</c:v>
                </c:pt>
                <c:pt idx="840">
                  <c:v>2.4</c:v>
                </c:pt>
                <c:pt idx="841">
                  <c:v>27</c:v>
                </c:pt>
                <c:pt idx="842">
                  <c:v>1.4</c:v>
                </c:pt>
                <c:pt idx="843">
                  <c:v>10.7</c:v>
                </c:pt>
                <c:pt idx="844">
                  <c:v>9.4</c:v>
                </c:pt>
                <c:pt idx="845">
                  <c:v>63</c:v>
                </c:pt>
                <c:pt idx="846">
                  <c:v>3</c:v>
                </c:pt>
                <c:pt idx="847">
                  <c:v>2.1</c:v>
                </c:pt>
                <c:pt idx="848">
                  <c:v>0.77</c:v>
                </c:pt>
                <c:pt idx="849">
                  <c:v>16</c:v>
                </c:pt>
                <c:pt idx="850">
                  <c:v>1.7</c:v>
                </c:pt>
                <c:pt idx="851">
                  <c:v>13.9</c:v>
                </c:pt>
                <c:pt idx="852">
                  <c:v>1.4</c:v>
                </c:pt>
                <c:pt idx="853">
                  <c:v>3.4</c:v>
                </c:pt>
                <c:pt idx="854">
                  <c:v>0.1</c:v>
                </c:pt>
                <c:pt idx="855">
                  <c:v>6</c:v>
                </c:pt>
                <c:pt idx="856">
                  <c:v>35.950000000000003</c:v>
                </c:pt>
                <c:pt idx="857">
                  <c:v>2.94</c:v>
                </c:pt>
                <c:pt idx="858">
                  <c:v>1.71</c:v>
                </c:pt>
                <c:pt idx="859">
                  <c:v>1.4</c:v>
                </c:pt>
                <c:pt idx="860">
                  <c:v>0.16</c:v>
                </c:pt>
                <c:pt idx="861">
                  <c:v>0.49</c:v>
                </c:pt>
                <c:pt idx="862">
                  <c:v>2.6</c:v>
                </c:pt>
                <c:pt idx="863">
                  <c:v>1.3</c:v>
                </c:pt>
                <c:pt idx="864">
                  <c:v>13</c:v>
                </c:pt>
                <c:pt idx="865">
                  <c:v>4.5</c:v>
                </c:pt>
                <c:pt idx="866">
                  <c:v>14</c:v>
                </c:pt>
                <c:pt idx="867">
                  <c:v>18</c:v>
                </c:pt>
                <c:pt idx="868">
                  <c:v>0.68</c:v>
                </c:pt>
                <c:pt idx="869">
                  <c:v>25.7</c:v>
                </c:pt>
                <c:pt idx="870">
                  <c:v>3.76</c:v>
                </c:pt>
                <c:pt idx="871">
                  <c:v>9.9</c:v>
                </c:pt>
                <c:pt idx="872">
                  <c:v>3.1</c:v>
                </c:pt>
                <c:pt idx="873">
                  <c:v>2</c:v>
                </c:pt>
                <c:pt idx="874">
                  <c:v>20</c:v>
                </c:pt>
                <c:pt idx="875">
                  <c:v>6.1</c:v>
                </c:pt>
                <c:pt idx="876">
                  <c:v>0.01</c:v>
                </c:pt>
                <c:pt idx="877">
                  <c:v>0.34</c:v>
                </c:pt>
                <c:pt idx="878">
                  <c:v>8.3000000000000007</c:v>
                </c:pt>
                <c:pt idx="879">
                  <c:v>28</c:v>
                </c:pt>
                <c:pt idx="880">
                  <c:v>5.8</c:v>
                </c:pt>
                <c:pt idx="881">
                  <c:v>5.5E-2</c:v>
                </c:pt>
                <c:pt idx="882">
                  <c:v>3</c:v>
                </c:pt>
                <c:pt idx="883">
                  <c:v>0.05</c:v>
                </c:pt>
                <c:pt idx="884">
                  <c:v>16.309999999999999</c:v>
                </c:pt>
                <c:pt idx="885">
                  <c:v>14.6</c:v>
                </c:pt>
                <c:pt idx="886">
                  <c:v>5.6</c:v>
                </c:pt>
                <c:pt idx="887">
                  <c:v>16</c:v>
                </c:pt>
                <c:pt idx="888">
                  <c:v>1.6</c:v>
                </c:pt>
                <c:pt idx="889">
                  <c:v>0.28999999999999998</c:v>
                </c:pt>
                <c:pt idx="890">
                  <c:v>4.05</c:v>
                </c:pt>
                <c:pt idx="891">
                  <c:v>25</c:v>
                </c:pt>
                <c:pt idx="892">
                  <c:v>13.8</c:v>
                </c:pt>
                <c:pt idx="893">
                  <c:v>5.0999999999999996</c:v>
                </c:pt>
                <c:pt idx="894">
                  <c:v>0.61</c:v>
                </c:pt>
                <c:pt idx="895">
                  <c:v>2.2000000000000002</c:v>
                </c:pt>
                <c:pt idx="896">
                  <c:v>6.7</c:v>
                </c:pt>
                <c:pt idx="897">
                  <c:v>4.3</c:v>
                </c:pt>
                <c:pt idx="898">
                  <c:v>21</c:v>
                </c:pt>
                <c:pt idx="899">
                  <c:v>3.3</c:v>
                </c:pt>
                <c:pt idx="900">
                  <c:v>0.67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5D1-4A98-9F4A-11EA0C2240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10088224"/>
        <c:axId val="1710089056"/>
      </c:scatterChart>
      <c:valAx>
        <c:axId val="1710088224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MW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0089056"/>
        <c:crossesAt val="1.0000000000000002E-3"/>
        <c:crossBetween val="midCat"/>
      </c:valAx>
      <c:valAx>
        <c:axId val="1710089056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Cl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00882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Cl/fu vs MW/fu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wer"/>
            <c:dispRSqr val="1"/>
            <c:dispEq val="0"/>
            <c:trendlineLbl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Data_sheet!$Q$14:$Q$1361</c:f>
              <c:numCache>
                <c:formatCode>General</c:formatCode>
                <c:ptCount val="901"/>
                <c:pt idx="0">
                  <c:v>11756.857142857141</c:v>
                </c:pt>
                <c:pt idx="1">
                  <c:v>572.66</c:v>
                </c:pt>
                <c:pt idx="2">
                  <c:v>181.21</c:v>
                </c:pt>
                <c:pt idx="3">
                  <c:v>454.63513513513516</c:v>
                </c:pt>
                <c:pt idx="4">
                  <c:v>308.17777777777781</c:v>
                </c:pt>
                <c:pt idx="5">
                  <c:v>17666.5</c:v>
                </c:pt>
                <c:pt idx="6">
                  <c:v>290.69230769230768</c:v>
                </c:pt>
                <c:pt idx="7">
                  <c:v>5556.25</c:v>
                </c:pt>
                <c:pt idx="8">
                  <c:v>959.94117647058818</c:v>
                </c:pt>
                <c:pt idx="9">
                  <c:v>1767.5</c:v>
                </c:pt>
                <c:pt idx="10">
                  <c:v>264.94117647058823</c:v>
                </c:pt>
                <c:pt idx="11">
                  <c:v>527.91428571428582</c:v>
                </c:pt>
                <c:pt idx="12">
                  <c:v>264.94117647058823</c:v>
                </c:pt>
                <c:pt idx="13">
                  <c:v>284.57291666666669</c:v>
                </c:pt>
                <c:pt idx="14">
                  <c:v>1134.9354838709678</c:v>
                </c:pt>
                <c:pt idx="15">
                  <c:v>1360.125</c:v>
                </c:pt>
                <c:pt idx="16">
                  <c:v>260.11956521739131</c:v>
                </c:pt>
                <c:pt idx="17">
                  <c:v>160873.33333333334</c:v>
                </c:pt>
                <c:pt idx="18">
                  <c:v>1132.2727272727273</c:v>
                </c:pt>
                <c:pt idx="19">
                  <c:v>4843.255813953494</c:v>
                </c:pt>
                <c:pt idx="20">
                  <c:v>2781.7857142857138</c:v>
                </c:pt>
                <c:pt idx="21">
                  <c:v>675.4</c:v>
                </c:pt>
                <c:pt idx="22">
                  <c:v>140.319587628866</c:v>
                </c:pt>
                <c:pt idx="23">
                  <c:v>47755</c:v>
                </c:pt>
                <c:pt idx="24">
                  <c:v>559.1</c:v>
                </c:pt>
                <c:pt idx="25">
                  <c:v>1635.2777777777781</c:v>
                </c:pt>
                <c:pt idx="26">
                  <c:v>1064.6896551724137</c:v>
                </c:pt>
                <c:pt idx="27">
                  <c:v>1385.2777777777778</c:v>
                </c:pt>
                <c:pt idx="28">
                  <c:v>2122.6499999999996</c:v>
                </c:pt>
                <c:pt idx="29">
                  <c:v>458.33333333333331</c:v>
                </c:pt>
                <c:pt idx="30">
                  <c:v>361.5888888888889</c:v>
                </c:pt>
                <c:pt idx="31">
                  <c:v>665.4545454545455</c:v>
                </c:pt>
                <c:pt idx="32">
                  <c:v>121123.33333333333</c:v>
                </c:pt>
                <c:pt idx="33">
                  <c:v>142.57608695652172</c:v>
                </c:pt>
                <c:pt idx="34">
                  <c:v>149.01136363636363</c:v>
                </c:pt>
                <c:pt idx="35">
                  <c:v>392.66666666666663</c:v>
                </c:pt>
                <c:pt idx="36">
                  <c:v>3226549.9999999995</c:v>
                </c:pt>
                <c:pt idx="37">
                  <c:v>314.81443298969072</c:v>
                </c:pt>
                <c:pt idx="38">
                  <c:v>3962.8571428571422</c:v>
                </c:pt>
                <c:pt idx="39">
                  <c:v>81776</c:v>
                </c:pt>
                <c:pt idx="40">
                  <c:v>429.88235294117646</c:v>
                </c:pt>
                <c:pt idx="41">
                  <c:v>15933.666666666666</c:v>
                </c:pt>
                <c:pt idx="42">
                  <c:v>169.01249999999999</c:v>
                </c:pt>
                <c:pt idx="43">
                  <c:v>30802.666666666668</c:v>
                </c:pt>
                <c:pt idx="44">
                  <c:v>411.05882352941177</c:v>
                </c:pt>
                <c:pt idx="45">
                  <c:v>210.33707865168537</c:v>
                </c:pt>
                <c:pt idx="46">
                  <c:v>13567.586206896551</c:v>
                </c:pt>
                <c:pt idx="47">
                  <c:v>422309.09090909088</c:v>
                </c:pt>
                <c:pt idx="48">
                  <c:v>7126.5</c:v>
                </c:pt>
                <c:pt idx="49">
                  <c:v>202.39784946236557</c:v>
                </c:pt>
                <c:pt idx="50">
                  <c:v>459</c:v>
                </c:pt>
                <c:pt idx="51">
                  <c:v>5215.4999999999991</c:v>
                </c:pt>
                <c:pt idx="52">
                  <c:v>3534.6153846153843</c:v>
                </c:pt>
                <c:pt idx="53">
                  <c:v>5346.4</c:v>
                </c:pt>
                <c:pt idx="54">
                  <c:v>10688.599999999999</c:v>
                </c:pt>
                <c:pt idx="55">
                  <c:v>1105.7173913043478</c:v>
                </c:pt>
                <c:pt idx="56">
                  <c:v>44839</c:v>
                </c:pt>
                <c:pt idx="57">
                  <c:v>1537.68</c:v>
                </c:pt>
                <c:pt idx="58">
                  <c:v>618.195652173913</c:v>
                </c:pt>
                <c:pt idx="59">
                  <c:v>677.38461538461536</c:v>
                </c:pt>
                <c:pt idx="60">
                  <c:v>5715.4</c:v>
                </c:pt>
                <c:pt idx="61">
                  <c:v>5606.9285714285706</c:v>
                </c:pt>
                <c:pt idx="62">
                  <c:v>62357.499999999993</c:v>
                </c:pt>
                <c:pt idx="63">
                  <c:v>283.34042553191489</c:v>
                </c:pt>
                <c:pt idx="64">
                  <c:v>12767.5</c:v>
                </c:pt>
                <c:pt idx="65">
                  <c:v>366839.99999999994</c:v>
                </c:pt>
                <c:pt idx="66">
                  <c:v>1786.8269230769229</c:v>
                </c:pt>
                <c:pt idx="67">
                  <c:v>474.3770491803279</c:v>
                </c:pt>
                <c:pt idx="68">
                  <c:v>1233.5882352941176</c:v>
                </c:pt>
                <c:pt idx="69">
                  <c:v>285.2043010752688</c:v>
                </c:pt>
                <c:pt idx="70">
                  <c:v>75090</c:v>
                </c:pt>
                <c:pt idx="71">
                  <c:v>2246.4705882352937</c:v>
                </c:pt>
                <c:pt idx="72">
                  <c:v>7632.5</c:v>
                </c:pt>
                <c:pt idx="73">
                  <c:v>851.11363636363637</c:v>
                </c:pt>
                <c:pt idx="74">
                  <c:v>709.98461538461538</c:v>
                </c:pt>
                <c:pt idx="75">
                  <c:v>1088.575</c:v>
                </c:pt>
                <c:pt idx="76">
                  <c:v>280.05797101449281</c:v>
                </c:pt>
                <c:pt idx="77">
                  <c:v>32576.999999999996</c:v>
                </c:pt>
                <c:pt idx="78">
                  <c:v>773.60869565217388</c:v>
                </c:pt>
                <c:pt idx="79">
                  <c:v>23530</c:v>
                </c:pt>
                <c:pt idx="80">
                  <c:v>2653.2999999999997</c:v>
                </c:pt>
                <c:pt idx="81">
                  <c:v>65984</c:v>
                </c:pt>
                <c:pt idx="82">
                  <c:v>4007.9999999999995</c:v>
                </c:pt>
                <c:pt idx="83">
                  <c:v>5305.8333333333339</c:v>
                </c:pt>
                <c:pt idx="84">
                  <c:v>7165.2</c:v>
                </c:pt>
                <c:pt idx="85">
                  <c:v>386.76249999999999</c:v>
                </c:pt>
                <c:pt idx="86">
                  <c:v>366540</c:v>
                </c:pt>
                <c:pt idx="87">
                  <c:v>1090.1666666666667</c:v>
                </c:pt>
                <c:pt idx="88">
                  <c:v>1136.4705882352939</c:v>
                </c:pt>
                <c:pt idx="89">
                  <c:v>768.57499999999993</c:v>
                </c:pt>
                <c:pt idx="90">
                  <c:v>23028.666666666821</c:v>
                </c:pt>
                <c:pt idx="91">
                  <c:v>380.85869565217388</c:v>
                </c:pt>
                <c:pt idx="92">
                  <c:v>3566.2307692307691</c:v>
                </c:pt>
                <c:pt idx="93">
                  <c:v>3463.0833333333335</c:v>
                </c:pt>
                <c:pt idx="94">
                  <c:v>3210.927835051546</c:v>
                </c:pt>
                <c:pt idx="95">
                  <c:v>493.09090909090907</c:v>
                </c:pt>
                <c:pt idx="96">
                  <c:v>2180.29</c:v>
                </c:pt>
                <c:pt idx="97">
                  <c:v>543.08749999999998</c:v>
                </c:pt>
                <c:pt idx="98">
                  <c:v>48961</c:v>
                </c:pt>
                <c:pt idx="99">
                  <c:v>2260.2352941176468</c:v>
                </c:pt>
                <c:pt idx="100">
                  <c:v>14908.378378378418</c:v>
                </c:pt>
                <c:pt idx="101">
                  <c:v>216785</c:v>
                </c:pt>
                <c:pt idx="102">
                  <c:v>257.32121212121211</c:v>
                </c:pt>
                <c:pt idx="103">
                  <c:v>658.64583333333326</c:v>
                </c:pt>
                <c:pt idx="104">
                  <c:v>303781.81818181818</c:v>
                </c:pt>
                <c:pt idx="105">
                  <c:v>573.75</c:v>
                </c:pt>
                <c:pt idx="106">
                  <c:v>3189.3181818181815</c:v>
                </c:pt>
                <c:pt idx="107">
                  <c:v>4279.2391304347875</c:v>
                </c:pt>
                <c:pt idx="108">
                  <c:v>3311.7692307692305</c:v>
                </c:pt>
                <c:pt idx="109">
                  <c:v>768.44999999999993</c:v>
                </c:pt>
                <c:pt idx="110">
                  <c:v>1375.578947368421</c:v>
                </c:pt>
                <c:pt idx="111">
                  <c:v>11755.483870967742</c:v>
                </c:pt>
                <c:pt idx="112">
                  <c:v>6224.166666666667</c:v>
                </c:pt>
                <c:pt idx="113">
                  <c:v>5150.5357142857147</c:v>
                </c:pt>
                <c:pt idx="114">
                  <c:v>11691</c:v>
                </c:pt>
                <c:pt idx="115">
                  <c:v>246.3</c:v>
                </c:pt>
                <c:pt idx="116">
                  <c:v>1926.2352941176468</c:v>
                </c:pt>
                <c:pt idx="117">
                  <c:v>174.6888888888889</c:v>
                </c:pt>
                <c:pt idx="118">
                  <c:v>3483.0416666666665</c:v>
                </c:pt>
                <c:pt idx="119">
                  <c:v>303.421875</c:v>
                </c:pt>
                <c:pt idx="120">
                  <c:v>44452</c:v>
                </c:pt>
                <c:pt idx="121">
                  <c:v>220225</c:v>
                </c:pt>
                <c:pt idx="122">
                  <c:v>457.93880235542082</c:v>
                </c:pt>
                <c:pt idx="123">
                  <c:v>38818</c:v>
                </c:pt>
                <c:pt idx="124">
                  <c:v>297.65753424657532</c:v>
                </c:pt>
                <c:pt idx="125">
                  <c:v>4505.125</c:v>
                </c:pt>
                <c:pt idx="126">
                  <c:v>727.69230769230762</c:v>
                </c:pt>
                <c:pt idx="127">
                  <c:v>369.24</c:v>
                </c:pt>
                <c:pt idx="128">
                  <c:v>9992.7999999999993</c:v>
                </c:pt>
                <c:pt idx="129">
                  <c:v>35995.5</c:v>
                </c:pt>
                <c:pt idx="130">
                  <c:v>930.6521739130435</c:v>
                </c:pt>
                <c:pt idx="131">
                  <c:v>161.19999999999999</c:v>
                </c:pt>
                <c:pt idx="132">
                  <c:v>273710</c:v>
                </c:pt>
                <c:pt idx="133">
                  <c:v>647.77777777777771</c:v>
                </c:pt>
                <c:pt idx="134">
                  <c:v>20323.5</c:v>
                </c:pt>
                <c:pt idx="135">
                  <c:v>616.61</c:v>
                </c:pt>
                <c:pt idx="136">
                  <c:v>31237.428571428565</c:v>
                </c:pt>
                <c:pt idx="137">
                  <c:v>931.76923076923072</c:v>
                </c:pt>
                <c:pt idx="138">
                  <c:v>1850</c:v>
                </c:pt>
                <c:pt idx="139">
                  <c:v>1156.25</c:v>
                </c:pt>
                <c:pt idx="140">
                  <c:v>2525.0555555555557</c:v>
                </c:pt>
                <c:pt idx="141">
                  <c:v>616.10256410256409</c:v>
                </c:pt>
                <c:pt idx="142">
                  <c:v>509.52564102564099</c:v>
                </c:pt>
                <c:pt idx="143">
                  <c:v>1462.741935483871</c:v>
                </c:pt>
                <c:pt idx="144">
                  <c:v>1650.1935483870968</c:v>
                </c:pt>
                <c:pt idx="145">
                  <c:v>3143.5333333333333</c:v>
                </c:pt>
                <c:pt idx="146">
                  <c:v>3248.1666666666665</c:v>
                </c:pt>
                <c:pt idx="147">
                  <c:v>27128.500000000004</c:v>
                </c:pt>
                <c:pt idx="148">
                  <c:v>9223.8571428571413</c:v>
                </c:pt>
                <c:pt idx="149">
                  <c:v>2734.4736842105262</c:v>
                </c:pt>
                <c:pt idx="150">
                  <c:v>759.11666666666679</c:v>
                </c:pt>
                <c:pt idx="151">
                  <c:v>3837.4666666666667</c:v>
                </c:pt>
                <c:pt idx="152">
                  <c:v>1051.26</c:v>
                </c:pt>
                <c:pt idx="153">
                  <c:v>585.54794520547944</c:v>
                </c:pt>
                <c:pt idx="154">
                  <c:v>698.01351351351343</c:v>
                </c:pt>
                <c:pt idx="155">
                  <c:v>20421.333333333332</c:v>
                </c:pt>
                <c:pt idx="156">
                  <c:v>571.75555555555559</c:v>
                </c:pt>
                <c:pt idx="157">
                  <c:v>660.05084745762713</c:v>
                </c:pt>
                <c:pt idx="158">
                  <c:v>3653.9999999999995</c:v>
                </c:pt>
                <c:pt idx="159">
                  <c:v>855.84999999999991</c:v>
                </c:pt>
                <c:pt idx="160">
                  <c:v>691.87341772151899</c:v>
                </c:pt>
                <c:pt idx="161">
                  <c:v>532.5</c:v>
                </c:pt>
                <c:pt idx="162">
                  <c:v>862.20967741935488</c:v>
                </c:pt>
                <c:pt idx="163">
                  <c:v>823.07407407407413</c:v>
                </c:pt>
                <c:pt idx="164">
                  <c:v>5545.8</c:v>
                </c:pt>
                <c:pt idx="165">
                  <c:v>4279.916666666667</c:v>
                </c:pt>
                <c:pt idx="166">
                  <c:v>408.69411764705882</c:v>
                </c:pt>
                <c:pt idx="167">
                  <c:v>519.36249999999995</c:v>
                </c:pt>
                <c:pt idx="168">
                  <c:v>1802</c:v>
                </c:pt>
                <c:pt idx="169">
                  <c:v>769.92727272727268</c:v>
                </c:pt>
                <c:pt idx="170">
                  <c:v>367.78947368421052</c:v>
                </c:pt>
                <c:pt idx="171">
                  <c:v>45955</c:v>
                </c:pt>
                <c:pt idx="172">
                  <c:v>10221.714285714284</c:v>
                </c:pt>
                <c:pt idx="173">
                  <c:v>30420.999999999996</c:v>
                </c:pt>
                <c:pt idx="174">
                  <c:v>950.38235294117635</c:v>
                </c:pt>
                <c:pt idx="175">
                  <c:v>5352.6785714285716</c:v>
                </c:pt>
                <c:pt idx="176">
                  <c:v>449.02777777777783</c:v>
                </c:pt>
                <c:pt idx="177">
                  <c:v>743.88372093023258</c:v>
                </c:pt>
                <c:pt idx="178">
                  <c:v>392.55714285714294</c:v>
                </c:pt>
                <c:pt idx="179">
                  <c:v>5693.9285714285716</c:v>
                </c:pt>
                <c:pt idx="180">
                  <c:v>9224.6666666666679</c:v>
                </c:pt>
                <c:pt idx="181">
                  <c:v>920.92307692307691</c:v>
                </c:pt>
                <c:pt idx="182">
                  <c:v>1411.5416666666667</c:v>
                </c:pt>
                <c:pt idx="183">
                  <c:v>524.70000000000005</c:v>
                </c:pt>
                <c:pt idx="184">
                  <c:v>54069.000000000007</c:v>
                </c:pt>
                <c:pt idx="185">
                  <c:v>279.19</c:v>
                </c:pt>
                <c:pt idx="186">
                  <c:v>597.41666666666663</c:v>
                </c:pt>
                <c:pt idx="187">
                  <c:v>57236.666666666672</c:v>
                </c:pt>
                <c:pt idx="188">
                  <c:v>323.5128205128205</c:v>
                </c:pt>
                <c:pt idx="189">
                  <c:v>7148.2</c:v>
                </c:pt>
                <c:pt idx="190">
                  <c:v>473.34285714285716</c:v>
                </c:pt>
                <c:pt idx="191">
                  <c:v>23297.5</c:v>
                </c:pt>
                <c:pt idx="192">
                  <c:v>1498.6290322580644</c:v>
                </c:pt>
                <c:pt idx="193">
                  <c:v>1621.9499999999998</c:v>
                </c:pt>
                <c:pt idx="194">
                  <c:v>361.63291139240505</c:v>
                </c:pt>
                <c:pt idx="195">
                  <c:v>3251.9565217391305</c:v>
                </c:pt>
                <c:pt idx="196">
                  <c:v>218.85714285714283</c:v>
                </c:pt>
                <c:pt idx="197">
                  <c:v>28878.500000000004</c:v>
                </c:pt>
                <c:pt idx="198">
                  <c:v>4489.5999999999995</c:v>
                </c:pt>
                <c:pt idx="199">
                  <c:v>120084.21052631579</c:v>
                </c:pt>
                <c:pt idx="200">
                  <c:v>381.03125000000006</c:v>
                </c:pt>
                <c:pt idx="201">
                  <c:v>7083.0000000000009</c:v>
                </c:pt>
                <c:pt idx="202">
                  <c:v>382.64062499999994</c:v>
                </c:pt>
                <c:pt idx="203">
                  <c:v>572.98113207547169</c:v>
                </c:pt>
                <c:pt idx="204">
                  <c:v>10856.896551724138</c:v>
                </c:pt>
                <c:pt idx="205">
                  <c:v>2104.7333333333331</c:v>
                </c:pt>
                <c:pt idx="206">
                  <c:v>410.87499999999994</c:v>
                </c:pt>
                <c:pt idx="207">
                  <c:v>16091</c:v>
                </c:pt>
                <c:pt idx="208">
                  <c:v>5942.181818181818</c:v>
                </c:pt>
                <c:pt idx="209">
                  <c:v>10626.199999999999</c:v>
                </c:pt>
                <c:pt idx="210">
                  <c:v>495.90625</c:v>
                </c:pt>
                <c:pt idx="211">
                  <c:v>2527.916666666667</c:v>
                </c:pt>
                <c:pt idx="212">
                  <c:v>427.6571428571429</c:v>
                </c:pt>
                <c:pt idx="213">
                  <c:v>654.81967213114751</c:v>
                </c:pt>
                <c:pt idx="214">
                  <c:v>1723.173913043478</c:v>
                </c:pt>
                <c:pt idx="215">
                  <c:v>49857</c:v>
                </c:pt>
                <c:pt idx="216">
                  <c:v>859.64705882352928</c:v>
                </c:pt>
                <c:pt idx="217">
                  <c:v>387.15555555555557</c:v>
                </c:pt>
                <c:pt idx="218">
                  <c:v>5003.7777777777774</c:v>
                </c:pt>
                <c:pt idx="219">
                  <c:v>300.10344827586204</c:v>
                </c:pt>
                <c:pt idx="220">
                  <c:v>17685.441176470584</c:v>
                </c:pt>
                <c:pt idx="221">
                  <c:v>279.56321839080459</c:v>
                </c:pt>
                <c:pt idx="222">
                  <c:v>725.4</c:v>
                </c:pt>
                <c:pt idx="223">
                  <c:v>173186.66666666666</c:v>
                </c:pt>
                <c:pt idx="224">
                  <c:v>182.18</c:v>
                </c:pt>
                <c:pt idx="225">
                  <c:v>1649.782608695652</c:v>
                </c:pt>
                <c:pt idx="226">
                  <c:v>73888</c:v>
                </c:pt>
                <c:pt idx="227">
                  <c:v>90834.5</c:v>
                </c:pt>
                <c:pt idx="228">
                  <c:v>94.11</c:v>
                </c:pt>
                <c:pt idx="229">
                  <c:v>842.50000000000011</c:v>
                </c:pt>
                <c:pt idx="230">
                  <c:v>36591.5</c:v>
                </c:pt>
                <c:pt idx="231">
                  <c:v>4543</c:v>
                </c:pt>
                <c:pt idx="232">
                  <c:v>993.2</c:v>
                </c:pt>
                <c:pt idx="233">
                  <c:v>19526.144578313251</c:v>
                </c:pt>
                <c:pt idx="234">
                  <c:v>21327.5</c:v>
                </c:pt>
                <c:pt idx="235">
                  <c:v>8792</c:v>
                </c:pt>
                <c:pt idx="236">
                  <c:v>228.21</c:v>
                </c:pt>
                <c:pt idx="237">
                  <c:v>93340</c:v>
                </c:pt>
                <c:pt idx="238">
                  <c:v>16322.599999999999</c:v>
                </c:pt>
                <c:pt idx="239">
                  <c:v>2754.75</c:v>
                </c:pt>
                <c:pt idx="240">
                  <c:v>5983.5294117647181</c:v>
                </c:pt>
                <c:pt idx="241">
                  <c:v>787.88135593220352</c:v>
                </c:pt>
                <c:pt idx="242">
                  <c:v>6029.4000000000005</c:v>
                </c:pt>
                <c:pt idx="243">
                  <c:v>1664.875</c:v>
                </c:pt>
                <c:pt idx="244">
                  <c:v>9023.6666666666661</c:v>
                </c:pt>
                <c:pt idx="245">
                  <c:v>376.25714285714287</c:v>
                </c:pt>
                <c:pt idx="246">
                  <c:v>1226.4375</c:v>
                </c:pt>
                <c:pt idx="247">
                  <c:v>350.39393939393938</c:v>
                </c:pt>
                <c:pt idx="248">
                  <c:v>19224.166666666668</c:v>
                </c:pt>
                <c:pt idx="249">
                  <c:v>3338</c:v>
                </c:pt>
                <c:pt idx="250">
                  <c:v>268.17241379310343</c:v>
                </c:pt>
                <c:pt idx="251">
                  <c:v>268.27</c:v>
                </c:pt>
                <c:pt idx="252">
                  <c:v>3067</c:v>
                </c:pt>
                <c:pt idx="253">
                  <c:v>306415.78947368421</c:v>
                </c:pt>
                <c:pt idx="254">
                  <c:v>613.91</c:v>
                </c:pt>
                <c:pt idx="255">
                  <c:v>12380</c:v>
                </c:pt>
                <c:pt idx="256">
                  <c:v>3844.5</c:v>
                </c:pt>
                <c:pt idx="257">
                  <c:v>59229.999999999993</c:v>
                </c:pt>
                <c:pt idx="258">
                  <c:v>14252.424242424242</c:v>
                </c:pt>
                <c:pt idx="259">
                  <c:v>248.66315789473686</c:v>
                </c:pt>
                <c:pt idx="260">
                  <c:v>3114.2</c:v>
                </c:pt>
                <c:pt idx="261">
                  <c:v>3169.5862094840809</c:v>
                </c:pt>
                <c:pt idx="262">
                  <c:v>156374.99999999997</c:v>
                </c:pt>
                <c:pt idx="263">
                  <c:v>11590</c:v>
                </c:pt>
                <c:pt idx="264">
                  <c:v>1115.6285714285716</c:v>
                </c:pt>
                <c:pt idx="265">
                  <c:v>8338.2857142857119</c:v>
                </c:pt>
                <c:pt idx="266">
                  <c:v>1483.7727272727273</c:v>
                </c:pt>
                <c:pt idx="267">
                  <c:v>2302.8888888888887</c:v>
                </c:pt>
                <c:pt idx="268">
                  <c:v>1343.9473684210525</c:v>
                </c:pt>
                <c:pt idx="269">
                  <c:v>21735.294117647056</c:v>
                </c:pt>
                <c:pt idx="270">
                  <c:v>56070.000000000058</c:v>
                </c:pt>
                <c:pt idx="271">
                  <c:v>2121.6875</c:v>
                </c:pt>
                <c:pt idx="272">
                  <c:v>635.54999999999995</c:v>
                </c:pt>
                <c:pt idx="273">
                  <c:v>20197</c:v>
                </c:pt>
                <c:pt idx="274">
                  <c:v>1226.5555555555557</c:v>
                </c:pt>
                <c:pt idx="275">
                  <c:v>661.9795918367347</c:v>
                </c:pt>
                <c:pt idx="276">
                  <c:v>5194.0243902439024</c:v>
                </c:pt>
                <c:pt idx="277">
                  <c:v>176.06896551724139</c:v>
                </c:pt>
                <c:pt idx="278">
                  <c:v>457.06521739130432</c:v>
                </c:pt>
                <c:pt idx="279">
                  <c:v>1953.2452830188679</c:v>
                </c:pt>
                <c:pt idx="280">
                  <c:v>26557.647058823528</c:v>
                </c:pt>
                <c:pt idx="281">
                  <c:v>1396.8999999999999</c:v>
                </c:pt>
                <c:pt idx="282">
                  <c:v>403.59016393442624</c:v>
                </c:pt>
                <c:pt idx="283">
                  <c:v>1941.1428571428569</c:v>
                </c:pt>
                <c:pt idx="284">
                  <c:v>3703.5833333333335</c:v>
                </c:pt>
                <c:pt idx="285">
                  <c:v>27838</c:v>
                </c:pt>
                <c:pt idx="286">
                  <c:v>3312.5833333333335</c:v>
                </c:pt>
                <c:pt idx="287">
                  <c:v>195.73033707865167</c:v>
                </c:pt>
                <c:pt idx="288">
                  <c:v>1096.1199999999999</c:v>
                </c:pt>
                <c:pt idx="289">
                  <c:v>2550.1333333333332</c:v>
                </c:pt>
                <c:pt idx="290">
                  <c:v>31849</c:v>
                </c:pt>
                <c:pt idx="291">
                  <c:v>561.91935483870964</c:v>
                </c:pt>
                <c:pt idx="292">
                  <c:v>9383.7142857142844</c:v>
                </c:pt>
                <c:pt idx="293">
                  <c:v>1355.6538461538462</c:v>
                </c:pt>
                <c:pt idx="294">
                  <c:v>56148.5</c:v>
                </c:pt>
                <c:pt idx="295">
                  <c:v>400.4</c:v>
                </c:pt>
                <c:pt idx="296">
                  <c:v>827.66666666666674</c:v>
                </c:pt>
                <c:pt idx="297">
                  <c:v>353.07272727272726</c:v>
                </c:pt>
                <c:pt idx="298">
                  <c:v>15264.5</c:v>
                </c:pt>
                <c:pt idx="299">
                  <c:v>2945.166666666667</c:v>
                </c:pt>
                <c:pt idx="300">
                  <c:v>2174.08</c:v>
                </c:pt>
                <c:pt idx="301">
                  <c:v>13319</c:v>
                </c:pt>
                <c:pt idx="302">
                  <c:v>24971.176470588234</c:v>
                </c:pt>
                <c:pt idx="303">
                  <c:v>1109.28</c:v>
                </c:pt>
                <c:pt idx="304">
                  <c:v>3103.1111111111109</c:v>
                </c:pt>
                <c:pt idx="305">
                  <c:v>29082.999999999996</c:v>
                </c:pt>
                <c:pt idx="306">
                  <c:v>1702.0232558139535</c:v>
                </c:pt>
                <c:pt idx="307">
                  <c:v>5620.5714285714284</c:v>
                </c:pt>
                <c:pt idx="308">
                  <c:v>4755.0999999999995</c:v>
                </c:pt>
                <c:pt idx="309">
                  <c:v>7339.2999999999993</c:v>
                </c:pt>
                <c:pt idx="310">
                  <c:v>500.62711864406782</c:v>
                </c:pt>
                <c:pt idx="311">
                  <c:v>11514.000000000002</c:v>
                </c:pt>
                <c:pt idx="312">
                  <c:v>17023.75</c:v>
                </c:pt>
                <c:pt idx="313">
                  <c:v>1040.76</c:v>
                </c:pt>
                <c:pt idx="314">
                  <c:v>1135.0555555555557</c:v>
                </c:pt>
                <c:pt idx="315">
                  <c:v>228.51086956521738</c:v>
                </c:pt>
                <c:pt idx="316">
                  <c:v>21171.428571428569</c:v>
                </c:pt>
                <c:pt idx="317">
                  <c:v>34224.545454545769</c:v>
                </c:pt>
                <c:pt idx="318">
                  <c:v>235.36363636363635</c:v>
                </c:pt>
                <c:pt idx="319">
                  <c:v>1062.1304347826085</c:v>
                </c:pt>
                <c:pt idx="320">
                  <c:v>16222.999999999998</c:v>
                </c:pt>
                <c:pt idx="321">
                  <c:v>4904.6666666666661</c:v>
                </c:pt>
                <c:pt idx="322">
                  <c:v>4430.1234567901229</c:v>
                </c:pt>
                <c:pt idx="323">
                  <c:v>638650</c:v>
                </c:pt>
                <c:pt idx="324">
                  <c:v>1516.6499999999999</c:v>
                </c:pt>
                <c:pt idx="325">
                  <c:v>3571</c:v>
                </c:pt>
                <c:pt idx="326">
                  <c:v>401.72619047619048</c:v>
                </c:pt>
                <c:pt idx="327">
                  <c:v>106736.11111111142</c:v>
                </c:pt>
                <c:pt idx="328">
                  <c:v>2548</c:v>
                </c:pt>
                <c:pt idx="329">
                  <c:v>12113.5</c:v>
                </c:pt>
                <c:pt idx="330">
                  <c:v>572.35849056603774</c:v>
                </c:pt>
                <c:pt idx="331">
                  <c:v>2102.9375</c:v>
                </c:pt>
                <c:pt idx="332">
                  <c:v>531.18666666666661</c:v>
                </c:pt>
                <c:pt idx="333">
                  <c:v>3921.4736842105267</c:v>
                </c:pt>
                <c:pt idx="334">
                  <c:v>153735</c:v>
                </c:pt>
                <c:pt idx="335">
                  <c:v>6697.333333333333</c:v>
                </c:pt>
                <c:pt idx="336">
                  <c:v>796.80769230769226</c:v>
                </c:pt>
                <c:pt idx="337">
                  <c:v>505.94520547945206</c:v>
                </c:pt>
                <c:pt idx="338">
                  <c:v>775.734375</c:v>
                </c:pt>
                <c:pt idx="339">
                  <c:v>10555.116279069793</c:v>
                </c:pt>
                <c:pt idx="340">
                  <c:v>344.12359550561797</c:v>
                </c:pt>
                <c:pt idx="341">
                  <c:v>129.09</c:v>
                </c:pt>
                <c:pt idx="342">
                  <c:v>375.3026315789474</c:v>
                </c:pt>
                <c:pt idx="343">
                  <c:v>522.91379310344837</c:v>
                </c:pt>
                <c:pt idx="344">
                  <c:v>1810.4166666666667</c:v>
                </c:pt>
                <c:pt idx="345">
                  <c:v>1842.8235294117644</c:v>
                </c:pt>
                <c:pt idx="346">
                  <c:v>9411.5</c:v>
                </c:pt>
                <c:pt idx="347">
                  <c:v>3021</c:v>
                </c:pt>
                <c:pt idx="348">
                  <c:v>229.21</c:v>
                </c:pt>
                <c:pt idx="349">
                  <c:v>203.25000000000003</c:v>
                </c:pt>
                <c:pt idx="350">
                  <c:v>10938</c:v>
                </c:pt>
                <c:pt idx="351">
                  <c:v>2028.8</c:v>
                </c:pt>
                <c:pt idx="352">
                  <c:v>5005.7</c:v>
                </c:pt>
                <c:pt idx="353">
                  <c:v>52084.810126582277</c:v>
                </c:pt>
                <c:pt idx="354">
                  <c:v>1591.6499999999999</c:v>
                </c:pt>
                <c:pt idx="355">
                  <c:v>882.8</c:v>
                </c:pt>
                <c:pt idx="356">
                  <c:v>5441.8390804597766</c:v>
                </c:pt>
                <c:pt idx="357">
                  <c:v>30720.499999999996</c:v>
                </c:pt>
                <c:pt idx="358">
                  <c:v>148.24705882352941</c:v>
                </c:pt>
                <c:pt idx="359">
                  <c:v>9196.4285714285706</c:v>
                </c:pt>
                <c:pt idx="360">
                  <c:v>138.06</c:v>
                </c:pt>
                <c:pt idx="361">
                  <c:v>72581.666666666672</c:v>
                </c:pt>
                <c:pt idx="362">
                  <c:v>7245.4</c:v>
                </c:pt>
                <c:pt idx="363">
                  <c:v>286.23529411764707</c:v>
                </c:pt>
                <c:pt idx="364">
                  <c:v>60677</c:v>
                </c:pt>
                <c:pt idx="365">
                  <c:v>27561.666666666668</c:v>
                </c:pt>
                <c:pt idx="366">
                  <c:v>25785</c:v>
                </c:pt>
                <c:pt idx="367">
                  <c:v>176.53608247422682</c:v>
                </c:pt>
                <c:pt idx="368">
                  <c:v>665.71</c:v>
                </c:pt>
                <c:pt idx="369">
                  <c:v>603.70000000000005</c:v>
                </c:pt>
                <c:pt idx="370">
                  <c:v>4248.3125</c:v>
                </c:pt>
                <c:pt idx="371">
                  <c:v>545.55999999999995</c:v>
                </c:pt>
                <c:pt idx="372">
                  <c:v>664.79</c:v>
                </c:pt>
                <c:pt idx="373">
                  <c:v>755.25555555555559</c:v>
                </c:pt>
                <c:pt idx="374">
                  <c:v>346.20481927710847</c:v>
                </c:pt>
                <c:pt idx="375">
                  <c:v>6923.2857142857138</c:v>
                </c:pt>
                <c:pt idx="376">
                  <c:v>257.80808080808077</c:v>
                </c:pt>
                <c:pt idx="377">
                  <c:v>8724</c:v>
                </c:pt>
                <c:pt idx="378">
                  <c:v>1705.64</c:v>
                </c:pt>
                <c:pt idx="379">
                  <c:v>469.23749999999995</c:v>
                </c:pt>
                <c:pt idx="380">
                  <c:v>187605</c:v>
                </c:pt>
                <c:pt idx="381">
                  <c:v>5021.3483146067474</c:v>
                </c:pt>
                <c:pt idx="382">
                  <c:v>263.2</c:v>
                </c:pt>
                <c:pt idx="383">
                  <c:v>1297.9333333333334</c:v>
                </c:pt>
                <c:pt idx="384">
                  <c:v>463.57</c:v>
                </c:pt>
                <c:pt idx="385">
                  <c:v>13496.956521739132</c:v>
                </c:pt>
                <c:pt idx="386">
                  <c:v>530.49999999999989</c:v>
                </c:pt>
                <c:pt idx="387">
                  <c:v>10780.333333333334</c:v>
                </c:pt>
                <c:pt idx="388">
                  <c:v>98124</c:v>
                </c:pt>
                <c:pt idx="389">
                  <c:v>22277</c:v>
                </c:pt>
                <c:pt idx="390">
                  <c:v>539.66197183098598</c:v>
                </c:pt>
                <c:pt idx="391">
                  <c:v>23523.809523809523</c:v>
                </c:pt>
                <c:pt idx="392">
                  <c:v>892.60000000000014</c:v>
                </c:pt>
                <c:pt idx="393">
                  <c:v>878.89285714285711</c:v>
                </c:pt>
                <c:pt idx="394">
                  <c:v>4698.25</c:v>
                </c:pt>
                <c:pt idx="395">
                  <c:v>445.79245283018867</c:v>
                </c:pt>
                <c:pt idx="396">
                  <c:v>1334.8333333333335</c:v>
                </c:pt>
                <c:pt idx="397">
                  <c:v>1812.2999999999997</c:v>
                </c:pt>
                <c:pt idx="398">
                  <c:v>331.7906976744186</c:v>
                </c:pt>
                <c:pt idx="399">
                  <c:v>589.24561403508778</c:v>
                </c:pt>
                <c:pt idx="400">
                  <c:v>728.57446808510645</c:v>
                </c:pt>
                <c:pt idx="401">
                  <c:v>823.3611111111112</c:v>
                </c:pt>
                <c:pt idx="402">
                  <c:v>3417.7</c:v>
                </c:pt>
                <c:pt idx="403">
                  <c:v>2784.2272727272725</c:v>
                </c:pt>
                <c:pt idx="404">
                  <c:v>219331.81818181815</c:v>
                </c:pt>
                <c:pt idx="405">
                  <c:v>76.05</c:v>
                </c:pt>
                <c:pt idx="406">
                  <c:v>2128.2000000000003</c:v>
                </c:pt>
                <c:pt idx="407">
                  <c:v>14683.333333333334</c:v>
                </c:pt>
                <c:pt idx="408">
                  <c:v>34380</c:v>
                </c:pt>
                <c:pt idx="409">
                  <c:v>640.9666666666667</c:v>
                </c:pt>
                <c:pt idx="410">
                  <c:v>6545.9210526315874</c:v>
                </c:pt>
                <c:pt idx="411">
                  <c:v>258.27</c:v>
                </c:pt>
                <c:pt idx="412">
                  <c:v>261.08999999999997</c:v>
                </c:pt>
                <c:pt idx="413">
                  <c:v>901.22500000000002</c:v>
                </c:pt>
                <c:pt idx="414">
                  <c:v>9872</c:v>
                </c:pt>
                <c:pt idx="415">
                  <c:v>2661.6666666666665</c:v>
                </c:pt>
                <c:pt idx="416">
                  <c:v>348.08139534883725</c:v>
                </c:pt>
                <c:pt idx="417">
                  <c:v>3738.8000000000052</c:v>
                </c:pt>
                <c:pt idx="418">
                  <c:v>319.09999999999997</c:v>
                </c:pt>
                <c:pt idx="419">
                  <c:v>7849.8</c:v>
                </c:pt>
                <c:pt idx="420">
                  <c:v>1704.9722222222222</c:v>
                </c:pt>
                <c:pt idx="421">
                  <c:v>385850</c:v>
                </c:pt>
                <c:pt idx="422">
                  <c:v>15059.6</c:v>
                </c:pt>
                <c:pt idx="423">
                  <c:v>35779</c:v>
                </c:pt>
                <c:pt idx="424">
                  <c:v>28131</c:v>
                </c:pt>
                <c:pt idx="425">
                  <c:v>2316.3333333333335</c:v>
                </c:pt>
                <c:pt idx="426">
                  <c:v>577.0526315789474</c:v>
                </c:pt>
                <c:pt idx="427">
                  <c:v>1550.18</c:v>
                </c:pt>
                <c:pt idx="428">
                  <c:v>821.14</c:v>
                </c:pt>
                <c:pt idx="429">
                  <c:v>777.09</c:v>
                </c:pt>
                <c:pt idx="430">
                  <c:v>777.09</c:v>
                </c:pt>
                <c:pt idx="431">
                  <c:v>835.16</c:v>
                </c:pt>
                <c:pt idx="432">
                  <c:v>799.10101010101016</c:v>
                </c:pt>
                <c:pt idx="433">
                  <c:v>626.4387755102041</c:v>
                </c:pt>
                <c:pt idx="434">
                  <c:v>1626.23</c:v>
                </c:pt>
                <c:pt idx="435">
                  <c:v>349.95789473684209</c:v>
                </c:pt>
                <c:pt idx="436">
                  <c:v>4285.2999999999993</c:v>
                </c:pt>
                <c:pt idx="437">
                  <c:v>1150.3529411764705</c:v>
                </c:pt>
                <c:pt idx="438">
                  <c:v>43747</c:v>
                </c:pt>
                <c:pt idx="439">
                  <c:v>599.57894736842115</c:v>
                </c:pt>
                <c:pt idx="440">
                  <c:v>598.625</c:v>
                </c:pt>
                <c:pt idx="441">
                  <c:v>137.13999999999999</c:v>
                </c:pt>
                <c:pt idx="442">
                  <c:v>297.54929577464787</c:v>
                </c:pt>
                <c:pt idx="443">
                  <c:v>327.97222222222223</c:v>
                </c:pt>
                <c:pt idx="444">
                  <c:v>191.14</c:v>
                </c:pt>
                <c:pt idx="445">
                  <c:v>9581.1428571428551</c:v>
                </c:pt>
                <c:pt idx="446">
                  <c:v>9284.75</c:v>
                </c:pt>
                <c:pt idx="447">
                  <c:v>352815</c:v>
                </c:pt>
                <c:pt idx="448">
                  <c:v>1673.535714285714</c:v>
                </c:pt>
                <c:pt idx="449">
                  <c:v>2533.5</c:v>
                </c:pt>
                <c:pt idx="450">
                  <c:v>36103</c:v>
                </c:pt>
                <c:pt idx="451">
                  <c:v>489.39393939393938</c:v>
                </c:pt>
                <c:pt idx="452">
                  <c:v>505.80851063829789</c:v>
                </c:pt>
                <c:pt idx="453">
                  <c:v>7189.636363636364</c:v>
                </c:pt>
                <c:pt idx="454">
                  <c:v>31785</c:v>
                </c:pt>
                <c:pt idx="455">
                  <c:v>37539.705882352995</c:v>
                </c:pt>
                <c:pt idx="456">
                  <c:v>6506.666666666667</c:v>
                </c:pt>
                <c:pt idx="457">
                  <c:v>8493.3333333333339</c:v>
                </c:pt>
                <c:pt idx="458">
                  <c:v>656.82</c:v>
                </c:pt>
                <c:pt idx="459">
                  <c:v>294.45882352941175</c:v>
                </c:pt>
                <c:pt idx="460">
                  <c:v>100270</c:v>
                </c:pt>
                <c:pt idx="461">
                  <c:v>498.40425531914894</c:v>
                </c:pt>
                <c:pt idx="462">
                  <c:v>243.89361702127661</c:v>
                </c:pt>
                <c:pt idx="463">
                  <c:v>584710</c:v>
                </c:pt>
                <c:pt idx="464">
                  <c:v>17588.571428571428</c:v>
                </c:pt>
                <c:pt idx="465">
                  <c:v>2986.6470588235293</c:v>
                </c:pt>
                <c:pt idx="466">
                  <c:v>20214</c:v>
                </c:pt>
                <c:pt idx="467">
                  <c:v>695.85365853658539</c:v>
                </c:pt>
                <c:pt idx="468">
                  <c:v>2239.6296296296296</c:v>
                </c:pt>
                <c:pt idx="469">
                  <c:v>189.12222222222223</c:v>
                </c:pt>
                <c:pt idx="470">
                  <c:v>9614.3333333333339</c:v>
                </c:pt>
                <c:pt idx="471">
                  <c:v>928.30022075055183</c:v>
                </c:pt>
                <c:pt idx="472">
                  <c:v>259.46052631578948</c:v>
                </c:pt>
                <c:pt idx="473">
                  <c:v>481.82666666666665</c:v>
                </c:pt>
                <c:pt idx="474">
                  <c:v>12497.999999999998</c:v>
                </c:pt>
                <c:pt idx="475">
                  <c:v>428.95000000000005</c:v>
                </c:pt>
                <c:pt idx="476">
                  <c:v>14013.999999999998</c:v>
                </c:pt>
                <c:pt idx="477">
                  <c:v>363.25714285714287</c:v>
                </c:pt>
                <c:pt idx="478">
                  <c:v>710.12121212121212</c:v>
                </c:pt>
                <c:pt idx="479">
                  <c:v>488.91304347826093</c:v>
                </c:pt>
                <c:pt idx="480">
                  <c:v>405.49</c:v>
                </c:pt>
                <c:pt idx="481">
                  <c:v>346860</c:v>
                </c:pt>
                <c:pt idx="482">
                  <c:v>3568.4444444444448</c:v>
                </c:pt>
                <c:pt idx="483">
                  <c:v>2472.8000000000002</c:v>
                </c:pt>
                <c:pt idx="484">
                  <c:v>2793.166666666667</c:v>
                </c:pt>
                <c:pt idx="485">
                  <c:v>42291</c:v>
                </c:pt>
                <c:pt idx="486">
                  <c:v>9826.7441860465351</c:v>
                </c:pt>
                <c:pt idx="487">
                  <c:v>144503.33333333331</c:v>
                </c:pt>
                <c:pt idx="488">
                  <c:v>25727.499999999996</c:v>
                </c:pt>
                <c:pt idx="489">
                  <c:v>2521.8181818181815</c:v>
                </c:pt>
                <c:pt idx="490">
                  <c:v>2054.6799999999998</c:v>
                </c:pt>
                <c:pt idx="491">
                  <c:v>94657.894736842107</c:v>
                </c:pt>
                <c:pt idx="492">
                  <c:v>38325.454545454893</c:v>
                </c:pt>
                <c:pt idx="493">
                  <c:v>3433.6046511627951</c:v>
                </c:pt>
                <c:pt idx="494">
                  <c:v>461.83870967741933</c:v>
                </c:pt>
                <c:pt idx="495">
                  <c:v>595.58974358974353</c:v>
                </c:pt>
                <c:pt idx="496">
                  <c:v>117133.33333333333</c:v>
                </c:pt>
                <c:pt idx="497">
                  <c:v>2179.9999999999995</c:v>
                </c:pt>
                <c:pt idx="498">
                  <c:v>588.88095238095241</c:v>
                </c:pt>
                <c:pt idx="499">
                  <c:v>514.41176470588243</c:v>
                </c:pt>
                <c:pt idx="500">
                  <c:v>821.16666666666663</c:v>
                </c:pt>
                <c:pt idx="501">
                  <c:v>218.25</c:v>
                </c:pt>
                <c:pt idx="502">
                  <c:v>319.65753424657532</c:v>
                </c:pt>
                <c:pt idx="503">
                  <c:v>179.03529411764708</c:v>
                </c:pt>
                <c:pt idx="504">
                  <c:v>440.75862068965517</c:v>
                </c:pt>
                <c:pt idx="505">
                  <c:v>234.73333333333332</c:v>
                </c:pt>
                <c:pt idx="506">
                  <c:v>129.16</c:v>
                </c:pt>
                <c:pt idx="507">
                  <c:v>1473.5714285714287</c:v>
                </c:pt>
                <c:pt idx="508">
                  <c:v>175.56470588235294</c:v>
                </c:pt>
                <c:pt idx="509">
                  <c:v>884.69767441860472</c:v>
                </c:pt>
                <c:pt idx="510">
                  <c:v>971.48148148148141</c:v>
                </c:pt>
                <c:pt idx="511">
                  <c:v>1228.2162162162163</c:v>
                </c:pt>
                <c:pt idx="512">
                  <c:v>2402.1111111111113</c:v>
                </c:pt>
                <c:pt idx="513">
                  <c:v>248.48235294117649</c:v>
                </c:pt>
                <c:pt idx="514">
                  <c:v>409.70114942528738</c:v>
                </c:pt>
                <c:pt idx="515">
                  <c:v>274.48235294117649</c:v>
                </c:pt>
                <c:pt idx="516">
                  <c:v>1628.1304347826087</c:v>
                </c:pt>
                <c:pt idx="517">
                  <c:v>499.66666666666669</c:v>
                </c:pt>
                <c:pt idx="518">
                  <c:v>1004.3384615384616</c:v>
                </c:pt>
                <c:pt idx="519">
                  <c:v>7316.5999999999995</c:v>
                </c:pt>
                <c:pt idx="520">
                  <c:v>303.81818181818181</c:v>
                </c:pt>
                <c:pt idx="521">
                  <c:v>627.94000000000005</c:v>
                </c:pt>
                <c:pt idx="522">
                  <c:v>178.28125</c:v>
                </c:pt>
                <c:pt idx="523">
                  <c:v>497.94444444444446</c:v>
                </c:pt>
                <c:pt idx="524">
                  <c:v>770.82857142857154</c:v>
                </c:pt>
                <c:pt idx="525">
                  <c:v>5287.2</c:v>
                </c:pt>
                <c:pt idx="526">
                  <c:v>99126</c:v>
                </c:pt>
                <c:pt idx="527">
                  <c:v>552291.30434782605</c:v>
                </c:pt>
                <c:pt idx="528">
                  <c:v>5201.625</c:v>
                </c:pt>
                <c:pt idx="529">
                  <c:v>19162.941176470587</c:v>
                </c:pt>
                <c:pt idx="530">
                  <c:v>363.25714285714287</c:v>
                </c:pt>
                <c:pt idx="531">
                  <c:v>21479.5</c:v>
                </c:pt>
                <c:pt idx="532">
                  <c:v>207.22</c:v>
                </c:pt>
                <c:pt idx="533">
                  <c:v>283.16091954022988</c:v>
                </c:pt>
                <c:pt idx="534">
                  <c:v>6034.8571428571422</c:v>
                </c:pt>
                <c:pt idx="535">
                  <c:v>91496</c:v>
                </c:pt>
                <c:pt idx="536">
                  <c:v>209.25</c:v>
                </c:pt>
                <c:pt idx="537">
                  <c:v>143160</c:v>
                </c:pt>
                <c:pt idx="538">
                  <c:v>1367.2758620689656</c:v>
                </c:pt>
                <c:pt idx="539">
                  <c:v>1769.0000000000002</c:v>
                </c:pt>
                <c:pt idx="540">
                  <c:v>1777.92</c:v>
                </c:pt>
                <c:pt idx="541">
                  <c:v>1470.3714285714286</c:v>
                </c:pt>
                <c:pt idx="542">
                  <c:v>349.01298701298703</c:v>
                </c:pt>
                <c:pt idx="543">
                  <c:v>243.24</c:v>
                </c:pt>
                <c:pt idx="544">
                  <c:v>52142.999999999993</c:v>
                </c:pt>
                <c:pt idx="545">
                  <c:v>293089.99999999994</c:v>
                </c:pt>
                <c:pt idx="546">
                  <c:v>438.98461538461532</c:v>
                </c:pt>
                <c:pt idx="547">
                  <c:v>688.74626865671632</c:v>
                </c:pt>
                <c:pt idx="548">
                  <c:v>1334.5384615384617</c:v>
                </c:pt>
                <c:pt idx="549">
                  <c:v>669.05000000000007</c:v>
                </c:pt>
                <c:pt idx="550">
                  <c:v>259.87096774193549</c:v>
                </c:pt>
                <c:pt idx="551">
                  <c:v>16016.999999999998</c:v>
                </c:pt>
                <c:pt idx="552">
                  <c:v>2209.9999999999995</c:v>
                </c:pt>
                <c:pt idx="553">
                  <c:v>6960.3684210526317</c:v>
                </c:pt>
                <c:pt idx="554">
                  <c:v>3188.2307692307695</c:v>
                </c:pt>
                <c:pt idx="555">
                  <c:v>714.88</c:v>
                </c:pt>
                <c:pt idx="556">
                  <c:v>522.20000000000005</c:v>
                </c:pt>
                <c:pt idx="557">
                  <c:v>606.24074074074076</c:v>
                </c:pt>
                <c:pt idx="558">
                  <c:v>432.15189873417717</c:v>
                </c:pt>
                <c:pt idx="559">
                  <c:v>1917.6</c:v>
                </c:pt>
                <c:pt idx="560">
                  <c:v>115130</c:v>
                </c:pt>
                <c:pt idx="561">
                  <c:v>1015.7272727272726</c:v>
                </c:pt>
                <c:pt idx="562">
                  <c:v>479.22857142857146</c:v>
                </c:pt>
                <c:pt idx="563">
                  <c:v>10945.51724137931</c:v>
                </c:pt>
                <c:pt idx="564">
                  <c:v>20272</c:v>
                </c:pt>
                <c:pt idx="565">
                  <c:v>339.45238095238096</c:v>
                </c:pt>
                <c:pt idx="566">
                  <c:v>3375.8181818181815</c:v>
                </c:pt>
                <c:pt idx="567">
                  <c:v>47001</c:v>
                </c:pt>
                <c:pt idx="568">
                  <c:v>371.58749999999998</c:v>
                </c:pt>
                <c:pt idx="569">
                  <c:v>442.17857142857144</c:v>
                </c:pt>
                <c:pt idx="570">
                  <c:v>475.58</c:v>
                </c:pt>
                <c:pt idx="571">
                  <c:v>192863.33333333334</c:v>
                </c:pt>
                <c:pt idx="572">
                  <c:v>832.1875</c:v>
                </c:pt>
                <c:pt idx="573">
                  <c:v>47952</c:v>
                </c:pt>
                <c:pt idx="574">
                  <c:v>277.85526315789474</c:v>
                </c:pt>
                <c:pt idx="575">
                  <c:v>170.76842105263157</c:v>
                </c:pt>
                <c:pt idx="576">
                  <c:v>7871.1363636363812</c:v>
                </c:pt>
                <c:pt idx="577">
                  <c:v>4505</c:v>
                </c:pt>
                <c:pt idx="578">
                  <c:v>26152.5</c:v>
                </c:pt>
                <c:pt idx="579">
                  <c:v>26981</c:v>
                </c:pt>
                <c:pt idx="580">
                  <c:v>129470</c:v>
                </c:pt>
                <c:pt idx="581">
                  <c:v>2163.6153846153843</c:v>
                </c:pt>
                <c:pt idx="582">
                  <c:v>18018</c:v>
                </c:pt>
                <c:pt idx="583">
                  <c:v>1400.9411764705881</c:v>
                </c:pt>
                <c:pt idx="584">
                  <c:v>509.93846153846147</c:v>
                </c:pt>
                <c:pt idx="585">
                  <c:v>47356.153846154208</c:v>
                </c:pt>
                <c:pt idx="586">
                  <c:v>595.82500000000005</c:v>
                </c:pt>
                <c:pt idx="587">
                  <c:v>2456.3846153846152</c:v>
                </c:pt>
                <c:pt idx="588">
                  <c:v>2194.8333333333335</c:v>
                </c:pt>
                <c:pt idx="589">
                  <c:v>2912.1142857142859</c:v>
                </c:pt>
                <c:pt idx="590">
                  <c:v>481.82666666666665</c:v>
                </c:pt>
                <c:pt idx="591">
                  <c:v>1719.6499999999999</c:v>
                </c:pt>
                <c:pt idx="592">
                  <c:v>966.09999999999991</c:v>
                </c:pt>
                <c:pt idx="593">
                  <c:v>30224</c:v>
                </c:pt>
                <c:pt idx="594">
                  <c:v>894110</c:v>
                </c:pt>
                <c:pt idx="595">
                  <c:v>6908.4</c:v>
                </c:pt>
                <c:pt idx="596">
                  <c:v>1086.5185185185185</c:v>
                </c:pt>
                <c:pt idx="597">
                  <c:v>613.19999999999993</c:v>
                </c:pt>
                <c:pt idx="598">
                  <c:v>13793.076923076922</c:v>
                </c:pt>
                <c:pt idx="599">
                  <c:v>249.57954545454544</c:v>
                </c:pt>
                <c:pt idx="600">
                  <c:v>293.14432989690727</c:v>
                </c:pt>
                <c:pt idx="601">
                  <c:v>5734.8571428571422</c:v>
                </c:pt>
                <c:pt idx="602">
                  <c:v>3040.6153846153843</c:v>
                </c:pt>
                <c:pt idx="603">
                  <c:v>7167.7499999999991</c:v>
                </c:pt>
                <c:pt idx="604">
                  <c:v>1396.5789473684213</c:v>
                </c:pt>
                <c:pt idx="605">
                  <c:v>105144.11764705915</c:v>
                </c:pt>
                <c:pt idx="606">
                  <c:v>573.38181818181818</c:v>
                </c:pt>
                <c:pt idx="607">
                  <c:v>511.5888888888889</c:v>
                </c:pt>
                <c:pt idx="608">
                  <c:v>7115.916666666667</c:v>
                </c:pt>
                <c:pt idx="609">
                  <c:v>623.97402597402595</c:v>
                </c:pt>
                <c:pt idx="610">
                  <c:v>1777.0000000000002</c:v>
                </c:pt>
                <c:pt idx="611">
                  <c:v>780.02631578947376</c:v>
                </c:pt>
                <c:pt idx="612">
                  <c:v>335.81428571428575</c:v>
                </c:pt>
                <c:pt idx="613">
                  <c:v>6365.1111111111113</c:v>
                </c:pt>
                <c:pt idx="614">
                  <c:v>19168.5</c:v>
                </c:pt>
                <c:pt idx="615">
                  <c:v>4649.1780821917873</c:v>
                </c:pt>
                <c:pt idx="616">
                  <c:v>260399.99999999997</c:v>
                </c:pt>
                <c:pt idx="617">
                  <c:v>34812.727272727425</c:v>
                </c:pt>
                <c:pt idx="618">
                  <c:v>5489.5</c:v>
                </c:pt>
                <c:pt idx="619">
                  <c:v>2307.6363636363635</c:v>
                </c:pt>
                <c:pt idx="620">
                  <c:v>43752</c:v>
                </c:pt>
                <c:pt idx="621">
                  <c:v>402.91139240506328</c:v>
                </c:pt>
                <c:pt idx="622">
                  <c:v>444.48</c:v>
                </c:pt>
                <c:pt idx="623">
                  <c:v>280.52325581395348</c:v>
                </c:pt>
                <c:pt idx="624">
                  <c:v>4825</c:v>
                </c:pt>
                <c:pt idx="625">
                  <c:v>2249.5263157894738</c:v>
                </c:pt>
                <c:pt idx="626">
                  <c:v>301.5</c:v>
                </c:pt>
                <c:pt idx="627">
                  <c:v>1243.4166666666667</c:v>
                </c:pt>
                <c:pt idx="628">
                  <c:v>835.97499999999991</c:v>
                </c:pt>
                <c:pt idx="629">
                  <c:v>3782.4444444444448</c:v>
                </c:pt>
                <c:pt idx="630">
                  <c:v>731.84615384615381</c:v>
                </c:pt>
                <c:pt idx="631">
                  <c:v>580.17948717948718</c:v>
                </c:pt>
                <c:pt idx="632">
                  <c:v>279.44791666666669</c:v>
                </c:pt>
                <c:pt idx="633">
                  <c:v>545.70588235294122</c:v>
                </c:pt>
                <c:pt idx="634">
                  <c:v>6987.5999999999995</c:v>
                </c:pt>
                <c:pt idx="635">
                  <c:v>2127.5625</c:v>
                </c:pt>
                <c:pt idx="636">
                  <c:v>5771</c:v>
                </c:pt>
                <c:pt idx="637">
                  <c:v>4266.75</c:v>
                </c:pt>
                <c:pt idx="638">
                  <c:v>381.31914893617022</c:v>
                </c:pt>
                <c:pt idx="639">
                  <c:v>695.4</c:v>
                </c:pt>
                <c:pt idx="640">
                  <c:v>1457.68</c:v>
                </c:pt>
                <c:pt idx="641">
                  <c:v>473.9591836734694</c:v>
                </c:pt>
                <c:pt idx="642">
                  <c:v>778.64444444444439</c:v>
                </c:pt>
                <c:pt idx="643">
                  <c:v>491.78947368421058</c:v>
                </c:pt>
                <c:pt idx="644">
                  <c:v>1940.5384615384617</c:v>
                </c:pt>
                <c:pt idx="645">
                  <c:v>430.234375</c:v>
                </c:pt>
                <c:pt idx="646">
                  <c:v>8819.1999999999989</c:v>
                </c:pt>
                <c:pt idx="647">
                  <c:v>254.44791666666669</c:v>
                </c:pt>
                <c:pt idx="648">
                  <c:v>13932.083333333334</c:v>
                </c:pt>
                <c:pt idx="649">
                  <c:v>408.86666666666667</c:v>
                </c:pt>
                <c:pt idx="650">
                  <c:v>428.13793103448279</c:v>
                </c:pt>
                <c:pt idx="651">
                  <c:v>615.19387755102036</c:v>
                </c:pt>
                <c:pt idx="652">
                  <c:v>433.31428571428575</c:v>
                </c:pt>
                <c:pt idx="653">
                  <c:v>1035.0999999999999</c:v>
                </c:pt>
                <c:pt idx="654">
                  <c:v>6248.2758620689647</c:v>
                </c:pt>
                <c:pt idx="655">
                  <c:v>7058.8524590164043</c:v>
                </c:pt>
                <c:pt idx="656">
                  <c:v>2603.7692307692309</c:v>
                </c:pt>
                <c:pt idx="657">
                  <c:v>84292</c:v>
                </c:pt>
                <c:pt idx="658">
                  <c:v>705.57142857142856</c:v>
                </c:pt>
                <c:pt idx="659">
                  <c:v>53906.153846154259</c:v>
                </c:pt>
                <c:pt idx="660">
                  <c:v>1446.878787878788</c:v>
                </c:pt>
                <c:pt idx="661">
                  <c:v>1446.878787878788</c:v>
                </c:pt>
                <c:pt idx="662">
                  <c:v>137.16</c:v>
                </c:pt>
                <c:pt idx="663">
                  <c:v>248.62352941176474</c:v>
                </c:pt>
                <c:pt idx="664">
                  <c:v>9878.5249999999996</c:v>
                </c:pt>
                <c:pt idx="665">
                  <c:v>849.06</c:v>
                </c:pt>
                <c:pt idx="666">
                  <c:v>6390</c:v>
                </c:pt>
                <c:pt idx="667">
                  <c:v>1441.76</c:v>
                </c:pt>
                <c:pt idx="668">
                  <c:v>1327.5185185185185</c:v>
                </c:pt>
                <c:pt idx="669">
                  <c:v>305.98611111111114</c:v>
                </c:pt>
                <c:pt idx="670">
                  <c:v>2195.0769230769233</c:v>
                </c:pt>
                <c:pt idx="671">
                  <c:v>280.15476190476193</c:v>
                </c:pt>
                <c:pt idx="672">
                  <c:v>2585.636363636364</c:v>
                </c:pt>
                <c:pt idx="673">
                  <c:v>3160.2222222222226</c:v>
                </c:pt>
                <c:pt idx="674">
                  <c:v>8985.2631578947603</c:v>
                </c:pt>
                <c:pt idx="675">
                  <c:v>3674.8</c:v>
                </c:pt>
                <c:pt idx="676">
                  <c:v>11141.875</c:v>
                </c:pt>
                <c:pt idx="677">
                  <c:v>1414.4583333333335</c:v>
                </c:pt>
                <c:pt idx="678">
                  <c:v>1994.9230769230767</c:v>
                </c:pt>
                <c:pt idx="679">
                  <c:v>945.72222222222217</c:v>
                </c:pt>
                <c:pt idx="680">
                  <c:v>13917.5</c:v>
                </c:pt>
                <c:pt idx="681">
                  <c:v>525.52857142857147</c:v>
                </c:pt>
                <c:pt idx="682">
                  <c:v>181.21</c:v>
                </c:pt>
                <c:pt idx="683">
                  <c:v>2618</c:v>
                </c:pt>
                <c:pt idx="684">
                  <c:v>33582.222222222255</c:v>
                </c:pt>
                <c:pt idx="685">
                  <c:v>3076.6153846153843</c:v>
                </c:pt>
                <c:pt idx="686">
                  <c:v>1282.6875</c:v>
                </c:pt>
                <c:pt idx="687">
                  <c:v>1247.7692307692307</c:v>
                </c:pt>
                <c:pt idx="688">
                  <c:v>1081.4000000000001</c:v>
                </c:pt>
                <c:pt idx="689">
                  <c:v>3006.5294117647059</c:v>
                </c:pt>
                <c:pt idx="690">
                  <c:v>9714.5945945946205</c:v>
                </c:pt>
                <c:pt idx="691">
                  <c:v>5787.3333333333339</c:v>
                </c:pt>
                <c:pt idx="692">
                  <c:v>9471.5999999999985</c:v>
                </c:pt>
                <c:pt idx="693">
                  <c:v>9169.7999999999993</c:v>
                </c:pt>
                <c:pt idx="694">
                  <c:v>1296.6999999999998</c:v>
                </c:pt>
                <c:pt idx="695">
                  <c:v>330.9473684210526</c:v>
                </c:pt>
                <c:pt idx="696">
                  <c:v>1125.1052631578948</c:v>
                </c:pt>
                <c:pt idx="697">
                  <c:v>16494.21052631579</c:v>
                </c:pt>
                <c:pt idx="698">
                  <c:v>306.25581395348837</c:v>
                </c:pt>
                <c:pt idx="699">
                  <c:v>557.64285714285722</c:v>
                </c:pt>
                <c:pt idx="700">
                  <c:v>1254.8333333333333</c:v>
                </c:pt>
                <c:pt idx="701">
                  <c:v>11302.765715503829</c:v>
                </c:pt>
                <c:pt idx="702">
                  <c:v>2320.4375</c:v>
                </c:pt>
                <c:pt idx="703">
                  <c:v>30172.666666666864</c:v>
                </c:pt>
                <c:pt idx="704">
                  <c:v>244.2</c:v>
                </c:pt>
                <c:pt idx="705">
                  <c:v>11100.90909090909</c:v>
                </c:pt>
                <c:pt idx="706">
                  <c:v>2920.6896551724139</c:v>
                </c:pt>
                <c:pt idx="707">
                  <c:v>4114.7</c:v>
                </c:pt>
                <c:pt idx="708">
                  <c:v>200.27777777777777</c:v>
                </c:pt>
                <c:pt idx="709">
                  <c:v>5855</c:v>
                </c:pt>
                <c:pt idx="710">
                  <c:v>372.51315789473688</c:v>
                </c:pt>
                <c:pt idx="711">
                  <c:v>4104.8</c:v>
                </c:pt>
                <c:pt idx="712">
                  <c:v>59696.25</c:v>
                </c:pt>
                <c:pt idx="713">
                  <c:v>430.91666666666669</c:v>
                </c:pt>
                <c:pt idx="714">
                  <c:v>448.984375</c:v>
                </c:pt>
                <c:pt idx="715">
                  <c:v>7264.666666666667</c:v>
                </c:pt>
                <c:pt idx="716">
                  <c:v>417.23333333333335</c:v>
                </c:pt>
                <c:pt idx="717">
                  <c:v>313.18604651162786</c:v>
                </c:pt>
                <c:pt idx="718">
                  <c:v>5067.7</c:v>
                </c:pt>
                <c:pt idx="719">
                  <c:v>12709.302325581426</c:v>
                </c:pt>
                <c:pt idx="720">
                  <c:v>981.05555555555543</c:v>
                </c:pt>
                <c:pt idx="721">
                  <c:v>2418.1538461538462</c:v>
                </c:pt>
                <c:pt idx="722">
                  <c:v>40321</c:v>
                </c:pt>
                <c:pt idx="723">
                  <c:v>2503.090909090909</c:v>
                </c:pt>
                <c:pt idx="724">
                  <c:v>1055.1400000000001</c:v>
                </c:pt>
                <c:pt idx="725">
                  <c:v>7724.2857142857138</c:v>
                </c:pt>
                <c:pt idx="726">
                  <c:v>433.95000000000005</c:v>
                </c:pt>
                <c:pt idx="727">
                  <c:v>4573.333333333333</c:v>
                </c:pt>
                <c:pt idx="728">
                  <c:v>178715</c:v>
                </c:pt>
                <c:pt idx="729">
                  <c:v>4012.8333333333335</c:v>
                </c:pt>
                <c:pt idx="730">
                  <c:v>3943.3750000000005</c:v>
                </c:pt>
                <c:pt idx="731">
                  <c:v>10442</c:v>
                </c:pt>
                <c:pt idx="732">
                  <c:v>29679.999999999996</c:v>
                </c:pt>
                <c:pt idx="733">
                  <c:v>8982.625</c:v>
                </c:pt>
                <c:pt idx="734">
                  <c:v>23958.571428571428</c:v>
                </c:pt>
                <c:pt idx="735">
                  <c:v>6437.9</c:v>
                </c:pt>
                <c:pt idx="736">
                  <c:v>315.41000000000003</c:v>
                </c:pt>
                <c:pt idx="737">
                  <c:v>955.34285714285727</c:v>
                </c:pt>
                <c:pt idx="738">
                  <c:v>4623.5999999999995</c:v>
                </c:pt>
                <c:pt idx="739">
                  <c:v>1440.6153846153845</c:v>
                </c:pt>
                <c:pt idx="740">
                  <c:v>326.47916666666669</c:v>
                </c:pt>
                <c:pt idx="741">
                  <c:v>29785</c:v>
                </c:pt>
                <c:pt idx="742">
                  <c:v>11864.5</c:v>
                </c:pt>
                <c:pt idx="743">
                  <c:v>2983.5333333333333</c:v>
                </c:pt>
                <c:pt idx="744">
                  <c:v>803.54901960784309</c:v>
                </c:pt>
                <c:pt idx="745">
                  <c:v>656.95161290322585</c:v>
                </c:pt>
                <c:pt idx="746">
                  <c:v>92737.000000000015</c:v>
                </c:pt>
                <c:pt idx="747">
                  <c:v>18123</c:v>
                </c:pt>
                <c:pt idx="748">
                  <c:v>439.29032258064518</c:v>
                </c:pt>
                <c:pt idx="749">
                  <c:v>713.45454545454538</c:v>
                </c:pt>
                <c:pt idx="750">
                  <c:v>3242.4999999999995</c:v>
                </c:pt>
                <c:pt idx="751">
                  <c:v>224.21</c:v>
                </c:pt>
                <c:pt idx="752">
                  <c:v>894.72307692307697</c:v>
                </c:pt>
                <c:pt idx="753">
                  <c:v>5154.0000000000073</c:v>
                </c:pt>
                <c:pt idx="754">
                  <c:v>376.19354838709677</c:v>
                </c:pt>
                <c:pt idx="755">
                  <c:v>828.9</c:v>
                </c:pt>
                <c:pt idx="756">
                  <c:v>568.81818181818187</c:v>
                </c:pt>
                <c:pt idx="757">
                  <c:v>1101.2173913043478</c:v>
                </c:pt>
                <c:pt idx="758">
                  <c:v>99597.5</c:v>
                </c:pt>
                <c:pt idx="759">
                  <c:v>23792.941176470587</c:v>
                </c:pt>
                <c:pt idx="760">
                  <c:v>3383.5443037974683</c:v>
                </c:pt>
                <c:pt idx="761">
                  <c:v>700.82926829268285</c:v>
                </c:pt>
                <c:pt idx="762">
                  <c:v>341.43</c:v>
                </c:pt>
                <c:pt idx="763">
                  <c:v>355.90361445783134</c:v>
                </c:pt>
                <c:pt idx="764">
                  <c:v>43385</c:v>
                </c:pt>
                <c:pt idx="765">
                  <c:v>432426.66666666663</c:v>
                </c:pt>
                <c:pt idx="766">
                  <c:v>214963.15789473685</c:v>
                </c:pt>
                <c:pt idx="767">
                  <c:v>9018.4</c:v>
                </c:pt>
                <c:pt idx="768">
                  <c:v>793.04</c:v>
                </c:pt>
                <c:pt idx="769">
                  <c:v>80402</c:v>
                </c:pt>
                <c:pt idx="770">
                  <c:v>932.02564102564099</c:v>
                </c:pt>
                <c:pt idx="771">
                  <c:v>40851</c:v>
                </c:pt>
                <c:pt idx="772">
                  <c:v>428.98571428571432</c:v>
                </c:pt>
                <c:pt idx="773">
                  <c:v>3366.7272727272725</c:v>
                </c:pt>
                <c:pt idx="774">
                  <c:v>15069.499999999998</c:v>
                </c:pt>
                <c:pt idx="775">
                  <c:v>13411.714285714284</c:v>
                </c:pt>
                <c:pt idx="776">
                  <c:v>20885.111111111113</c:v>
                </c:pt>
                <c:pt idx="777">
                  <c:v>31327.666666666668</c:v>
                </c:pt>
                <c:pt idx="778">
                  <c:v>43038.181818181918</c:v>
                </c:pt>
                <c:pt idx="779">
                  <c:v>57384.242424242424</c:v>
                </c:pt>
                <c:pt idx="780">
                  <c:v>25080.428571428569</c:v>
                </c:pt>
                <c:pt idx="781">
                  <c:v>1980.4878048780488</c:v>
                </c:pt>
                <c:pt idx="782">
                  <c:v>128655</c:v>
                </c:pt>
                <c:pt idx="783">
                  <c:v>1973.5714285714287</c:v>
                </c:pt>
                <c:pt idx="784">
                  <c:v>32075</c:v>
                </c:pt>
                <c:pt idx="785">
                  <c:v>149238.63636363635</c:v>
                </c:pt>
                <c:pt idx="786">
                  <c:v>308.8279569892473</c:v>
                </c:pt>
                <c:pt idx="787">
                  <c:v>39690.588235294119</c:v>
                </c:pt>
                <c:pt idx="788">
                  <c:v>4842.875</c:v>
                </c:pt>
                <c:pt idx="789">
                  <c:v>300.37333333333333</c:v>
                </c:pt>
                <c:pt idx="790">
                  <c:v>27020.999999999996</c:v>
                </c:pt>
                <c:pt idx="791">
                  <c:v>3518</c:v>
                </c:pt>
                <c:pt idx="792">
                  <c:v>371336.36363636365</c:v>
                </c:pt>
                <c:pt idx="793">
                  <c:v>5060</c:v>
                </c:pt>
                <c:pt idx="794">
                  <c:v>569.78205128205127</c:v>
                </c:pt>
                <c:pt idx="795">
                  <c:v>6289.1999999999989</c:v>
                </c:pt>
                <c:pt idx="796">
                  <c:v>71250.588235294112</c:v>
                </c:pt>
                <c:pt idx="797">
                  <c:v>645.57500000000005</c:v>
                </c:pt>
                <c:pt idx="798">
                  <c:v>295.34426229508199</c:v>
                </c:pt>
                <c:pt idx="799">
                  <c:v>1530.6296296296296</c:v>
                </c:pt>
                <c:pt idx="800">
                  <c:v>1730.9999999999998</c:v>
                </c:pt>
                <c:pt idx="801">
                  <c:v>210.24444444444444</c:v>
                </c:pt>
                <c:pt idx="802">
                  <c:v>9388.75</c:v>
                </c:pt>
                <c:pt idx="803">
                  <c:v>8739</c:v>
                </c:pt>
                <c:pt idx="804">
                  <c:v>17354</c:v>
                </c:pt>
                <c:pt idx="805">
                  <c:v>553.76595744680856</c:v>
                </c:pt>
                <c:pt idx="806">
                  <c:v>240245</c:v>
                </c:pt>
                <c:pt idx="807">
                  <c:v>698.96363636363628</c:v>
                </c:pt>
                <c:pt idx="808">
                  <c:v>2928.2499999999995</c:v>
                </c:pt>
                <c:pt idx="809">
                  <c:v>1301.7619047619048</c:v>
                </c:pt>
                <c:pt idx="810">
                  <c:v>3186.1</c:v>
                </c:pt>
                <c:pt idx="811">
                  <c:v>351.57777777777778</c:v>
                </c:pt>
                <c:pt idx="812">
                  <c:v>309.08749999999998</c:v>
                </c:pt>
                <c:pt idx="813">
                  <c:v>362.64444444444445</c:v>
                </c:pt>
                <c:pt idx="814">
                  <c:v>1401.8214285714284</c:v>
                </c:pt>
                <c:pt idx="815">
                  <c:v>81566.666666666657</c:v>
                </c:pt>
                <c:pt idx="816">
                  <c:v>219.93827160493825</c:v>
                </c:pt>
                <c:pt idx="817">
                  <c:v>104143.33333333333</c:v>
                </c:pt>
                <c:pt idx="818">
                  <c:v>1223.8888888888889</c:v>
                </c:pt>
                <c:pt idx="819">
                  <c:v>362.44285714285718</c:v>
                </c:pt>
                <c:pt idx="820">
                  <c:v>467.51</c:v>
                </c:pt>
                <c:pt idx="821">
                  <c:v>220.98850574712642</c:v>
                </c:pt>
                <c:pt idx="822">
                  <c:v>520.61666666666667</c:v>
                </c:pt>
                <c:pt idx="823">
                  <c:v>840.08695652173913</c:v>
                </c:pt>
                <c:pt idx="824">
                  <c:v>3869.6629213483188</c:v>
                </c:pt>
                <c:pt idx="825">
                  <c:v>5407</c:v>
                </c:pt>
                <c:pt idx="826">
                  <c:v>227700.00000000192</c:v>
                </c:pt>
                <c:pt idx="827">
                  <c:v>87233.333333333328</c:v>
                </c:pt>
                <c:pt idx="828">
                  <c:v>422.91836734693874</c:v>
                </c:pt>
                <c:pt idx="829">
                  <c:v>8797.0270270270503</c:v>
                </c:pt>
                <c:pt idx="830">
                  <c:v>44894</c:v>
                </c:pt>
                <c:pt idx="831">
                  <c:v>590.80219780219772</c:v>
                </c:pt>
                <c:pt idx="832">
                  <c:v>4165.0999999999995</c:v>
                </c:pt>
                <c:pt idx="833">
                  <c:v>471.33333333333337</c:v>
                </c:pt>
                <c:pt idx="834">
                  <c:v>648.38461538461536</c:v>
                </c:pt>
                <c:pt idx="835">
                  <c:v>34842</c:v>
                </c:pt>
                <c:pt idx="836">
                  <c:v>12697.333333333334</c:v>
                </c:pt>
                <c:pt idx="837">
                  <c:v>329.22499999999997</c:v>
                </c:pt>
                <c:pt idx="838">
                  <c:v>20513</c:v>
                </c:pt>
                <c:pt idx="839">
                  <c:v>2532.5882352941176</c:v>
                </c:pt>
                <c:pt idx="840">
                  <c:v>162.07216494845363</c:v>
                </c:pt>
                <c:pt idx="841">
                  <c:v>519.71428571428578</c:v>
                </c:pt>
                <c:pt idx="842">
                  <c:v>4648.25</c:v>
                </c:pt>
                <c:pt idx="843">
                  <c:v>4339</c:v>
                </c:pt>
                <c:pt idx="844">
                  <c:v>2172.5</c:v>
                </c:pt>
                <c:pt idx="845">
                  <c:v>603</c:v>
                </c:pt>
                <c:pt idx="846">
                  <c:v>3432.0999999999995</c:v>
                </c:pt>
                <c:pt idx="847">
                  <c:v>580.64</c:v>
                </c:pt>
                <c:pt idx="848">
                  <c:v>7388.4</c:v>
                </c:pt>
                <c:pt idx="849">
                  <c:v>5773.1372549019725</c:v>
                </c:pt>
                <c:pt idx="850">
                  <c:v>576.04615384615386</c:v>
                </c:pt>
                <c:pt idx="851">
                  <c:v>1189.4242424242423</c:v>
                </c:pt>
                <c:pt idx="852">
                  <c:v>1734.7916666666667</c:v>
                </c:pt>
                <c:pt idx="853">
                  <c:v>1051.2586206896553</c:v>
                </c:pt>
                <c:pt idx="854">
                  <c:v>53865</c:v>
                </c:pt>
                <c:pt idx="855">
                  <c:v>2832.2307692307691</c:v>
                </c:pt>
                <c:pt idx="856">
                  <c:v>3896.272727272727</c:v>
                </c:pt>
                <c:pt idx="857">
                  <c:v>443.49253731343276</c:v>
                </c:pt>
                <c:pt idx="858">
                  <c:v>41857</c:v>
                </c:pt>
                <c:pt idx="859">
                  <c:v>15718</c:v>
                </c:pt>
                <c:pt idx="860">
                  <c:v>1802.625</c:v>
                </c:pt>
                <c:pt idx="861">
                  <c:v>10888</c:v>
                </c:pt>
                <c:pt idx="862">
                  <c:v>55210.00000000024</c:v>
                </c:pt>
                <c:pt idx="863">
                  <c:v>2070.3571428571431</c:v>
                </c:pt>
                <c:pt idx="864">
                  <c:v>9772</c:v>
                </c:pt>
                <c:pt idx="865">
                  <c:v>2231.3200000000002</c:v>
                </c:pt>
                <c:pt idx="866">
                  <c:v>380</c:v>
                </c:pt>
                <c:pt idx="867">
                  <c:v>4888.172043010758</c:v>
                </c:pt>
                <c:pt idx="868">
                  <c:v>1287725</c:v>
                </c:pt>
                <c:pt idx="869">
                  <c:v>8107.166666666667</c:v>
                </c:pt>
                <c:pt idx="870">
                  <c:v>14717.333333333334</c:v>
                </c:pt>
                <c:pt idx="871">
                  <c:v>342.7769791455072</c:v>
                </c:pt>
                <c:pt idx="872">
                  <c:v>5792.6428571428569</c:v>
                </c:pt>
                <c:pt idx="873">
                  <c:v>2062.4</c:v>
                </c:pt>
                <c:pt idx="874">
                  <c:v>895.32183908045977</c:v>
                </c:pt>
                <c:pt idx="875">
                  <c:v>17522.5</c:v>
                </c:pt>
                <c:pt idx="876">
                  <c:v>42130</c:v>
                </c:pt>
                <c:pt idx="877">
                  <c:v>49258</c:v>
                </c:pt>
                <c:pt idx="878">
                  <c:v>831.69047619047626</c:v>
                </c:pt>
                <c:pt idx="879">
                  <c:v>911.44827586206895</c:v>
                </c:pt>
                <c:pt idx="880">
                  <c:v>14922.5</c:v>
                </c:pt>
                <c:pt idx="881">
                  <c:v>20555.333333333467</c:v>
                </c:pt>
                <c:pt idx="882">
                  <c:v>349.88659793814435</c:v>
                </c:pt>
                <c:pt idx="883">
                  <c:v>95763.888888889152</c:v>
                </c:pt>
                <c:pt idx="884">
                  <c:v>9778.6666666666679</c:v>
                </c:pt>
                <c:pt idx="885">
                  <c:v>1772.1999999999998</c:v>
                </c:pt>
                <c:pt idx="886">
                  <c:v>220.02083333333334</c:v>
                </c:pt>
                <c:pt idx="887">
                  <c:v>763.32499999999993</c:v>
                </c:pt>
                <c:pt idx="888">
                  <c:v>386.40697674418607</c:v>
                </c:pt>
                <c:pt idx="889">
                  <c:v>53252.999999999993</c:v>
                </c:pt>
                <c:pt idx="890">
                  <c:v>5278.26</c:v>
                </c:pt>
                <c:pt idx="891">
                  <c:v>334.05</c:v>
                </c:pt>
                <c:pt idx="892">
                  <c:v>3688.6046511627956</c:v>
                </c:pt>
                <c:pt idx="893">
                  <c:v>344116.66666666954</c:v>
                </c:pt>
                <c:pt idx="894">
                  <c:v>40785.25</c:v>
                </c:pt>
                <c:pt idx="895">
                  <c:v>348.83333333333331</c:v>
                </c:pt>
                <c:pt idx="896">
                  <c:v>383.1466666666667</c:v>
                </c:pt>
                <c:pt idx="897">
                  <c:v>3842.3749999999995</c:v>
                </c:pt>
                <c:pt idx="898">
                  <c:v>942.20588235294122</c:v>
                </c:pt>
                <c:pt idx="899">
                  <c:v>1944.05</c:v>
                </c:pt>
                <c:pt idx="900">
                  <c:v>3716.1923076923076</c:v>
                </c:pt>
              </c:numCache>
            </c:numRef>
          </c:xVal>
          <c:yVal>
            <c:numRef>
              <c:f>Data_sheet!$H$14:$H$1361</c:f>
              <c:numCache>
                <c:formatCode>General</c:formatCode>
                <c:ptCount val="901"/>
                <c:pt idx="0">
                  <c:v>2.5714285714285712</c:v>
                </c:pt>
                <c:pt idx="1">
                  <c:v>26</c:v>
                </c:pt>
                <c:pt idx="2">
                  <c:v>3.75</c:v>
                </c:pt>
                <c:pt idx="3">
                  <c:v>13.513513513513514</c:v>
                </c:pt>
                <c:pt idx="4">
                  <c:v>4.4444444444444446</c:v>
                </c:pt>
                <c:pt idx="5">
                  <c:v>64</c:v>
                </c:pt>
                <c:pt idx="6">
                  <c:v>9.615384615384615</c:v>
                </c:pt>
                <c:pt idx="7">
                  <c:v>16.25</c:v>
                </c:pt>
                <c:pt idx="8">
                  <c:v>18.235294117647058</c:v>
                </c:pt>
                <c:pt idx="9">
                  <c:v>27</c:v>
                </c:pt>
                <c:pt idx="10">
                  <c:v>17.647058823529409</c:v>
                </c:pt>
                <c:pt idx="11">
                  <c:v>9.7000000000000011</c:v>
                </c:pt>
                <c:pt idx="12">
                  <c:v>5.5294117647058831</c:v>
                </c:pt>
                <c:pt idx="13">
                  <c:v>3.854166666666667</c:v>
                </c:pt>
                <c:pt idx="14">
                  <c:v>20</c:v>
                </c:pt>
                <c:pt idx="15">
                  <c:v>40.833333333333336</c:v>
                </c:pt>
                <c:pt idx="16">
                  <c:v>8.4782608695652169</c:v>
                </c:pt>
                <c:pt idx="17">
                  <c:v>2563.3333333333335</c:v>
                </c:pt>
                <c:pt idx="18">
                  <c:v>11.818181818181818</c:v>
                </c:pt>
                <c:pt idx="19">
                  <c:v>45.348837209302381</c:v>
                </c:pt>
                <c:pt idx="20">
                  <c:v>42.142857142857139</c:v>
                </c:pt>
                <c:pt idx="21">
                  <c:v>30</c:v>
                </c:pt>
                <c:pt idx="22">
                  <c:v>11.340206185567011</c:v>
                </c:pt>
                <c:pt idx="23">
                  <c:v>97</c:v>
                </c:pt>
                <c:pt idx="24">
                  <c:v>14.833333333333334</c:v>
                </c:pt>
                <c:pt idx="25">
                  <c:v>48.333333333333329</c:v>
                </c:pt>
                <c:pt idx="26">
                  <c:v>2.5517241379310347</c:v>
                </c:pt>
                <c:pt idx="27">
                  <c:v>83.333333333333343</c:v>
                </c:pt>
                <c:pt idx="28">
                  <c:v>29.2</c:v>
                </c:pt>
                <c:pt idx="29">
                  <c:v>14.545454545454545</c:v>
                </c:pt>
                <c:pt idx="30">
                  <c:v>7</c:v>
                </c:pt>
                <c:pt idx="31">
                  <c:v>1.25</c:v>
                </c:pt>
                <c:pt idx="32">
                  <c:v>2166.6666666666665</c:v>
                </c:pt>
                <c:pt idx="33">
                  <c:v>2.7173913043478262</c:v>
                </c:pt>
                <c:pt idx="34">
                  <c:v>2.1363636363636362</c:v>
                </c:pt>
                <c:pt idx="35">
                  <c:v>23.846153846153847</c:v>
                </c:pt>
                <c:pt idx="36">
                  <c:v>9500</c:v>
                </c:pt>
                <c:pt idx="37">
                  <c:v>3.5876288659793816</c:v>
                </c:pt>
                <c:pt idx="38">
                  <c:v>87.142857142857125</c:v>
                </c:pt>
                <c:pt idx="39">
                  <c:v>1400</c:v>
                </c:pt>
                <c:pt idx="40">
                  <c:v>3.8823529411764706</c:v>
                </c:pt>
                <c:pt idx="41">
                  <c:v>400</c:v>
                </c:pt>
                <c:pt idx="42">
                  <c:v>12.124999999999998</c:v>
                </c:pt>
                <c:pt idx="43">
                  <c:v>5.666666666666667</c:v>
                </c:pt>
                <c:pt idx="44">
                  <c:v>3.2941176470588234</c:v>
                </c:pt>
                <c:pt idx="45">
                  <c:v>10</c:v>
                </c:pt>
                <c:pt idx="46">
                  <c:v>148.27586206896549</c:v>
                </c:pt>
                <c:pt idx="47">
                  <c:v>2363.6363636363635</c:v>
                </c:pt>
                <c:pt idx="48">
                  <c:v>1.3125</c:v>
                </c:pt>
                <c:pt idx="49">
                  <c:v>0.68817204301075263</c:v>
                </c:pt>
                <c:pt idx="50">
                  <c:v>2.6829268292682928</c:v>
                </c:pt>
                <c:pt idx="51">
                  <c:v>18.999999999999996</c:v>
                </c:pt>
                <c:pt idx="52">
                  <c:v>6.1538461538461542</c:v>
                </c:pt>
                <c:pt idx="53">
                  <c:v>800</c:v>
                </c:pt>
                <c:pt idx="54">
                  <c:v>20</c:v>
                </c:pt>
                <c:pt idx="55">
                  <c:v>10.869565217391305</c:v>
                </c:pt>
                <c:pt idx="56">
                  <c:v>83</c:v>
                </c:pt>
                <c:pt idx="57">
                  <c:v>4280</c:v>
                </c:pt>
                <c:pt idx="58">
                  <c:v>275.43478260869563</c:v>
                </c:pt>
                <c:pt idx="59">
                  <c:v>4.0384615384615383</c:v>
                </c:pt>
                <c:pt idx="60">
                  <c:v>248</c:v>
                </c:pt>
                <c:pt idx="61">
                  <c:v>5.2857142857142856</c:v>
                </c:pt>
                <c:pt idx="62">
                  <c:v>981.66666666666663</c:v>
                </c:pt>
                <c:pt idx="63">
                  <c:v>2.6595744680851063</c:v>
                </c:pt>
                <c:pt idx="64">
                  <c:v>465</c:v>
                </c:pt>
                <c:pt idx="65">
                  <c:v>150</c:v>
                </c:pt>
                <c:pt idx="66">
                  <c:v>10.961538461538462</c:v>
                </c:pt>
                <c:pt idx="67">
                  <c:v>12.459016393442623</c:v>
                </c:pt>
                <c:pt idx="68">
                  <c:v>2.2941176470588234</c:v>
                </c:pt>
                <c:pt idx="69">
                  <c:v>2.9677419354838706</c:v>
                </c:pt>
                <c:pt idx="70">
                  <c:v>35</c:v>
                </c:pt>
                <c:pt idx="71">
                  <c:v>52.941176470588232</c:v>
                </c:pt>
                <c:pt idx="72">
                  <c:v>40</c:v>
                </c:pt>
                <c:pt idx="73">
                  <c:v>11.363636363636363</c:v>
                </c:pt>
                <c:pt idx="74">
                  <c:v>3.8461538461538458</c:v>
                </c:pt>
                <c:pt idx="75">
                  <c:v>3.75</c:v>
                </c:pt>
                <c:pt idx="76">
                  <c:v>2.4637681159420293</c:v>
                </c:pt>
                <c:pt idx="77">
                  <c:v>280</c:v>
                </c:pt>
                <c:pt idx="78">
                  <c:v>20.260869565217391</c:v>
                </c:pt>
                <c:pt idx="79">
                  <c:v>335</c:v>
                </c:pt>
                <c:pt idx="80">
                  <c:v>15.5</c:v>
                </c:pt>
                <c:pt idx="81">
                  <c:v>133</c:v>
                </c:pt>
                <c:pt idx="82">
                  <c:v>276.92307692307691</c:v>
                </c:pt>
                <c:pt idx="83">
                  <c:v>393.33333333333337</c:v>
                </c:pt>
                <c:pt idx="84">
                  <c:v>89.8</c:v>
                </c:pt>
                <c:pt idx="85">
                  <c:v>2.8499999999999996</c:v>
                </c:pt>
                <c:pt idx="86">
                  <c:v>8700</c:v>
                </c:pt>
                <c:pt idx="87">
                  <c:v>7.7777777777777777</c:v>
                </c:pt>
                <c:pt idx="88">
                  <c:v>54.117647058823522</c:v>
                </c:pt>
                <c:pt idx="89">
                  <c:v>8.5</c:v>
                </c:pt>
                <c:pt idx="90">
                  <c:v>366.66666666666907</c:v>
                </c:pt>
                <c:pt idx="91">
                  <c:v>2.7173913043478262</c:v>
                </c:pt>
                <c:pt idx="92">
                  <c:v>22.076923076923077</c:v>
                </c:pt>
                <c:pt idx="93">
                  <c:v>208.33333333333334</c:v>
                </c:pt>
                <c:pt idx="94">
                  <c:v>123.71134020618557</c:v>
                </c:pt>
                <c:pt idx="95">
                  <c:v>5.6060606060606064</c:v>
                </c:pt>
                <c:pt idx="96">
                  <c:v>8.1</c:v>
                </c:pt>
                <c:pt idx="97">
                  <c:v>2</c:v>
                </c:pt>
                <c:pt idx="98">
                  <c:v>960</c:v>
                </c:pt>
                <c:pt idx="99">
                  <c:v>111.76470588235293</c:v>
                </c:pt>
                <c:pt idx="100">
                  <c:v>56.756756756756914</c:v>
                </c:pt>
                <c:pt idx="101">
                  <c:v>170</c:v>
                </c:pt>
                <c:pt idx="102">
                  <c:v>0.90909090909090917</c:v>
                </c:pt>
                <c:pt idx="103">
                  <c:v>1.0625</c:v>
                </c:pt>
                <c:pt idx="104">
                  <c:v>1181.8181818181818</c:v>
                </c:pt>
                <c:pt idx="105">
                  <c:v>21.666666666666668</c:v>
                </c:pt>
                <c:pt idx="106">
                  <c:v>43.636363636363633</c:v>
                </c:pt>
                <c:pt idx="107">
                  <c:v>21.739130434782631</c:v>
                </c:pt>
                <c:pt idx="108">
                  <c:v>153.84615384615384</c:v>
                </c:pt>
                <c:pt idx="109">
                  <c:v>13.999999999999998</c:v>
                </c:pt>
                <c:pt idx="110">
                  <c:v>46.842105263157897</c:v>
                </c:pt>
                <c:pt idx="111">
                  <c:v>80.645161290322577</c:v>
                </c:pt>
                <c:pt idx="112">
                  <c:v>80</c:v>
                </c:pt>
                <c:pt idx="113">
                  <c:v>76.785714285714278</c:v>
                </c:pt>
                <c:pt idx="114">
                  <c:v>475</c:v>
                </c:pt>
                <c:pt idx="115">
                  <c:v>2.4</c:v>
                </c:pt>
                <c:pt idx="116">
                  <c:v>241.17647058823528</c:v>
                </c:pt>
                <c:pt idx="117">
                  <c:v>7.3111111111111109</c:v>
                </c:pt>
                <c:pt idx="118">
                  <c:v>45.833333333333336</c:v>
                </c:pt>
                <c:pt idx="119">
                  <c:v>2.1875</c:v>
                </c:pt>
                <c:pt idx="120">
                  <c:v>274</c:v>
                </c:pt>
                <c:pt idx="121">
                  <c:v>185</c:v>
                </c:pt>
                <c:pt idx="122">
                  <c:v>2.6365756619041449</c:v>
                </c:pt>
                <c:pt idx="123">
                  <c:v>453</c:v>
                </c:pt>
                <c:pt idx="124">
                  <c:v>16.438356164383563</c:v>
                </c:pt>
                <c:pt idx="125">
                  <c:v>470</c:v>
                </c:pt>
                <c:pt idx="126">
                  <c:v>3.6538461538461537</c:v>
                </c:pt>
                <c:pt idx="127">
                  <c:v>1.5</c:v>
                </c:pt>
                <c:pt idx="128">
                  <c:v>8</c:v>
                </c:pt>
                <c:pt idx="129">
                  <c:v>1975</c:v>
                </c:pt>
                <c:pt idx="130">
                  <c:v>339.13043478260869</c:v>
                </c:pt>
                <c:pt idx="131">
                  <c:v>1.6</c:v>
                </c:pt>
                <c:pt idx="132">
                  <c:v>510</c:v>
                </c:pt>
                <c:pt idx="133">
                  <c:v>2.0833333333333335</c:v>
                </c:pt>
                <c:pt idx="134">
                  <c:v>390</c:v>
                </c:pt>
                <c:pt idx="135">
                  <c:v>3.07</c:v>
                </c:pt>
                <c:pt idx="136">
                  <c:v>4</c:v>
                </c:pt>
                <c:pt idx="137">
                  <c:v>6.4102564102564097</c:v>
                </c:pt>
                <c:pt idx="138">
                  <c:v>14.4</c:v>
                </c:pt>
                <c:pt idx="139">
                  <c:v>8.2499999999999982</c:v>
                </c:pt>
                <c:pt idx="140">
                  <c:v>4.9444444444444446</c:v>
                </c:pt>
                <c:pt idx="141">
                  <c:v>2.8205128205128207</c:v>
                </c:pt>
                <c:pt idx="142">
                  <c:v>2.4358974358974357</c:v>
                </c:pt>
                <c:pt idx="143">
                  <c:v>3.2258064516129035</c:v>
                </c:pt>
                <c:pt idx="144">
                  <c:v>11.774193548387096</c:v>
                </c:pt>
                <c:pt idx="145">
                  <c:v>10</c:v>
                </c:pt>
                <c:pt idx="146">
                  <c:v>3.3888888888888888</c:v>
                </c:pt>
                <c:pt idx="147">
                  <c:v>19</c:v>
                </c:pt>
                <c:pt idx="148">
                  <c:v>18.571428571428569</c:v>
                </c:pt>
                <c:pt idx="149">
                  <c:v>3.4736842105263159</c:v>
                </c:pt>
                <c:pt idx="150">
                  <c:v>4.5000000000000009</c:v>
                </c:pt>
                <c:pt idx="151">
                  <c:v>2.8</c:v>
                </c:pt>
                <c:pt idx="152">
                  <c:v>11.6</c:v>
                </c:pt>
                <c:pt idx="153">
                  <c:v>4.9315068493150687</c:v>
                </c:pt>
                <c:pt idx="154">
                  <c:v>2.8378378378378382</c:v>
                </c:pt>
                <c:pt idx="155">
                  <c:v>16</c:v>
                </c:pt>
                <c:pt idx="156">
                  <c:v>2.1111111111111112</c:v>
                </c:pt>
                <c:pt idx="157">
                  <c:v>4.9152542372881358</c:v>
                </c:pt>
                <c:pt idx="158">
                  <c:v>47.8</c:v>
                </c:pt>
                <c:pt idx="159">
                  <c:v>104.49999999999999</c:v>
                </c:pt>
                <c:pt idx="160">
                  <c:v>3.0379746835443036</c:v>
                </c:pt>
                <c:pt idx="161">
                  <c:v>2.916666666666667</c:v>
                </c:pt>
                <c:pt idx="162">
                  <c:v>2.4193548387096775</c:v>
                </c:pt>
                <c:pt idx="163">
                  <c:v>1.4320987654320985</c:v>
                </c:pt>
                <c:pt idx="164">
                  <c:v>2.1999999999999997</c:v>
                </c:pt>
                <c:pt idx="165">
                  <c:v>34.166666666666664</c:v>
                </c:pt>
                <c:pt idx="166">
                  <c:v>4.5882352941176467</c:v>
                </c:pt>
                <c:pt idx="167">
                  <c:v>4.1249999999999991</c:v>
                </c:pt>
                <c:pt idx="168">
                  <c:v>8.1818181818181817</c:v>
                </c:pt>
                <c:pt idx="169">
                  <c:v>4.9090909090909092</c:v>
                </c:pt>
                <c:pt idx="170">
                  <c:v>3.4736842105263159</c:v>
                </c:pt>
                <c:pt idx="171">
                  <c:v>290</c:v>
                </c:pt>
                <c:pt idx="172">
                  <c:v>8.5714285714285712</c:v>
                </c:pt>
                <c:pt idx="173">
                  <c:v>280</c:v>
                </c:pt>
                <c:pt idx="174">
                  <c:v>7.0588235294117636</c:v>
                </c:pt>
                <c:pt idx="175">
                  <c:v>6.6071428571428568</c:v>
                </c:pt>
                <c:pt idx="176">
                  <c:v>91.666666666666671</c:v>
                </c:pt>
                <c:pt idx="177">
                  <c:v>9.5348837209302317</c:v>
                </c:pt>
                <c:pt idx="178">
                  <c:v>3.5714285714285716</c:v>
                </c:pt>
                <c:pt idx="179">
                  <c:v>285.71428571428572</c:v>
                </c:pt>
                <c:pt idx="180">
                  <c:v>1.5</c:v>
                </c:pt>
                <c:pt idx="181">
                  <c:v>3.8461538461538458</c:v>
                </c:pt>
                <c:pt idx="182">
                  <c:v>6.25</c:v>
                </c:pt>
                <c:pt idx="183">
                  <c:v>17.2</c:v>
                </c:pt>
                <c:pt idx="184">
                  <c:v>3329.9999999999995</c:v>
                </c:pt>
                <c:pt idx="185">
                  <c:v>2.5</c:v>
                </c:pt>
                <c:pt idx="186">
                  <c:v>3.833333333333333</c:v>
                </c:pt>
                <c:pt idx="187">
                  <c:v>83.333333333333329</c:v>
                </c:pt>
                <c:pt idx="188">
                  <c:v>10.384615384615383</c:v>
                </c:pt>
                <c:pt idx="189">
                  <c:v>366</c:v>
                </c:pt>
                <c:pt idx="190">
                  <c:v>11.857142857142859</c:v>
                </c:pt>
                <c:pt idx="191">
                  <c:v>75</c:v>
                </c:pt>
                <c:pt idx="192">
                  <c:v>8.7096774193548399</c:v>
                </c:pt>
                <c:pt idx="193">
                  <c:v>21.499999999999996</c:v>
                </c:pt>
                <c:pt idx="194">
                  <c:v>17.721518987341771</c:v>
                </c:pt>
                <c:pt idx="195">
                  <c:v>31.739130434782606</c:v>
                </c:pt>
                <c:pt idx="196">
                  <c:v>3.4065934065934065</c:v>
                </c:pt>
                <c:pt idx="197">
                  <c:v>525</c:v>
                </c:pt>
                <c:pt idx="198">
                  <c:v>136.99999999999997</c:v>
                </c:pt>
                <c:pt idx="199">
                  <c:v>37368.42105263158</c:v>
                </c:pt>
                <c:pt idx="200">
                  <c:v>4.8958333333333339</c:v>
                </c:pt>
                <c:pt idx="201">
                  <c:v>75</c:v>
                </c:pt>
                <c:pt idx="202">
                  <c:v>2.5</c:v>
                </c:pt>
                <c:pt idx="203">
                  <c:v>14.528301886792452</c:v>
                </c:pt>
                <c:pt idx="204">
                  <c:v>282.75862068965512</c:v>
                </c:pt>
                <c:pt idx="205">
                  <c:v>5.8666666666666671</c:v>
                </c:pt>
                <c:pt idx="206">
                  <c:v>7.1428571428571423</c:v>
                </c:pt>
                <c:pt idx="207">
                  <c:v>1182.5</c:v>
                </c:pt>
                <c:pt idx="208">
                  <c:v>45.454545454545453</c:v>
                </c:pt>
                <c:pt idx="209">
                  <c:v>55.999999999999993</c:v>
                </c:pt>
                <c:pt idx="210">
                  <c:v>20.3125</c:v>
                </c:pt>
                <c:pt idx="211">
                  <c:v>266.66666666666669</c:v>
                </c:pt>
                <c:pt idx="212">
                  <c:v>21.428571428571431</c:v>
                </c:pt>
                <c:pt idx="213">
                  <c:v>3.4426229508196724</c:v>
                </c:pt>
                <c:pt idx="214">
                  <c:v>25.478260869565219</c:v>
                </c:pt>
                <c:pt idx="215">
                  <c:v>300</c:v>
                </c:pt>
                <c:pt idx="216">
                  <c:v>138.8235294117647</c:v>
                </c:pt>
                <c:pt idx="217">
                  <c:v>5.6666666666666661</c:v>
                </c:pt>
                <c:pt idx="218">
                  <c:v>108.33333333333334</c:v>
                </c:pt>
                <c:pt idx="219">
                  <c:v>1.264367816091954</c:v>
                </c:pt>
                <c:pt idx="220">
                  <c:v>110.29411764705881</c:v>
                </c:pt>
                <c:pt idx="221">
                  <c:v>47.896551724137936</c:v>
                </c:pt>
                <c:pt idx="222">
                  <c:v>2.9692307692307689</c:v>
                </c:pt>
                <c:pt idx="223">
                  <c:v>953.33333333333326</c:v>
                </c:pt>
                <c:pt idx="224">
                  <c:v>2.6</c:v>
                </c:pt>
                <c:pt idx="225">
                  <c:v>33.043478260869563</c:v>
                </c:pt>
                <c:pt idx="226">
                  <c:v>100</c:v>
                </c:pt>
                <c:pt idx="227">
                  <c:v>0.5</c:v>
                </c:pt>
                <c:pt idx="228">
                  <c:v>9.3000000000000007</c:v>
                </c:pt>
                <c:pt idx="229">
                  <c:v>19.512195121951219</c:v>
                </c:pt>
                <c:pt idx="230">
                  <c:v>576.5</c:v>
                </c:pt>
                <c:pt idx="231">
                  <c:v>33.333333333333336</c:v>
                </c:pt>
                <c:pt idx="232">
                  <c:v>1.92</c:v>
                </c:pt>
                <c:pt idx="233">
                  <c:v>1.927710843373494</c:v>
                </c:pt>
                <c:pt idx="234">
                  <c:v>600</c:v>
                </c:pt>
                <c:pt idx="235">
                  <c:v>792.83333333333337</c:v>
                </c:pt>
                <c:pt idx="236">
                  <c:v>130</c:v>
                </c:pt>
                <c:pt idx="237">
                  <c:v>210</c:v>
                </c:pt>
                <c:pt idx="238">
                  <c:v>6.8</c:v>
                </c:pt>
                <c:pt idx="239">
                  <c:v>14.5625</c:v>
                </c:pt>
                <c:pt idx="240">
                  <c:v>3.3333333333333401</c:v>
                </c:pt>
                <c:pt idx="241">
                  <c:v>1.8644067796610171</c:v>
                </c:pt>
                <c:pt idx="242">
                  <c:v>97.6</c:v>
                </c:pt>
                <c:pt idx="243">
                  <c:v>68.75</c:v>
                </c:pt>
                <c:pt idx="244">
                  <c:v>4</c:v>
                </c:pt>
                <c:pt idx="245">
                  <c:v>7.0000000000000009</c:v>
                </c:pt>
                <c:pt idx="246">
                  <c:v>10.3125</c:v>
                </c:pt>
                <c:pt idx="247">
                  <c:v>16.666666666666664</c:v>
                </c:pt>
                <c:pt idx="248">
                  <c:v>154.16666666666666</c:v>
                </c:pt>
                <c:pt idx="249">
                  <c:v>183.33333333333334</c:v>
                </c:pt>
                <c:pt idx="250">
                  <c:v>7.666666666666667</c:v>
                </c:pt>
                <c:pt idx="251">
                  <c:v>3.1</c:v>
                </c:pt>
                <c:pt idx="252">
                  <c:v>343.75</c:v>
                </c:pt>
                <c:pt idx="253">
                  <c:v>6.5789473684210531</c:v>
                </c:pt>
                <c:pt idx="254">
                  <c:v>1.7</c:v>
                </c:pt>
                <c:pt idx="255">
                  <c:v>16.521739130434781</c:v>
                </c:pt>
                <c:pt idx="256">
                  <c:v>1</c:v>
                </c:pt>
                <c:pt idx="257">
                  <c:v>700</c:v>
                </c:pt>
                <c:pt idx="258">
                  <c:v>60.606060606060602</c:v>
                </c:pt>
                <c:pt idx="259">
                  <c:v>11.578947368421053</c:v>
                </c:pt>
                <c:pt idx="260">
                  <c:v>12.9</c:v>
                </c:pt>
                <c:pt idx="261">
                  <c:v>66.994467024440112</c:v>
                </c:pt>
                <c:pt idx="262">
                  <c:v>62.5</c:v>
                </c:pt>
                <c:pt idx="263">
                  <c:v>0.65151515151515138</c:v>
                </c:pt>
                <c:pt idx="264">
                  <c:v>2.4285714285714288</c:v>
                </c:pt>
                <c:pt idx="265">
                  <c:v>215.28571428571428</c:v>
                </c:pt>
                <c:pt idx="266">
                  <c:v>19.09090909090909</c:v>
                </c:pt>
                <c:pt idx="267">
                  <c:v>72.222222222222229</c:v>
                </c:pt>
                <c:pt idx="268">
                  <c:v>51.578947368421055</c:v>
                </c:pt>
                <c:pt idx="269">
                  <c:v>647.05882352941171</c:v>
                </c:pt>
                <c:pt idx="270">
                  <c:v>222.22222222222246</c:v>
                </c:pt>
                <c:pt idx="271">
                  <c:v>5.625</c:v>
                </c:pt>
                <c:pt idx="272">
                  <c:v>2.2500000000000004</c:v>
                </c:pt>
                <c:pt idx="273">
                  <c:v>350</c:v>
                </c:pt>
                <c:pt idx="274">
                  <c:v>14.444444444444445</c:v>
                </c:pt>
                <c:pt idx="275">
                  <c:v>367.34693877551024</c:v>
                </c:pt>
                <c:pt idx="276">
                  <c:v>115.85365853658536</c:v>
                </c:pt>
                <c:pt idx="277">
                  <c:v>75.747126436781613</c:v>
                </c:pt>
                <c:pt idx="278">
                  <c:v>3.543478260869565</c:v>
                </c:pt>
                <c:pt idx="279">
                  <c:v>5.0943396226415096</c:v>
                </c:pt>
                <c:pt idx="280">
                  <c:v>94.117647058823522</c:v>
                </c:pt>
                <c:pt idx="281">
                  <c:v>70</c:v>
                </c:pt>
                <c:pt idx="282">
                  <c:v>18.032786885245901</c:v>
                </c:pt>
                <c:pt idx="283">
                  <c:v>53.571428571428569</c:v>
                </c:pt>
                <c:pt idx="284">
                  <c:v>3.8333333333333335</c:v>
                </c:pt>
                <c:pt idx="285">
                  <c:v>1666.4999999999998</c:v>
                </c:pt>
                <c:pt idx="286">
                  <c:v>29.166666666666668</c:v>
                </c:pt>
                <c:pt idx="287">
                  <c:v>1.595505617977528</c:v>
                </c:pt>
                <c:pt idx="288">
                  <c:v>10.38</c:v>
                </c:pt>
                <c:pt idx="289">
                  <c:v>35.333333333333336</c:v>
                </c:pt>
                <c:pt idx="290">
                  <c:v>2200</c:v>
                </c:pt>
                <c:pt idx="291">
                  <c:v>2.580645161290323</c:v>
                </c:pt>
                <c:pt idx="292">
                  <c:v>6.4285714285714279</c:v>
                </c:pt>
                <c:pt idx="293">
                  <c:v>50</c:v>
                </c:pt>
                <c:pt idx="294">
                  <c:v>4.5</c:v>
                </c:pt>
                <c:pt idx="295">
                  <c:v>6.75</c:v>
                </c:pt>
                <c:pt idx="296">
                  <c:v>63.666666666666671</c:v>
                </c:pt>
                <c:pt idx="297">
                  <c:v>7.2727272727272725</c:v>
                </c:pt>
                <c:pt idx="298">
                  <c:v>600</c:v>
                </c:pt>
                <c:pt idx="299">
                  <c:v>29.166666666666668</c:v>
                </c:pt>
                <c:pt idx="300">
                  <c:v>80</c:v>
                </c:pt>
                <c:pt idx="301">
                  <c:v>11.000000000000002</c:v>
                </c:pt>
                <c:pt idx="302">
                  <c:v>111.76470588235293</c:v>
                </c:pt>
                <c:pt idx="303">
                  <c:v>1.5999999999999999</c:v>
                </c:pt>
                <c:pt idx="304">
                  <c:v>20.611111111111111</c:v>
                </c:pt>
                <c:pt idx="305">
                  <c:v>750</c:v>
                </c:pt>
                <c:pt idx="306">
                  <c:v>1.7441860465116279</c:v>
                </c:pt>
                <c:pt idx="307">
                  <c:v>24.142857142857139</c:v>
                </c:pt>
                <c:pt idx="308">
                  <c:v>4.5</c:v>
                </c:pt>
                <c:pt idx="309">
                  <c:v>55.999999999999993</c:v>
                </c:pt>
                <c:pt idx="310">
                  <c:v>491.52542372881356</c:v>
                </c:pt>
                <c:pt idx="311">
                  <c:v>128.33333333333334</c:v>
                </c:pt>
                <c:pt idx="312">
                  <c:v>1875</c:v>
                </c:pt>
                <c:pt idx="313">
                  <c:v>1.88</c:v>
                </c:pt>
                <c:pt idx="314">
                  <c:v>55.555555555555557</c:v>
                </c:pt>
                <c:pt idx="315">
                  <c:v>13.152173913043477</c:v>
                </c:pt>
                <c:pt idx="316">
                  <c:v>500</c:v>
                </c:pt>
                <c:pt idx="317">
                  <c:v>427.27272727273117</c:v>
                </c:pt>
                <c:pt idx="318">
                  <c:v>18.18181818181818</c:v>
                </c:pt>
                <c:pt idx="319">
                  <c:v>56.521739130434781</c:v>
                </c:pt>
                <c:pt idx="320">
                  <c:v>100</c:v>
                </c:pt>
                <c:pt idx="321">
                  <c:v>4.166666666666667</c:v>
                </c:pt>
                <c:pt idx="322">
                  <c:v>9.7530864197530871</c:v>
                </c:pt>
                <c:pt idx="323">
                  <c:v>840</c:v>
                </c:pt>
                <c:pt idx="324">
                  <c:v>41.5</c:v>
                </c:pt>
                <c:pt idx="325">
                  <c:v>130.91666666666669</c:v>
                </c:pt>
                <c:pt idx="326">
                  <c:v>7.8571428571428568</c:v>
                </c:pt>
                <c:pt idx="327">
                  <c:v>3055.5555555555643</c:v>
                </c:pt>
                <c:pt idx="328">
                  <c:v>345.83333333333337</c:v>
                </c:pt>
                <c:pt idx="329">
                  <c:v>30</c:v>
                </c:pt>
                <c:pt idx="330">
                  <c:v>54.716981132075468</c:v>
                </c:pt>
                <c:pt idx="331">
                  <c:v>29.375</c:v>
                </c:pt>
                <c:pt idx="332">
                  <c:v>7.666666666666667</c:v>
                </c:pt>
                <c:pt idx="333">
                  <c:v>25.263157894736842</c:v>
                </c:pt>
                <c:pt idx="334">
                  <c:v>765</c:v>
                </c:pt>
                <c:pt idx="335">
                  <c:v>101.66666666666667</c:v>
                </c:pt>
                <c:pt idx="336">
                  <c:v>9.4230769230769234</c:v>
                </c:pt>
                <c:pt idx="337">
                  <c:v>3.2876712328767121</c:v>
                </c:pt>
                <c:pt idx="338">
                  <c:v>6.4062499999999991</c:v>
                </c:pt>
                <c:pt idx="339">
                  <c:v>55.813953488372221</c:v>
                </c:pt>
                <c:pt idx="340">
                  <c:v>0.34831460674157305</c:v>
                </c:pt>
                <c:pt idx="341">
                  <c:v>2</c:v>
                </c:pt>
                <c:pt idx="342">
                  <c:v>4.2105263157894735</c:v>
                </c:pt>
                <c:pt idx="343">
                  <c:v>27.586206896551726</c:v>
                </c:pt>
                <c:pt idx="344">
                  <c:v>39.583333333333336</c:v>
                </c:pt>
                <c:pt idx="345">
                  <c:v>8.235294117647058</c:v>
                </c:pt>
                <c:pt idx="346">
                  <c:v>175</c:v>
                </c:pt>
                <c:pt idx="347">
                  <c:v>11.818181818181818</c:v>
                </c:pt>
                <c:pt idx="348">
                  <c:v>6.1</c:v>
                </c:pt>
                <c:pt idx="349">
                  <c:v>40.625</c:v>
                </c:pt>
                <c:pt idx="350">
                  <c:v>242.49999999999997</c:v>
                </c:pt>
                <c:pt idx="351">
                  <c:v>10.666666666666668</c:v>
                </c:pt>
                <c:pt idx="352">
                  <c:v>170</c:v>
                </c:pt>
                <c:pt idx="353">
                  <c:v>2025.3164556962024</c:v>
                </c:pt>
                <c:pt idx="354">
                  <c:v>159.75</c:v>
                </c:pt>
                <c:pt idx="355">
                  <c:v>104</c:v>
                </c:pt>
                <c:pt idx="356">
                  <c:v>66.666666666666742</c:v>
                </c:pt>
                <c:pt idx="357">
                  <c:v>930</c:v>
                </c:pt>
                <c:pt idx="358">
                  <c:v>2.4705882352941178</c:v>
                </c:pt>
                <c:pt idx="359">
                  <c:v>30.952380952380953</c:v>
                </c:pt>
                <c:pt idx="360">
                  <c:v>2</c:v>
                </c:pt>
                <c:pt idx="361">
                  <c:v>53.333333333333336</c:v>
                </c:pt>
                <c:pt idx="362">
                  <c:v>70</c:v>
                </c:pt>
                <c:pt idx="363">
                  <c:v>2.9411764705882355</c:v>
                </c:pt>
                <c:pt idx="364">
                  <c:v>1180</c:v>
                </c:pt>
                <c:pt idx="365">
                  <c:v>133.33333333333334</c:v>
                </c:pt>
                <c:pt idx="366">
                  <c:v>17.5</c:v>
                </c:pt>
                <c:pt idx="367">
                  <c:v>1.7525773195876289</c:v>
                </c:pt>
                <c:pt idx="368">
                  <c:v>1.6</c:v>
                </c:pt>
                <c:pt idx="369">
                  <c:v>2</c:v>
                </c:pt>
                <c:pt idx="370">
                  <c:v>0.625</c:v>
                </c:pt>
                <c:pt idx="371">
                  <c:v>1.94</c:v>
                </c:pt>
                <c:pt idx="372">
                  <c:v>1.2</c:v>
                </c:pt>
                <c:pt idx="373">
                  <c:v>3.9666666666666663</c:v>
                </c:pt>
                <c:pt idx="374">
                  <c:v>6.7469879518072284</c:v>
                </c:pt>
                <c:pt idx="375">
                  <c:v>204.28571428571428</c:v>
                </c:pt>
                <c:pt idx="376">
                  <c:v>4.6464646464646462</c:v>
                </c:pt>
                <c:pt idx="377">
                  <c:v>3.5</c:v>
                </c:pt>
                <c:pt idx="378">
                  <c:v>4.92</c:v>
                </c:pt>
                <c:pt idx="379">
                  <c:v>3.4999999999999996</c:v>
                </c:pt>
                <c:pt idx="380">
                  <c:v>44.5</c:v>
                </c:pt>
                <c:pt idx="381">
                  <c:v>134.83146067415746</c:v>
                </c:pt>
                <c:pt idx="382">
                  <c:v>32</c:v>
                </c:pt>
                <c:pt idx="383">
                  <c:v>24</c:v>
                </c:pt>
                <c:pt idx="384">
                  <c:v>1</c:v>
                </c:pt>
                <c:pt idx="385">
                  <c:v>34.782608695652179</c:v>
                </c:pt>
                <c:pt idx="386">
                  <c:v>2.8749999999999996</c:v>
                </c:pt>
                <c:pt idx="387">
                  <c:v>13.666666666666666</c:v>
                </c:pt>
                <c:pt idx="388">
                  <c:v>100</c:v>
                </c:pt>
                <c:pt idx="389">
                  <c:v>28.000000000000004</c:v>
                </c:pt>
                <c:pt idx="390">
                  <c:v>2.2535211267605635</c:v>
                </c:pt>
                <c:pt idx="391">
                  <c:v>39.047619047619044</c:v>
                </c:pt>
                <c:pt idx="392">
                  <c:v>26</c:v>
                </c:pt>
                <c:pt idx="393">
                  <c:v>16.071428571428569</c:v>
                </c:pt>
                <c:pt idx="394">
                  <c:v>97.5</c:v>
                </c:pt>
                <c:pt idx="395">
                  <c:v>6.415094339622641</c:v>
                </c:pt>
                <c:pt idx="396">
                  <c:v>708.33333333333337</c:v>
                </c:pt>
                <c:pt idx="397">
                  <c:v>28.5</c:v>
                </c:pt>
                <c:pt idx="398">
                  <c:v>32.558139534883722</c:v>
                </c:pt>
                <c:pt idx="399">
                  <c:v>19.298245614035089</c:v>
                </c:pt>
                <c:pt idx="400">
                  <c:v>25.531914893617024</c:v>
                </c:pt>
                <c:pt idx="401">
                  <c:v>25.555555555555554</c:v>
                </c:pt>
                <c:pt idx="402">
                  <c:v>97.100000000000009</c:v>
                </c:pt>
                <c:pt idx="403">
                  <c:v>4.5454545454545459</c:v>
                </c:pt>
                <c:pt idx="404">
                  <c:v>1.6818181818181819</c:v>
                </c:pt>
                <c:pt idx="405">
                  <c:v>1.5</c:v>
                </c:pt>
                <c:pt idx="406">
                  <c:v>12</c:v>
                </c:pt>
                <c:pt idx="407">
                  <c:v>546.66666666666663</c:v>
                </c:pt>
                <c:pt idx="408">
                  <c:v>136.66666666666666</c:v>
                </c:pt>
                <c:pt idx="409">
                  <c:v>43.333333333333336</c:v>
                </c:pt>
                <c:pt idx="410">
                  <c:v>315.78947368421092</c:v>
                </c:pt>
                <c:pt idx="411">
                  <c:v>6.3</c:v>
                </c:pt>
                <c:pt idx="412">
                  <c:v>1.1000000000000001</c:v>
                </c:pt>
                <c:pt idx="413">
                  <c:v>40</c:v>
                </c:pt>
                <c:pt idx="414">
                  <c:v>65.999999999999986</c:v>
                </c:pt>
                <c:pt idx="415">
                  <c:v>50.833333333333336</c:v>
                </c:pt>
                <c:pt idx="416">
                  <c:v>3.4883720930232558</c:v>
                </c:pt>
                <c:pt idx="417">
                  <c:v>173.33333333333357</c:v>
                </c:pt>
                <c:pt idx="418">
                  <c:v>2.4</c:v>
                </c:pt>
                <c:pt idx="419">
                  <c:v>89.600000000000009</c:v>
                </c:pt>
                <c:pt idx="420">
                  <c:v>50</c:v>
                </c:pt>
                <c:pt idx="421">
                  <c:v>720</c:v>
                </c:pt>
                <c:pt idx="422">
                  <c:v>136</c:v>
                </c:pt>
                <c:pt idx="423">
                  <c:v>130</c:v>
                </c:pt>
                <c:pt idx="424">
                  <c:v>65</c:v>
                </c:pt>
                <c:pt idx="425">
                  <c:v>133.33333333333334</c:v>
                </c:pt>
                <c:pt idx="426">
                  <c:v>8.0263157894736832</c:v>
                </c:pt>
                <c:pt idx="427">
                  <c:v>1.44</c:v>
                </c:pt>
                <c:pt idx="428">
                  <c:v>2</c:v>
                </c:pt>
                <c:pt idx="429">
                  <c:v>1.4</c:v>
                </c:pt>
                <c:pt idx="430">
                  <c:v>1.9</c:v>
                </c:pt>
                <c:pt idx="431">
                  <c:v>1.27</c:v>
                </c:pt>
                <c:pt idx="432">
                  <c:v>1.4141414141414141</c:v>
                </c:pt>
                <c:pt idx="433">
                  <c:v>2.4489795918367347</c:v>
                </c:pt>
                <c:pt idx="434">
                  <c:v>1.49</c:v>
                </c:pt>
                <c:pt idx="435">
                  <c:v>33.05263157894737</c:v>
                </c:pt>
                <c:pt idx="436">
                  <c:v>22.999999999999996</c:v>
                </c:pt>
                <c:pt idx="437">
                  <c:v>13.725490196078431</c:v>
                </c:pt>
                <c:pt idx="438">
                  <c:v>85</c:v>
                </c:pt>
                <c:pt idx="439">
                  <c:v>1.368421052631579</c:v>
                </c:pt>
                <c:pt idx="440">
                  <c:v>43.125</c:v>
                </c:pt>
                <c:pt idx="441">
                  <c:v>7.4</c:v>
                </c:pt>
                <c:pt idx="442">
                  <c:v>78.873239436619727</c:v>
                </c:pt>
                <c:pt idx="443">
                  <c:v>43.055555555555557</c:v>
                </c:pt>
                <c:pt idx="444">
                  <c:v>2</c:v>
                </c:pt>
                <c:pt idx="445">
                  <c:v>2</c:v>
                </c:pt>
                <c:pt idx="446">
                  <c:v>650</c:v>
                </c:pt>
                <c:pt idx="447">
                  <c:v>2549.9999999999995</c:v>
                </c:pt>
                <c:pt idx="448">
                  <c:v>36.678571428571423</c:v>
                </c:pt>
                <c:pt idx="449">
                  <c:v>50</c:v>
                </c:pt>
                <c:pt idx="450">
                  <c:v>50</c:v>
                </c:pt>
                <c:pt idx="451">
                  <c:v>1.4141414141414141</c:v>
                </c:pt>
                <c:pt idx="452">
                  <c:v>40.425531914893618</c:v>
                </c:pt>
                <c:pt idx="453">
                  <c:v>121.81818181818183</c:v>
                </c:pt>
                <c:pt idx="454">
                  <c:v>200</c:v>
                </c:pt>
                <c:pt idx="455">
                  <c:v>51.470588235294187</c:v>
                </c:pt>
                <c:pt idx="456">
                  <c:v>475.55555555555554</c:v>
                </c:pt>
                <c:pt idx="457">
                  <c:v>50.833333333333336</c:v>
                </c:pt>
                <c:pt idx="458">
                  <c:v>46</c:v>
                </c:pt>
                <c:pt idx="459">
                  <c:v>0.6705882352941176</c:v>
                </c:pt>
                <c:pt idx="460">
                  <c:v>3923.333333333333</c:v>
                </c:pt>
                <c:pt idx="461">
                  <c:v>2.021276595744681</c:v>
                </c:pt>
                <c:pt idx="462">
                  <c:v>5.1063829787234045</c:v>
                </c:pt>
                <c:pt idx="463">
                  <c:v>14140</c:v>
                </c:pt>
                <c:pt idx="464">
                  <c:v>209.52380952380952</c:v>
                </c:pt>
                <c:pt idx="465">
                  <c:v>23.294117647058822</c:v>
                </c:pt>
                <c:pt idx="466">
                  <c:v>71.5</c:v>
                </c:pt>
                <c:pt idx="467">
                  <c:v>1.3902439024390243</c:v>
                </c:pt>
                <c:pt idx="468">
                  <c:v>3.7037037037037033</c:v>
                </c:pt>
                <c:pt idx="469">
                  <c:v>1</c:v>
                </c:pt>
                <c:pt idx="470">
                  <c:v>290</c:v>
                </c:pt>
                <c:pt idx="471">
                  <c:v>0.94922737306843263</c:v>
                </c:pt>
                <c:pt idx="472">
                  <c:v>30.263157894736842</c:v>
                </c:pt>
                <c:pt idx="473">
                  <c:v>2.5333333333333332</c:v>
                </c:pt>
                <c:pt idx="474">
                  <c:v>72</c:v>
                </c:pt>
                <c:pt idx="475">
                  <c:v>26.166666666666668</c:v>
                </c:pt>
                <c:pt idx="476">
                  <c:v>190</c:v>
                </c:pt>
                <c:pt idx="477">
                  <c:v>1.2571428571428573</c:v>
                </c:pt>
                <c:pt idx="478">
                  <c:v>48.484848484848484</c:v>
                </c:pt>
                <c:pt idx="479">
                  <c:v>2.6086956521739135</c:v>
                </c:pt>
                <c:pt idx="480">
                  <c:v>1.2</c:v>
                </c:pt>
                <c:pt idx="481">
                  <c:v>4350</c:v>
                </c:pt>
                <c:pt idx="482">
                  <c:v>11.111111111111111</c:v>
                </c:pt>
                <c:pt idx="483">
                  <c:v>106.66666666666667</c:v>
                </c:pt>
                <c:pt idx="484">
                  <c:v>33.333333333333336</c:v>
                </c:pt>
                <c:pt idx="485">
                  <c:v>819.99999999999989</c:v>
                </c:pt>
                <c:pt idx="486">
                  <c:v>167.44186046511666</c:v>
                </c:pt>
                <c:pt idx="487">
                  <c:v>566.66666666666663</c:v>
                </c:pt>
                <c:pt idx="488">
                  <c:v>515</c:v>
                </c:pt>
                <c:pt idx="489">
                  <c:v>127.27272727272727</c:v>
                </c:pt>
                <c:pt idx="490">
                  <c:v>37.6</c:v>
                </c:pt>
                <c:pt idx="491">
                  <c:v>3947.3684210526317</c:v>
                </c:pt>
                <c:pt idx="492">
                  <c:v>560.90909090909599</c:v>
                </c:pt>
                <c:pt idx="493">
                  <c:v>174.41860465116301</c:v>
                </c:pt>
                <c:pt idx="494">
                  <c:v>2.043010752688172</c:v>
                </c:pt>
                <c:pt idx="495">
                  <c:v>42.307692307692307</c:v>
                </c:pt>
                <c:pt idx="496">
                  <c:v>40</c:v>
                </c:pt>
                <c:pt idx="497">
                  <c:v>49.999999999999993</c:v>
                </c:pt>
                <c:pt idx="498">
                  <c:v>11.666666666666668</c:v>
                </c:pt>
                <c:pt idx="499">
                  <c:v>11.431372549019608</c:v>
                </c:pt>
                <c:pt idx="500">
                  <c:v>22.666666666666668</c:v>
                </c:pt>
                <c:pt idx="501">
                  <c:v>0.6</c:v>
                </c:pt>
                <c:pt idx="502">
                  <c:v>38.356164383561648</c:v>
                </c:pt>
                <c:pt idx="503">
                  <c:v>17.647058823529413</c:v>
                </c:pt>
                <c:pt idx="504">
                  <c:v>4.4827586206896548</c:v>
                </c:pt>
                <c:pt idx="505">
                  <c:v>15.633333333333333</c:v>
                </c:pt>
                <c:pt idx="506">
                  <c:v>7.4</c:v>
                </c:pt>
                <c:pt idx="507">
                  <c:v>8.0952380952380949</c:v>
                </c:pt>
                <c:pt idx="508">
                  <c:v>5.1764705882352944</c:v>
                </c:pt>
                <c:pt idx="509">
                  <c:v>15.348837209302324</c:v>
                </c:pt>
                <c:pt idx="510">
                  <c:v>44.444444444444443</c:v>
                </c:pt>
                <c:pt idx="511">
                  <c:v>5.6756756756756763</c:v>
                </c:pt>
                <c:pt idx="512">
                  <c:v>133.33333333333334</c:v>
                </c:pt>
                <c:pt idx="513">
                  <c:v>4.1176470588235299</c:v>
                </c:pt>
                <c:pt idx="514">
                  <c:v>25.287356321839081</c:v>
                </c:pt>
                <c:pt idx="515">
                  <c:v>11.08235294117647</c:v>
                </c:pt>
                <c:pt idx="516">
                  <c:v>26.521739130434781</c:v>
                </c:pt>
                <c:pt idx="517">
                  <c:v>9.5</c:v>
                </c:pt>
                <c:pt idx="518">
                  <c:v>1.846153846153846</c:v>
                </c:pt>
                <c:pt idx="519">
                  <c:v>27.999999999999996</c:v>
                </c:pt>
                <c:pt idx="520">
                  <c:v>14.772727272727273</c:v>
                </c:pt>
                <c:pt idx="521">
                  <c:v>2.7</c:v>
                </c:pt>
                <c:pt idx="522">
                  <c:v>0.88541666666666663</c:v>
                </c:pt>
                <c:pt idx="523">
                  <c:v>23.055555555555557</c:v>
                </c:pt>
                <c:pt idx="524">
                  <c:v>3.0000000000000004</c:v>
                </c:pt>
                <c:pt idx="525">
                  <c:v>437.99999999999994</c:v>
                </c:pt>
                <c:pt idx="526">
                  <c:v>800</c:v>
                </c:pt>
                <c:pt idx="527">
                  <c:v>73.913043478260875</c:v>
                </c:pt>
                <c:pt idx="528">
                  <c:v>118.5</c:v>
                </c:pt>
                <c:pt idx="529">
                  <c:v>311.76470588235293</c:v>
                </c:pt>
                <c:pt idx="530">
                  <c:v>39.857142857142854</c:v>
                </c:pt>
                <c:pt idx="531">
                  <c:v>25</c:v>
                </c:pt>
                <c:pt idx="532">
                  <c:v>1.7</c:v>
                </c:pt>
                <c:pt idx="533">
                  <c:v>9.3908045977011501</c:v>
                </c:pt>
                <c:pt idx="534">
                  <c:v>177.14285714285714</c:v>
                </c:pt>
                <c:pt idx="535">
                  <c:v>240</c:v>
                </c:pt>
                <c:pt idx="536">
                  <c:v>11.5</c:v>
                </c:pt>
                <c:pt idx="537">
                  <c:v>13.4</c:v>
                </c:pt>
                <c:pt idx="538">
                  <c:v>46.896551724137936</c:v>
                </c:pt>
                <c:pt idx="539">
                  <c:v>53.333333333333336</c:v>
                </c:pt>
                <c:pt idx="540">
                  <c:v>31.6</c:v>
                </c:pt>
                <c:pt idx="541">
                  <c:v>7.4285714285714297</c:v>
                </c:pt>
                <c:pt idx="542">
                  <c:v>12.987012987012987</c:v>
                </c:pt>
                <c:pt idx="543">
                  <c:v>11</c:v>
                </c:pt>
                <c:pt idx="544">
                  <c:v>1270</c:v>
                </c:pt>
                <c:pt idx="545">
                  <c:v>340</c:v>
                </c:pt>
                <c:pt idx="546">
                  <c:v>40</c:v>
                </c:pt>
                <c:pt idx="547">
                  <c:v>3.283582089552239</c:v>
                </c:pt>
                <c:pt idx="548">
                  <c:v>1.846153846153846</c:v>
                </c:pt>
                <c:pt idx="549">
                  <c:v>4</c:v>
                </c:pt>
                <c:pt idx="550">
                  <c:v>11.827956989247312</c:v>
                </c:pt>
                <c:pt idx="551">
                  <c:v>116.5</c:v>
                </c:pt>
                <c:pt idx="552">
                  <c:v>20.714285714285712</c:v>
                </c:pt>
                <c:pt idx="553">
                  <c:v>3.7894736842105261</c:v>
                </c:pt>
                <c:pt idx="554">
                  <c:v>25.384615384615383</c:v>
                </c:pt>
                <c:pt idx="555">
                  <c:v>44</c:v>
                </c:pt>
                <c:pt idx="556">
                  <c:v>23.076923076923077</c:v>
                </c:pt>
                <c:pt idx="557">
                  <c:v>42.592592592592588</c:v>
                </c:pt>
                <c:pt idx="558">
                  <c:v>72.151898734177209</c:v>
                </c:pt>
                <c:pt idx="559">
                  <c:v>54</c:v>
                </c:pt>
                <c:pt idx="560">
                  <c:v>35</c:v>
                </c:pt>
                <c:pt idx="561">
                  <c:v>11.636363636363637</c:v>
                </c:pt>
                <c:pt idx="562">
                  <c:v>9.4285714285714288</c:v>
                </c:pt>
                <c:pt idx="563">
                  <c:v>62.068965517241381</c:v>
                </c:pt>
                <c:pt idx="564">
                  <c:v>700</c:v>
                </c:pt>
                <c:pt idx="565">
                  <c:v>4.8214285714285712</c:v>
                </c:pt>
                <c:pt idx="566">
                  <c:v>92.72727272727272</c:v>
                </c:pt>
                <c:pt idx="567">
                  <c:v>750</c:v>
                </c:pt>
                <c:pt idx="568">
                  <c:v>101.25</c:v>
                </c:pt>
                <c:pt idx="569">
                  <c:v>4.5238095238095237</c:v>
                </c:pt>
                <c:pt idx="570">
                  <c:v>0.55000000000000004</c:v>
                </c:pt>
                <c:pt idx="571">
                  <c:v>943.33333333333337</c:v>
                </c:pt>
                <c:pt idx="572">
                  <c:v>0.9375</c:v>
                </c:pt>
                <c:pt idx="573">
                  <c:v>1100</c:v>
                </c:pt>
                <c:pt idx="574">
                  <c:v>11.710526315789474</c:v>
                </c:pt>
                <c:pt idx="575">
                  <c:v>18.947368421052634</c:v>
                </c:pt>
                <c:pt idx="576">
                  <c:v>165.90909090909128</c:v>
                </c:pt>
                <c:pt idx="577">
                  <c:v>232.11111111111111</c:v>
                </c:pt>
                <c:pt idx="578">
                  <c:v>937.5</c:v>
                </c:pt>
                <c:pt idx="579">
                  <c:v>994.99999999999989</c:v>
                </c:pt>
                <c:pt idx="580">
                  <c:v>5000</c:v>
                </c:pt>
                <c:pt idx="581">
                  <c:v>6.615384615384615</c:v>
                </c:pt>
                <c:pt idx="582">
                  <c:v>1250</c:v>
                </c:pt>
                <c:pt idx="583">
                  <c:v>57.058823529411754</c:v>
                </c:pt>
                <c:pt idx="584">
                  <c:v>15.076923076923077</c:v>
                </c:pt>
                <c:pt idx="585">
                  <c:v>30.769230769231008</c:v>
                </c:pt>
                <c:pt idx="586">
                  <c:v>55</c:v>
                </c:pt>
                <c:pt idx="587">
                  <c:v>53.538461538461533</c:v>
                </c:pt>
                <c:pt idx="588">
                  <c:v>83.333333333333343</c:v>
                </c:pt>
                <c:pt idx="589">
                  <c:v>6.8</c:v>
                </c:pt>
                <c:pt idx="590">
                  <c:v>3.3333333333333335</c:v>
                </c:pt>
                <c:pt idx="591">
                  <c:v>22.749999999999996</c:v>
                </c:pt>
                <c:pt idx="592">
                  <c:v>31.124999999999996</c:v>
                </c:pt>
                <c:pt idx="593">
                  <c:v>120</c:v>
                </c:pt>
                <c:pt idx="594">
                  <c:v>1680</c:v>
                </c:pt>
                <c:pt idx="595">
                  <c:v>168</c:v>
                </c:pt>
                <c:pt idx="596">
                  <c:v>21.481481481481481</c:v>
                </c:pt>
                <c:pt idx="597">
                  <c:v>1.125</c:v>
                </c:pt>
                <c:pt idx="598">
                  <c:v>0.53846153846153855</c:v>
                </c:pt>
                <c:pt idx="599">
                  <c:v>1.2272727272727273</c:v>
                </c:pt>
                <c:pt idx="600">
                  <c:v>4.9484536082474229</c:v>
                </c:pt>
                <c:pt idx="601">
                  <c:v>89.999999999999986</c:v>
                </c:pt>
                <c:pt idx="602">
                  <c:v>0.76923076923076927</c:v>
                </c:pt>
                <c:pt idx="603">
                  <c:v>27.5</c:v>
                </c:pt>
                <c:pt idx="604">
                  <c:v>40.526315789473685</c:v>
                </c:pt>
                <c:pt idx="605">
                  <c:v>1500.0000000000043</c:v>
                </c:pt>
                <c:pt idx="606">
                  <c:v>11.09090909090909</c:v>
                </c:pt>
                <c:pt idx="607">
                  <c:v>2.2222222222222223</c:v>
                </c:pt>
                <c:pt idx="608">
                  <c:v>53.333333333333336</c:v>
                </c:pt>
                <c:pt idx="609">
                  <c:v>2.662337662337662</c:v>
                </c:pt>
                <c:pt idx="610">
                  <c:v>4.916666666666667</c:v>
                </c:pt>
                <c:pt idx="611">
                  <c:v>6.8421052631578947</c:v>
                </c:pt>
                <c:pt idx="612">
                  <c:v>3.5714285714285716</c:v>
                </c:pt>
                <c:pt idx="613">
                  <c:v>16.666666666666668</c:v>
                </c:pt>
                <c:pt idx="614">
                  <c:v>110</c:v>
                </c:pt>
                <c:pt idx="615">
                  <c:v>150.68493150684952</c:v>
                </c:pt>
                <c:pt idx="616">
                  <c:v>556.25</c:v>
                </c:pt>
                <c:pt idx="617">
                  <c:v>260.90909090909207</c:v>
                </c:pt>
                <c:pt idx="618">
                  <c:v>300</c:v>
                </c:pt>
                <c:pt idx="619">
                  <c:v>9.8636363636363633</c:v>
                </c:pt>
                <c:pt idx="620">
                  <c:v>6</c:v>
                </c:pt>
                <c:pt idx="621">
                  <c:v>6.1645569620253164</c:v>
                </c:pt>
                <c:pt idx="622">
                  <c:v>2.6666666666666665</c:v>
                </c:pt>
                <c:pt idx="623">
                  <c:v>7.2093023255813957</c:v>
                </c:pt>
                <c:pt idx="624">
                  <c:v>115.99999999999999</c:v>
                </c:pt>
                <c:pt idx="625">
                  <c:v>6.8421052631578947</c:v>
                </c:pt>
                <c:pt idx="626">
                  <c:v>10</c:v>
                </c:pt>
                <c:pt idx="627">
                  <c:v>88.75</c:v>
                </c:pt>
                <c:pt idx="628">
                  <c:v>17.25</c:v>
                </c:pt>
                <c:pt idx="629">
                  <c:v>822.22222222222229</c:v>
                </c:pt>
                <c:pt idx="630">
                  <c:v>58.974358974358971</c:v>
                </c:pt>
                <c:pt idx="631">
                  <c:v>1.2051282051282051</c:v>
                </c:pt>
                <c:pt idx="632">
                  <c:v>1.6979166666666665</c:v>
                </c:pt>
                <c:pt idx="633">
                  <c:v>76.470588235294116</c:v>
                </c:pt>
                <c:pt idx="634">
                  <c:v>2</c:v>
                </c:pt>
                <c:pt idx="635">
                  <c:v>10.625</c:v>
                </c:pt>
                <c:pt idx="636">
                  <c:v>385.71428571428567</c:v>
                </c:pt>
                <c:pt idx="637">
                  <c:v>300</c:v>
                </c:pt>
                <c:pt idx="638">
                  <c:v>44.680851063829792</c:v>
                </c:pt>
                <c:pt idx="639">
                  <c:v>14.571428571428571</c:v>
                </c:pt>
                <c:pt idx="640">
                  <c:v>16.8</c:v>
                </c:pt>
                <c:pt idx="641">
                  <c:v>0.12857142857142859</c:v>
                </c:pt>
                <c:pt idx="642">
                  <c:v>15.111111111111111</c:v>
                </c:pt>
                <c:pt idx="643">
                  <c:v>3.5087719298245619E-2</c:v>
                </c:pt>
                <c:pt idx="644">
                  <c:v>2.8461538461538458</c:v>
                </c:pt>
                <c:pt idx="645">
                  <c:v>112.5</c:v>
                </c:pt>
                <c:pt idx="646">
                  <c:v>26</c:v>
                </c:pt>
                <c:pt idx="647">
                  <c:v>1.2083333333333333</c:v>
                </c:pt>
                <c:pt idx="648">
                  <c:v>583.33333333333337</c:v>
                </c:pt>
                <c:pt idx="649">
                  <c:v>9.4666666666666668</c:v>
                </c:pt>
                <c:pt idx="650">
                  <c:v>13.275862068965518</c:v>
                </c:pt>
                <c:pt idx="651">
                  <c:v>3.0612244897959182</c:v>
                </c:pt>
                <c:pt idx="652">
                  <c:v>4.0571428571428569</c:v>
                </c:pt>
                <c:pt idx="653">
                  <c:v>8</c:v>
                </c:pt>
                <c:pt idx="654">
                  <c:v>53.448275862068961</c:v>
                </c:pt>
                <c:pt idx="655">
                  <c:v>127.86885245901659</c:v>
                </c:pt>
                <c:pt idx="656">
                  <c:v>13.846153846153847</c:v>
                </c:pt>
                <c:pt idx="657">
                  <c:v>1170</c:v>
                </c:pt>
                <c:pt idx="658">
                  <c:v>1.357142857142857</c:v>
                </c:pt>
                <c:pt idx="659">
                  <c:v>330.76923076923327</c:v>
                </c:pt>
                <c:pt idx="660">
                  <c:v>8.1818181818181817</c:v>
                </c:pt>
                <c:pt idx="661">
                  <c:v>18.18181818181818</c:v>
                </c:pt>
                <c:pt idx="662">
                  <c:v>9</c:v>
                </c:pt>
                <c:pt idx="663">
                  <c:v>8.4705882352941178</c:v>
                </c:pt>
                <c:pt idx="664">
                  <c:v>38.25</c:v>
                </c:pt>
                <c:pt idx="665">
                  <c:v>28</c:v>
                </c:pt>
                <c:pt idx="666">
                  <c:v>78.333333333333343</c:v>
                </c:pt>
                <c:pt idx="667">
                  <c:v>11.6</c:v>
                </c:pt>
                <c:pt idx="668">
                  <c:v>9.2592592592592595</c:v>
                </c:pt>
                <c:pt idx="669">
                  <c:v>40.277777777777779</c:v>
                </c:pt>
                <c:pt idx="670">
                  <c:v>1.9230769230769229</c:v>
                </c:pt>
                <c:pt idx="671">
                  <c:v>11.904761904761905</c:v>
                </c:pt>
                <c:pt idx="672">
                  <c:v>127.27272727272727</c:v>
                </c:pt>
                <c:pt idx="673">
                  <c:v>155.55555555555557</c:v>
                </c:pt>
                <c:pt idx="674">
                  <c:v>421.05263157894848</c:v>
                </c:pt>
                <c:pt idx="675">
                  <c:v>29.4</c:v>
                </c:pt>
                <c:pt idx="676">
                  <c:v>2250</c:v>
                </c:pt>
                <c:pt idx="677">
                  <c:v>62.5</c:v>
                </c:pt>
                <c:pt idx="678">
                  <c:v>92.307692307692307</c:v>
                </c:pt>
                <c:pt idx="679">
                  <c:v>17.222222222222225</c:v>
                </c:pt>
                <c:pt idx="680">
                  <c:v>472.49999999999994</c:v>
                </c:pt>
                <c:pt idx="681">
                  <c:v>6.5</c:v>
                </c:pt>
                <c:pt idx="682">
                  <c:v>9.6</c:v>
                </c:pt>
                <c:pt idx="683">
                  <c:v>0.5473684210526315</c:v>
                </c:pt>
                <c:pt idx="684">
                  <c:v>1222.2222222222235</c:v>
                </c:pt>
                <c:pt idx="685">
                  <c:v>39.230769230769226</c:v>
                </c:pt>
                <c:pt idx="686">
                  <c:v>2.90625</c:v>
                </c:pt>
                <c:pt idx="687">
                  <c:v>15.384615384615383</c:v>
                </c:pt>
                <c:pt idx="688">
                  <c:v>6.333333333333333</c:v>
                </c:pt>
                <c:pt idx="689">
                  <c:v>47.058823529411761</c:v>
                </c:pt>
                <c:pt idx="690">
                  <c:v>108.1081081081084</c:v>
                </c:pt>
                <c:pt idx="691">
                  <c:v>20</c:v>
                </c:pt>
                <c:pt idx="692">
                  <c:v>216</c:v>
                </c:pt>
                <c:pt idx="693">
                  <c:v>18</c:v>
                </c:pt>
                <c:pt idx="694">
                  <c:v>65.5</c:v>
                </c:pt>
                <c:pt idx="695">
                  <c:v>10.105263157894736</c:v>
                </c:pt>
                <c:pt idx="696">
                  <c:v>25</c:v>
                </c:pt>
                <c:pt idx="697">
                  <c:v>43.157894736842103</c:v>
                </c:pt>
                <c:pt idx="698">
                  <c:v>5.2325581395348841</c:v>
                </c:pt>
                <c:pt idx="699">
                  <c:v>10.428571428571429</c:v>
                </c:pt>
                <c:pt idx="700">
                  <c:v>123.33333333333334</c:v>
                </c:pt>
                <c:pt idx="701">
                  <c:v>207.83729994902734</c:v>
                </c:pt>
                <c:pt idx="702">
                  <c:v>10.625</c:v>
                </c:pt>
                <c:pt idx="703">
                  <c:v>520.00000000000341</c:v>
                </c:pt>
                <c:pt idx="704">
                  <c:v>5.2</c:v>
                </c:pt>
                <c:pt idx="705">
                  <c:v>31.818181818181817</c:v>
                </c:pt>
                <c:pt idx="706">
                  <c:v>8.2758620689655178</c:v>
                </c:pt>
                <c:pt idx="707">
                  <c:v>17.5</c:v>
                </c:pt>
                <c:pt idx="708">
                  <c:v>7.8888888888888884</c:v>
                </c:pt>
                <c:pt idx="709">
                  <c:v>282.5</c:v>
                </c:pt>
                <c:pt idx="710">
                  <c:v>1.9736842105263157</c:v>
                </c:pt>
                <c:pt idx="711">
                  <c:v>54</c:v>
                </c:pt>
                <c:pt idx="712">
                  <c:v>63.75</c:v>
                </c:pt>
                <c:pt idx="713">
                  <c:v>10.486111111111111</c:v>
                </c:pt>
                <c:pt idx="714">
                  <c:v>48.4375</c:v>
                </c:pt>
                <c:pt idx="715">
                  <c:v>40</c:v>
                </c:pt>
                <c:pt idx="716">
                  <c:v>20</c:v>
                </c:pt>
                <c:pt idx="717">
                  <c:v>18.604651162790699</c:v>
                </c:pt>
                <c:pt idx="718">
                  <c:v>37</c:v>
                </c:pt>
                <c:pt idx="719">
                  <c:v>8.8372093023256024</c:v>
                </c:pt>
                <c:pt idx="720">
                  <c:v>6.8518518518518521</c:v>
                </c:pt>
                <c:pt idx="721">
                  <c:v>15.384615384615383</c:v>
                </c:pt>
                <c:pt idx="722">
                  <c:v>220</c:v>
                </c:pt>
                <c:pt idx="723">
                  <c:v>57.272727272727273</c:v>
                </c:pt>
                <c:pt idx="724">
                  <c:v>1.94</c:v>
                </c:pt>
                <c:pt idx="725">
                  <c:v>105.71428571428571</c:v>
                </c:pt>
                <c:pt idx="726">
                  <c:v>50</c:v>
                </c:pt>
                <c:pt idx="727">
                  <c:v>91.666666666666671</c:v>
                </c:pt>
                <c:pt idx="728">
                  <c:v>325</c:v>
                </c:pt>
                <c:pt idx="729">
                  <c:v>91.666666666666671</c:v>
                </c:pt>
                <c:pt idx="730">
                  <c:v>462.5</c:v>
                </c:pt>
                <c:pt idx="731">
                  <c:v>35</c:v>
                </c:pt>
                <c:pt idx="732">
                  <c:v>289.28571428571428</c:v>
                </c:pt>
                <c:pt idx="733">
                  <c:v>89.625</c:v>
                </c:pt>
                <c:pt idx="734">
                  <c:v>464.28571428571428</c:v>
                </c:pt>
                <c:pt idx="735">
                  <c:v>123</c:v>
                </c:pt>
                <c:pt idx="736">
                  <c:v>7.1</c:v>
                </c:pt>
                <c:pt idx="737">
                  <c:v>21.428571428571431</c:v>
                </c:pt>
                <c:pt idx="738">
                  <c:v>465.79999999999995</c:v>
                </c:pt>
                <c:pt idx="739">
                  <c:v>153.84615384615384</c:v>
                </c:pt>
                <c:pt idx="740">
                  <c:v>3.854166666666667</c:v>
                </c:pt>
                <c:pt idx="741">
                  <c:v>1750</c:v>
                </c:pt>
                <c:pt idx="742">
                  <c:v>225</c:v>
                </c:pt>
                <c:pt idx="743">
                  <c:v>6.666666666666667</c:v>
                </c:pt>
                <c:pt idx="744">
                  <c:v>7.2549019607843137</c:v>
                </c:pt>
                <c:pt idx="745">
                  <c:v>9.67741935483871</c:v>
                </c:pt>
                <c:pt idx="746">
                  <c:v>269.33333333333337</c:v>
                </c:pt>
                <c:pt idx="747">
                  <c:v>105</c:v>
                </c:pt>
                <c:pt idx="748">
                  <c:v>3.2258064516129035</c:v>
                </c:pt>
                <c:pt idx="749">
                  <c:v>4.9090909090909092</c:v>
                </c:pt>
                <c:pt idx="750">
                  <c:v>49.230769230769234</c:v>
                </c:pt>
                <c:pt idx="751">
                  <c:v>8.1999999999999993</c:v>
                </c:pt>
                <c:pt idx="752">
                  <c:v>1.2</c:v>
                </c:pt>
                <c:pt idx="753">
                  <c:v>200.00000000000026</c:v>
                </c:pt>
                <c:pt idx="754">
                  <c:v>8.2258064516129021</c:v>
                </c:pt>
                <c:pt idx="755">
                  <c:v>3.2</c:v>
                </c:pt>
                <c:pt idx="756">
                  <c:v>1.25</c:v>
                </c:pt>
                <c:pt idx="757">
                  <c:v>1.5652173913043477</c:v>
                </c:pt>
                <c:pt idx="758">
                  <c:v>65</c:v>
                </c:pt>
                <c:pt idx="759">
                  <c:v>20</c:v>
                </c:pt>
                <c:pt idx="760">
                  <c:v>3.7974683544303796</c:v>
                </c:pt>
                <c:pt idx="761">
                  <c:v>24.390243902439025</c:v>
                </c:pt>
                <c:pt idx="762">
                  <c:v>1.9</c:v>
                </c:pt>
                <c:pt idx="763">
                  <c:v>22.891566265060241</c:v>
                </c:pt>
                <c:pt idx="764">
                  <c:v>126.66666666666667</c:v>
                </c:pt>
                <c:pt idx="765">
                  <c:v>1.9000000000000001</c:v>
                </c:pt>
                <c:pt idx="766">
                  <c:v>36.842105263157897</c:v>
                </c:pt>
                <c:pt idx="767">
                  <c:v>16.799999999999997</c:v>
                </c:pt>
                <c:pt idx="768">
                  <c:v>224</c:v>
                </c:pt>
                <c:pt idx="769">
                  <c:v>70</c:v>
                </c:pt>
                <c:pt idx="770">
                  <c:v>12.564102564102564</c:v>
                </c:pt>
                <c:pt idx="771">
                  <c:v>62</c:v>
                </c:pt>
                <c:pt idx="772">
                  <c:v>6.871428571428571</c:v>
                </c:pt>
                <c:pt idx="773">
                  <c:v>10.818181818181818</c:v>
                </c:pt>
                <c:pt idx="774">
                  <c:v>900</c:v>
                </c:pt>
                <c:pt idx="775">
                  <c:v>2.2857142857142856</c:v>
                </c:pt>
                <c:pt idx="776">
                  <c:v>2.7777777777777777</c:v>
                </c:pt>
                <c:pt idx="777">
                  <c:v>3</c:v>
                </c:pt>
                <c:pt idx="778">
                  <c:v>3.4090909090909167</c:v>
                </c:pt>
                <c:pt idx="779">
                  <c:v>2.7272727272727271</c:v>
                </c:pt>
                <c:pt idx="780">
                  <c:v>2.8571428571428572</c:v>
                </c:pt>
                <c:pt idx="781">
                  <c:v>34.146341463414636</c:v>
                </c:pt>
                <c:pt idx="782">
                  <c:v>2100</c:v>
                </c:pt>
                <c:pt idx="783">
                  <c:v>1.6190476190476193</c:v>
                </c:pt>
                <c:pt idx="784">
                  <c:v>5.8</c:v>
                </c:pt>
                <c:pt idx="785">
                  <c:v>43.18181818181818</c:v>
                </c:pt>
                <c:pt idx="786">
                  <c:v>3.333333333333333</c:v>
                </c:pt>
                <c:pt idx="787">
                  <c:v>3.5294117647058818</c:v>
                </c:pt>
                <c:pt idx="788">
                  <c:v>13.75</c:v>
                </c:pt>
                <c:pt idx="789">
                  <c:v>4.5333333333333332</c:v>
                </c:pt>
                <c:pt idx="790">
                  <c:v>0.7</c:v>
                </c:pt>
                <c:pt idx="791">
                  <c:v>13.75</c:v>
                </c:pt>
                <c:pt idx="792">
                  <c:v>35.454545454545453</c:v>
                </c:pt>
                <c:pt idx="793">
                  <c:v>429.82456140350877</c:v>
                </c:pt>
                <c:pt idx="794">
                  <c:v>1.9230769230769229</c:v>
                </c:pt>
                <c:pt idx="795">
                  <c:v>64</c:v>
                </c:pt>
                <c:pt idx="796">
                  <c:v>952.94117647058818</c:v>
                </c:pt>
                <c:pt idx="797">
                  <c:v>8.5</c:v>
                </c:pt>
                <c:pt idx="798">
                  <c:v>1.4098360655737705</c:v>
                </c:pt>
                <c:pt idx="799">
                  <c:v>35.55555555555555</c:v>
                </c:pt>
                <c:pt idx="800">
                  <c:v>58.571428571428562</c:v>
                </c:pt>
                <c:pt idx="801">
                  <c:v>7.4444444444444446</c:v>
                </c:pt>
                <c:pt idx="802">
                  <c:v>40</c:v>
                </c:pt>
                <c:pt idx="803">
                  <c:v>55.999999999999993</c:v>
                </c:pt>
                <c:pt idx="804">
                  <c:v>41.333333333333336</c:v>
                </c:pt>
                <c:pt idx="805">
                  <c:v>5.1063829787234045</c:v>
                </c:pt>
                <c:pt idx="806">
                  <c:v>1690</c:v>
                </c:pt>
                <c:pt idx="807">
                  <c:v>3.2727272727272725</c:v>
                </c:pt>
                <c:pt idx="808">
                  <c:v>18.999999999999996</c:v>
                </c:pt>
                <c:pt idx="809">
                  <c:v>76.19047619047619</c:v>
                </c:pt>
                <c:pt idx="810">
                  <c:v>4</c:v>
                </c:pt>
                <c:pt idx="811">
                  <c:v>9.4444444444444446</c:v>
                </c:pt>
                <c:pt idx="812">
                  <c:v>0.74999999999999989</c:v>
                </c:pt>
                <c:pt idx="813">
                  <c:v>3.2888888888888888</c:v>
                </c:pt>
                <c:pt idx="814">
                  <c:v>44.999999999999993</c:v>
                </c:pt>
                <c:pt idx="815">
                  <c:v>838.33333333333337</c:v>
                </c:pt>
                <c:pt idx="816">
                  <c:v>10.987654320987653</c:v>
                </c:pt>
                <c:pt idx="817">
                  <c:v>1166.6666666666667</c:v>
                </c:pt>
                <c:pt idx="818">
                  <c:v>8.3333333333333339</c:v>
                </c:pt>
                <c:pt idx="819">
                  <c:v>15.714285714285715</c:v>
                </c:pt>
                <c:pt idx="820">
                  <c:v>1.6</c:v>
                </c:pt>
                <c:pt idx="821">
                  <c:v>2.5287356321839081</c:v>
                </c:pt>
                <c:pt idx="822">
                  <c:v>9.8000000000000007</c:v>
                </c:pt>
                <c:pt idx="823">
                  <c:v>4.4999999999999991</c:v>
                </c:pt>
                <c:pt idx="824">
                  <c:v>157.30337078651704</c:v>
                </c:pt>
                <c:pt idx="825">
                  <c:v>4.1999999999999993</c:v>
                </c:pt>
                <c:pt idx="826">
                  <c:v>1583.3333333333467</c:v>
                </c:pt>
                <c:pt idx="827">
                  <c:v>790</c:v>
                </c:pt>
                <c:pt idx="828">
                  <c:v>22.448979591836736</c:v>
                </c:pt>
                <c:pt idx="829">
                  <c:v>227.02702702702766</c:v>
                </c:pt>
                <c:pt idx="830">
                  <c:v>240</c:v>
                </c:pt>
                <c:pt idx="831">
                  <c:v>2.0879120879120876</c:v>
                </c:pt>
                <c:pt idx="832">
                  <c:v>10.8</c:v>
                </c:pt>
                <c:pt idx="833">
                  <c:v>0.37500000000000006</c:v>
                </c:pt>
                <c:pt idx="834">
                  <c:v>20</c:v>
                </c:pt>
                <c:pt idx="835">
                  <c:v>53</c:v>
                </c:pt>
                <c:pt idx="836">
                  <c:v>200</c:v>
                </c:pt>
                <c:pt idx="837">
                  <c:v>8.125</c:v>
                </c:pt>
                <c:pt idx="838">
                  <c:v>26.666666666666668</c:v>
                </c:pt>
                <c:pt idx="839">
                  <c:v>73.529411764705884</c:v>
                </c:pt>
                <c:pt idx="840">
                  <c:v>2.4742268041237114</c:v>
                </c:pt>
                <c:pt idx="841">
                  <c:v>42.857142857142854</c:v>
                </c:pt>
                <c:pt idx="842">
                  <c:v>17.5</c:v>
                </c:pt>
                <c:pt idx="843">
                  <c:v>118.88888888888889</c:v>
                </c:pt>
                <c:pt idx="844">
                  <c:v>47</c:v>
                </c:pt>
                <c:pt idx="845">
                  <c:v>150</c:v>
                </c:pt>
                <c:pt idx="846">
                  <c:v>30</c:v>
                </c:pt>
                <c:pt idx="847">
                  <c:v>4.2</c:v>
                </c:pt>
                <c:pt idx="848">
                  <c:v>15.4</c:v>
                </c:pt>
                <c:pt idx="849">
                  <c:v>313.72549019607902</c:v>
                </c:pt>
                <c:pt idx="850">
                  <c:v>2.6153846153846154</c:v>
                </c:pt>
                <c:pt idx="851">
                  <c:v>42.121212121212118</c:v>
                </c:pt>
                <c:pt idx="852">
                  <c:v>5.833333333333333</c:v>
                </c:pt>
                <c:pt idx="853">
                  <c:v>5.862068965517242</c:v>
                </c:pt>
                <c:pt idx="854">
                  <c:v>10</c:v>
                </c:pt>
                <c:pt idx="855">
                  <c:v>46.153846153846153</c:v>
                </c:pt>
                <c:pt idx="856">
                  <c:v>326.81818181818187</c:v>
                </c:pt>
                <c:pt idx="857">
                  <c:v>4.3880597014925371</c:v>
                </c:pt>
                <c:pt idx="858">
                  <c:v>171</c:v>
                </c:pt>
                <c:pt idx="859">
                  <c:v>70</c:v>
                </c:pt>
                <c:pt idx="860">
                  <c:v>2</c:v>
                </c:pt>
                <c:pt idx="861">
                  <c:v>12.25</c:v>
                </c:pt>
                <c:pt idx="862">
                  <c:v>118.18181818181871</c:v>
                </c:pt>
                <c:pt idx="863">
                  <c:v>1.8571428571428574</c:v>
                </c:pt>
                <c:pt idx="864">
                  <c:v>260</c:v>
                </c:pt>
                <c:pt idx="865">
                  <c:v>18</c:v>
                </c:pt>
                <c:pt idx="866">
                  <c:v>19.178082191780824</c:v>
                </c:pt>
                <c:pt idx="867">
                  <c:v>193.54838709677441</c:v>
                </c:pt>
                <c:pt idx="868">
                  <c:v>1700</c:v>
                </c:pt>
                <c:pt idx="869">
                  <c:v>428.33333333333331</c:v>
                </c:pt>
                <c:pt idx="870">
                  <c:v>125.33333333333333</c:v>
                </c:pt>
                <c:pt idx="871">
                  <c:v>11.184878357088074</c:v>
                </c:pt>
                <c:pt idx="872">
                  <c:v>22.142857142857142</c:v>
                </c:pt>
                <c:pt idx="873">
                  <c:v>5</c:v>
                </c:pt>
                <c:pt idx="874">
                  <c:v>22.988505747126435</c:v>
                </c:pt>
                <c:pt idx="875">
                  <c:v>305</c:v>
                </c:pt>
                <c:pt idx="876">
                  <c:v>1</c:v>
                </c:pt>
                <c:pt idx="877">
                  <c:v>34</c:v>
                </c:pt>
                <c:pt idx="878">
                  <c:v>19.761904761904763</c:v>
                </c:pt>
                <c:pt idx="879">
                  <c:v>96.551724137931046</c:v>
                </c:pt>
                <c:pt idx="880">
                  <c:v>290</c:v>
                </c:pt>
                <c:pt idx="881">
                  <c:v>3.6666666666666909</c:v>
                </c:pt>
                <c:pt idx="882">
                  <c:v>3.0927835051546393</c:v>
                </c:pt>
                <c:pt idx="883">
                  <c:v>13.888888888888928</c:v>
                </c:pt>
                <c:pt idx="884">
                  <c:v>543.66666666666663</c:v>
                </c:pt>
                <c:pt idx="885">
                  <c:v>73</c:v>
                </c:pt>
                <c:pt idx="886">
                  <c:v>5.833333333333333</c:v>
                </c:pt>
                <c:pt idx="887">
                  <c:v>40</c:v>
                </c:pt>
                <c:pt idx="888">
                  <c:v>1.86046511627907</c:v>
                </c:pt>
                <c:pt idx="889">
                  <c:v>28.999999999999996</c:v>
                </c:pt>
                <c:pt idx="890">
                  <c:v>8.1</c:v>
                </c:pt>
                <c:pt idx="891">
                  <c:v>31.25</c:v>
                </c:pt>
                <c:pt idx="892">
                  <c:v>160.46511627906997</c:v>
                </c:pt>
                <c:pt idx="893">
                  <c:v>4250.0000000000355</c:v>
                </c:pt>
                <c:pt idx="894">
                  <c:v>15.25</c:v>
                </c:pt>
                <c:pt idx="895">
                  <c:v>2.8205128205128207</c:v>
                </c:pt>
                <c:pt idx="896">
                  <c:v>8.9333333333333336</c:v>
                </c:pt>
                <c:pt idx="897">
                  <c:v>53.75</c:v>
                </c:pt>
                <c:pt idx="898">
                  <c:v>61.764705882352935</c:v>
                </c:pt>
                <c:pt idx="899">
                  <c:v>16.499999999999996</c:v>
                </c:pt>
                <c:pt idx="900">
                  <c:v>2.5769230769230771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8E3-4F87-9E83-F62EF59A14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10088224"/>
        <c:axId val="1710089056"/>
      </c:scatterChart>
      <c:valAx>
        <c:axId val="1710088224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MW/fu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0089056"/>
        <c:crossesAt val="1.0000000000000002E-2"/>
        <c:crossBetween val="midCat"/>
      </c:valAx>
      <c:valAx>
        <c:axId val="1710089056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CL/fu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00882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82235-ED4A-44E7-958D-18E92437A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323128-70CC-4247-A57A-5A3F7660BB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B0937-3B87-40E1-B0E6-DDDE03224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B358-B831-4C0E-AE7C-824626DE66E1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B7283-992C-4E1A-A619-D5FBB433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F9B7F-38C8-4A72-A569-0ECE52B20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4A877-DEDB-4734-9E9E-4DF7B0067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49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FF24F-2DBF-4CF3-8A3D-3266D4BAF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7CEC50-4467-4879-B22C-085DD26D0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CF838-C802-4ECC-8BAE-218038BFC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B358-B831-4C0E-AE7C-824626DE66E1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5F709-2AE6-4763-BACE-C695EEE27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832D0-DB32-4D33-981B-FCA4CF928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4A877-DEDB-4734-9E9E-4DF7B0067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44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98A433-7A2D-4A3B-B7C0-7547DBAC49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B479D-779C-4401-A37F-AE88C56BB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783C6-E986-42A3-AB5C-640F2FC62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B358-B831-4C0E-AE7C-824626DE66E1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688F6-8A44-4E48-9D72-B9374E80D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E4658-5699-4CE3-B99D-17FBE403F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4A877-DEDB-4734-9E9E-4DF7B0067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32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CBCDD-27CF-49D6-A24E-FC14CC059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03A7A-43EE-4DD1-8179-2DD02E955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64E81-97F4-4264-812B-28F96D6BB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B358-B831-4C0E-AE7C-824626DE66E1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37071-946F-40EE-8F65-A64A2BF03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EDC0F-1D63-4B35-8733-59E13ED3C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4A877-DEDB-4734-9E9E-4DF7B0067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09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49CA9-8DF8-4CE5-B759-7233D810F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19EF1-6B20-472E-926B-A021442D3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8E456-EE14-464A-ABFB-9B145340B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B358-B831-4C0E-AE7C-824626DE66E1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449E8-0049-4E78-93F3-2326A6B61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754BE-1AFE-4A34-AB3A-B433A021C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4A877-DEDB-4734-9E9E-4DF7B0067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63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F7F7C-FE94-4443-861B-6FC329C53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451E3-9376-4021-BE26-E4CD6C7960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C082D-4FD4-454C-8B03-2A0A57CFF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A7002-A7DE-4BF4-ABE3-E98EB004F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B358-B831-4C0E-AE7C-824626DE66E1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FEA1D-4FD1-47AA-BEE7-745A1A762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3C93E-155C-40D6-A3A6-2A79B2118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4A877-DEDB-4734-9E9E-4DF7B0067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77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51D20-BE87-47E7-B428-912394411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24342-DCB7-4855-9663-9DF947D9A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6A55D0-8F53-4466-925F-5DA010957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FE14EF-BC34-43A7-B19E-07F65218C7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C10E0A-7265-47BA-96CA-7E67DBE69C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DBB2A8-4DE6-4C28-9459-38750DAC7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B358-B831-4C0E-AE7C-824626DE66E1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F29ADE-39DB-447F-B4D0-88604CC97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E7DC84-9614-4C3F-A0F2-373A37674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4A877-DEDB-4734-9E9E-4DF7B0067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50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6DCB1-2A9E-41C8-A78D-576B59D34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4B0DD-CE8F-4FF2-9FFA-F3E9F7047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B358-B831-4C0E-AE7C-824626DE66E1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C178DD-332A-43CE-AF58-0051CF2D0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44ABAD-D9AF-4432-9050-057140FC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4A877-DEDB-4734-9E9E-4DF7B0067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CFEE9B-3A56-4FF3-AA9D-749BB7105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B358-B831-4C0E-AE7C-824626DE66E1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77822C-F9F1-4EB5-923E-0D7AF1A81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BF03A4-4661-41A0-8525-DE298505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4A877-DEDB-4734-9E9E-4DF7B0067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54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46ACF-0303-4830-9FAE-24765A1D8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9BD4E-FC04-41CB-96E0-869A11348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32FF9-DCD8-424E-9614-2FD98735B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D4FB6-A5D4-4880-8153-10F683CA6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B358-B831-4C0E-AE7C-824626DE66E1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4C622-FC3E-4B83-AA59-31E3202D1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BFA1D-A889-46CD-ABC7-ED8A1C321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4A877-DEDB-4734-9E9E-4DF7B0067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6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5AA87-A6A0-4DF8-8C58-675CE8D53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541565-023C-4CC4-B699-5C91AEE787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A0778E-19C7-4F67-828A-63FD65FCF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0197C-EDD6-46AC-B980-50BC39BDD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B358-B831-4C0E-AE7C-824626DE66E1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7066C-2ADA-448C-B0AD-866C89FCB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60A6D-C388-4C1E-8D58-D978EAD2C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4A877-DEDB-4734-9E9E-4DF7B0067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30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E2305A-EBEB-417F-9EC1-E5274FEFD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C1EFD-4A87-432B-AAF0-76AF97C7E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6DBE0-D327-4351-8FE7-8249DCF272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AB358-B831-4C0E-AE7C-824626DE66E1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51946-BABA-4ACA-918E-08D1E8445A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B3E8D-13BD-41A9-8F4E-FADD439D1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4A877-DEDB-4734-9E9E-4DF7B0067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2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md.aspetjournals.org/highwire/filestream/72048/field_highwire_adjunct_files/0/Supplemental_82966_revised_corrected.xls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9DE88-CB48-4BA4-B4AC-481CA2D70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B8BF7-6818-4764-932B-BE8B24E70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14F89-F132-4738-B8EB-F28F99645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62" y="959906"/>
            <a:ext cx="11019475" cy="49381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6EE20F-E60A-4F28-BE4D-5F0A7607AA50}"/>
              </a:ext>
            </a:extLst>
          </p:cNvPr>
          <p:cNvSpPr txBox="1"/>
          <p:nvPr/>
        </p:nvSpPr>
        <p:spPr>
          <a:xfrm>
            <a:off x="2275609" y="5351318"/>
            <a:ext cx="810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Link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239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EA739-016F-4402-B5B4-76B50E192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2193DEF-B4EA-4A6A-853D-8D516ABFD7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81665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07992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E8ED6-453C-4B8D-8CA1-B8F37F176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9457D2D-21B9-4163-8A43-530AAFC0FF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08504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95726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19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Dario Doller</dc:creator>
  <cp:lastModifiedBy>Dario Doller</cp:lastModifiedBy>
  <cp:revision>2</cp:revision>
  <dcterms:created xsi:type="dcterms:W3CDTF">2022-01-09T19:10:59Z</dcterms:created>
  <dcterms:modified xsi:type="dcterms:W3CDTF">2022-01-21T22:20:51Z</dcterms:modified>
</cp:coreProperties>
</file>