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2" r:id="rId5"/>
    <p:sldId id="263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B197B-330D-2F3A-6DBA-8E7FC2CA1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BC87DD-9B7C-F59F-4C52-C677E1F54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E0F58D-2067-8F43-3EC3-1ACB086F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6A42-C169-4833-8F4B-12813CACBBA6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252BEC-F3FD-9173-7FC1-5E59C3F7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CA199E-8A92-E411-3D5C-706B6BC1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1E-4E7F-4B5C-8AF7-11FDF9637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19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20CFE-5CC1-C139-A77C-1DA4E1AE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6B1903-F27B-BEA2-D3C3-45121563F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2333B0-CF4F-7BDE-5D6C-9E694852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6A42-C169-4833-8F4B-12813CACBBA6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9B6BB-21FC-F6F4-242C-D6CD50AD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FF7FDC-B181-79CB-A31F-17401AC4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1E-4E7F-4B5C-8AF7-11FDF9637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7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2B49C6-5B29-81C5-A4B1-E30DF6FE8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CBD7F3-965B-2DF3-698F-86C52881E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D9ADB3-E1B2-55E0-4627-2B42B242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6A42-C169-4833-8F4B-12813CACBBA6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CA72C6-4378-1388-5114-5365E447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E1D6EF-A1D7-9DD0-158B-6288878D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1E-4E7F-4B5C-8AF7-11FDF9637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25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FA5D2-BF0D-8367-0A9B-9AAC8819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B9FC4-BF06-E285-C021-78CD66F23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22705A-4D5D-1EC4-436B-6C5542B6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6A42-C169-4833-8F4B-12813CACBBA6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0C6C4F-41E8-74F5-9345-C3ADE2D4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F02DF-2673-C10D-35C4-5575C993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1E-4E7F-4B5C-8AF7-11FDF9637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17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FE7FD-FAD3-5E87-3F33-A05911A9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CAC76F-CE62-E1D0-84B7-289DD7B25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988923-4536-6944-E30E-153A5CEB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6A42-C169-4833-8F4B-12813CACBBA6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22573-7233-121B-362E-A9D4593A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1304C-CF1A-3425-BDEB-24C1B6AF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1E-4E7F-4B5C-8AF7-11FDF9637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54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425B3-A3CE-B22C-30D3-E9BB6586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71516A-83BD-5F28-1681-06E70AF71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06120F-746D-5C66-2627-501499607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E655BE-3A5D-522C-1F9C-58664FC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6A42-C169-4833-8F4B-12813CACBBA6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7638F1-38E8-49F2-48D8-20FE4C78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6CD692-8623-C09B-D000-875A480B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1E-4E7F-4B5C-8AF7-11FDF9637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8FB0EB-9AD0-90B6-A03E-48A621DD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0F73A4-A952-34A2-2612-E7B975B7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97147A-4378-38B6-F5E1-F54E02A63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6CE5F6-E13D-14A3-491D-800F27C37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CBD68AD-0B7A-1EA9-A5CC-CEBDE03B5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47D15F-07C3-DCBC-B415-951962CE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6A42-C169-4833-8F4B-12813CACBBA6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3B76A7-B4D1-FC87-57DA-AE35207E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045A05-0161-C897-B62E-BAD9595F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1E-4E7F-4B5C-8AF7-11FDF9637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05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62DC9-F621-2D27-DBDD-3A07B49D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44ED01-01B3-4202-0545-B543F59B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6A42-C169-4833-8F4B-12813CACBBA6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C6501A-A7BF-C69B-7F75-7B7E2C86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84871A-5661-A707-B285-CE6686B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1E-4E7F-4B5C-8AF7-11FDF9637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67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7769EA-DB66-6003-7E4A-7998F007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6A42-C169-4833-8F4B-12813CACBBA6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037613-0DF3-A0A9-322C-F6C7AF93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1BB555-2F91-5FDB-BFE9-69E6E759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1E-4E7F-4B5C-8AF7-11FDF9637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02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F8271-10CE-DFE2-88F2-9A4AFE0E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19789-32CB-2EDB-D145-2ACF319F1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317152-98EE-ABC1-A8D1-2925230CC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27D815-2D6A-EFCF-FBAE-6E433BC2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6A42-C169-4833-8F4B-12813CACBBA6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BCB765-28BD-344B-FACE-EC45D63F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41F9F9-CB99-3B00-38FD-901DA630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1E-4E7F-4B5C-8AF7-11FDF9637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96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583F8-6781-4342-40EA-BA19558E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73AE3C-DE22-2213-6D51-9750AD74E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BD0934-4A10-DE32-8928-63AE58E7A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4BFC23-2C38-EA15-1A04-149EDB46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6A42-C169-4833-8F4B-12813CACBBA6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2063E3-B15E-AC71-6F4A-B82B7DFF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9E1253-A910-DC85-353C-32903D02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181E-4E7F-4B5C-8AF7-11FDF9637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5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E08F38-AACD-C8C6-5CD7-0E0A6EAF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A8B51F-3FC4-529E-6569-ED93E5FF3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30A7DA-8B08-B7C4-F878-D5B733992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6A42-C169-4833-8F4B-12813CACBBA6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72ED00-48A9-AA5F-595B-7065534DF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2A337D-CAB2-A858-8015-4E1AB18F3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C181E-4E7F-4B5C-8AF7-11FDF9637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06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me.co/" TargetMode="External"/><Relationship Id="rId2" Type="http://schemas.openxmlformats.org/officeDocument/2006/relationships/hyperlink" Target="https://menumaker.fr/resultat-men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flipsnack.com/editor/7h96m9uo7k" TargetMode="External"/><Relationship Id="rId4" Type="http://schemas.openxmlformats.org/officeDocument/2006/relationships/hyperlink" Target="https://edit.org/edit/cat/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eep.google.com/u/0/" TargetMode="External"/><Relationship Id="rId2" Type="http://schemas.openxmlformats.org/officeDocument/2006/relationships/hyperlink" Target="https://feedly.com/i/m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FC26E-5C18-E50B-84C0-8BCC254C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670" y="234891"/>
            <a:ext cx="8338657" cy="1392572"/>
          </a:xfrm>
        </p:spPr>
        <p:txBody>
          <a:bodyPr>
            <a:normAutofit fontScale="90000"/>
          </a:bodyPr>
          <a:lstStyle/>
          <a:p>
            <a:r>
              <a:rPr lang="fr-FR" dirty="0"/>
              <a:t>Veille Technologique et concurrentielle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42BBDA-6EB9-CC84-233E-090C8CAF4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284967"/>
            <a:ext cx="9144000" cy="165576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42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2057A4-0DF3-0E9C-DF69-16B68FDE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Veille concurrentielle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538665-F103-55E9-F7B3-E5A455A3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Menu Maker a de la concurrence </a:t>
            </a:r>
          </a:p>
          <a:p>
            <a:r>
              <a:rPr lang="fr-FR" dirty="0"/>
              <a:t>Grand nombre de sites </a:t>
            </a:r>
          </a:p>
          <a:p>
            <a:r>
              <a:rPr lang="fr-FR" dirty="0"/>
              <a:t>N’ont pas tous les mêmes utilités </a:t>
            </a:r>
          </a:p>
        </p:txBody>
      </p:sp>
    </p:spTree>
    <p:extLst>
      <p:ext uri="{BB962C8B-B14F-4D97-AF65-F5344CB8AC3E}">
        <p14:creationId xmlns:p14="http://schemas.microsoft.com/office/powerpoint/2010/main" val="314684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399CB-AEC1-280B-8EC5-17B9C3BA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83664E-B548-555E-A618-2C666F1D4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Menumaker.fr (</a:t>
            </a:r>
            <a:r>
              <a:rPr lang="fr-FR" sz="2800" dirty="0">
                <a:hlinkClick r:id="rId2"/>
              </a:rPr>
              <a:t>https://menumaker.fr/resultat-menu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Menu déjà crées, temps de préparation…</a:t>
            </a:r>
          </a:p>
          <a:p>
            <a:r>
              <a:rPr lang="fr-FR" dirty="0"/>
              <a:t>Visme.co (</a:t>
            </a:r>
            <a:r>
              <a:rPr lang="fr-FR" sz="2800" dirty="0">
                <a:hlinkClick r:id="rId3"/>
              </a:rPr>
              <a:t>https://www.visme.co/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Multi domaines (tout style entreprise), modèles menus </a:t>
            </a:r>
            <a:r>
              <a:rPr lang="fr-FR" dirty="0" err="1"/>
              <a:t>pré-conçus</a:t>
            </a:r>
            <a:endParaRPr lang="fr-FR" dirty="0"/>
          </a:p>
          <a:p>
            <a:r>
              <a:rPr lang="fr-FR" dirty="0"/>
              <a:t>Edit.org (</a:t>
            </a:r>
            <a:r>
              <a:rPr lang="fr-FR" sz="2800" dirty="0">
                <a:hlinkClick r:id="rId4"/>
              </a:rPr>
              <a:t>https://edit.org/edit/cat/8#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Modèles menus </a:t>
            </a:r>
            <a:r>
              <a:rPr lang="fr-FR" dirty="0" err="1"/>
              <a:t>pré-conçus</a:t>
            </a:r>
            <a:endParaRPr lang="fr-FR" dirty="0"/>
          </a:p>
          <a:p>
            <a:r>
              <a:rPr lang="fr-FR" dirty="0"/>
              <a:t>Flipsnack.com (</a:t>
            </a:r>
            <a:r>
              <a:rPr lang="fr-FR" sz="2800" dirty="0">
                <a:hlinkClick r:id="rId5"/>
              </a:rPr>
              <a:t>https://app.flipsnack.com/editor/7h96m9uo7k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Aucune aide création de menu, en Anglais. </a:t>
            </a:r>
          </a:p>
        </p:txBody>
      </p:sp>
    </p:spTree>
    <p:extLst>
      <p:ext uri="{BB962C8B-B14F-4D97-AF65-F5344CB8AC3E}">
        <p14:creationId xmlns:p14="http://schemas.microsoft.com/office/powerpoint/2010/main" val="43835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0CDB4-D47F-1C58-2BC6-044C5C7C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Veille technologique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A32539-7711-8C55-9B8E-37383423C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Quels outils technologiques utilisés  ?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12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01455-3A40-AFFD-2A23-E2BD3B13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B95576-004D-B05B-1318-AA82D745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Feedly</a:t>
            </a:r>
            <a:r>
              <a:rPr lang="fr-FR" dirty="0"/>
              <a:t>, répertorier tous nos articles de veille </a:t>
            </a:r>
          </a:p>
          <a:p>
            <a:pPr lvl="1"/>
            <a:r>
              <a:rPr lang="fr-FR" dirty="0"/>
              <a:t>Lien </a:t>
            </a:r>
            <a:r>
              <a:rPr lang="fr-FR" dirty="0" err="1"/>
              <a:t>Feedly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https://feedly.com/i/my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Google </a:t>
            </a:r>
            <a:r>
              <a:rPr lang="fr-FR" dirty="0" err="1"/>
              <a:t>Keep</a:t>
            </a:r>
            <a:r>
              <a:rPr lang="fr-FR" dirty="0"/>
              <a:t>, prise de notes pour les concurrents </a:t>
            </a:r>
          </a:p>
          <a:p>
            <a:pPr lvl="1"/>
            <a:r>
              <a:rPr lang="fr-FR" dirty="0"/>
              <a:t>Lien Google </a:t>
            </a:r>
            <a:r>
              <a:rPr lang="fr-FR" dirty="0" err="1"/>
              <a:t>keep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https://keep.google.com/u/0/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67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181F9-A4F0-7E68-C4D5-83B2353A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Feedly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99EE176-4C8D-404F-E3C1-1E0ADE862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6958"/>
            <a:ext cx="8986767" cy="4351338"/>
          </a:xfrm>
        </p:spPr>
      </p:pic>
    </p:spTree>
    <p:extLst>
      <p:ext uri="{BB962C8B-B14F-4D97-AF65-F5344CB8AC3E}">
        <p14:creationId xmlns:p14="http://schemas.microsoft.com/office/powerpoint/2010/main" val="22202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902F3-2CAC-4B5A-1921-27BFDEE0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Frontend </a:t>
            </a:r>
            <a:r>
              <a:rPr lang="fr-FR"/>
              <a:t>Feedly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A5207DB-72C5-7B03-12F3-ED37CB5DF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1800" y="2012421"/>
            <a:ext cx="4499669" cy="3626379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E35BB9-CFCD-F141-53D5-90745FFB9919}"/>
              </a:ext>
            </a:extLst>
          </p:cNvPr>
          <p:cNvSpPr txBox="1"/>
          <p:nvPr/>
        </p:nvSpPr>
        <p:spPr>
          <a:xfrm>
            <a:off x="567267" y="2719808"/>
            <a:ext cx="6104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Dossier frontend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Articles sur HTML, CSS, JS, </a:t>
            </a:r>
            <a:r>
              <a:rPr lang="fr-FR" sz="2800" dirty="0" err="1"/>
              <a:t>React</a:t>
            </a:r>
            <a:r>
              <a:rPr lang="fr-FR" sz="2800" dirty="0"/>
              <a:t>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Actualisation hebdo </a:t>
            </a:r>
          </a:p>
        </p:txBody>
      </p:sp>
    </p:spTree>
    <p:extLst>
      <p:ext uri="{BB962C8B-B14F-4D97-AF65-F5344CB8AC3E}">
        <p14:creationId xmlns:p14="http://schemas.microsoft.com/office/powerpoint/2010/main" val="99936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47AC8-3C4F-C564-ADAA-F4661FA8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Backend </a:t>
            </a:r>
            <a:r>
              <a:rPr lang="fr-FR" dirty="0" err="1"/>
              <a:t>Feedly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1CD1157-C4EC-4CCC-079B-381573798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9666" y="2726445"/>
            <a:ext cx="3674533" cy="912025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59C490E-FE4D-5A68-5584-E08D7F8A91BC}"/>
              </a:ext>
            </a:extLst>
          </p:cNvPr>
          <p:cNvSpPr txBox="1"/>
          <p:nvPr/>
        </p:nvSpPr>
        <p:spPr>
          <a:xfrm>
            <a:off x="1007533" y="2580563"/>
            <a:ext cx="4114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Dossier Backend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Articles sur Node.js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Actualisation hebdo </a:t>
            </a:r>
          </a:p>
        </p:txBody>
      </p:sp>
    </p:spTree>
    <p:extLst>
      <p:ext uri="{BB962C8B-B14F-4D97-AF65-F5344CB8AC3E}">
        <p14:creationId xmlns:p14="http://schemas.microsoft.com/office/powerpoint/2010/main" val="37742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D9985-9FF4-A40E-2E2B-0E840ED4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Articles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0FCC40A-0BE0-650D-57F9-05CBCC890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6162" y="1791759"/>
            <a:ext cx="6045810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99E93E2-CBEF-6C30-3767-40D82D350F5E}"/>
              </a:ext>
            </a:extLst>
          </p:cNvPr>
          <p:cNvSpPr txBox="1"/>
          <p:nvPr/>
        </p:nvSpPr>
        <p:spPr>
          <a:xfrm>
            <a:off x="838200" y="1791759"/>
            <a:ext cx="44619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Visite du site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Possibilité partage du site (mail, </a:t>
            </a:r>
            <a:r>
              <a:rPr lang="fr-FR" sz="2800" dirty="0" err="1"/>
              <a:t>linkedin</a:t>
            </a:r>
            <a:r>
              <a:rPr lang="fr-FR" sz="2800" dirty="0"/>
              <a:t>, mastodonte…)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Possibilité  de copié le site (icone trombone haut gauche) </a:t>
            </a:r>
          </a:p>
        </p:txBody>
      </p:sp>
    </p:spTree>
    <p:extLst>
      <p:ext uri="{BB962C8B-B14F-4D97-AF65-F5344CB8AC3E}">
        <p14:creationId xmlns:p14="http://schemas.microsoft.com/office/powerpoint/2010/main" val="35080874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217</Words>
  <Application>Microsoft Office PowerPoint</Application>
  <PresentationFormat>Grand écran</PresentationFormat>
  <Paragraphs>35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Veille Technologique et concurrentielle</vt:lpstr>
      <vt:lpstr>Veille concurrentielle</vt:lpstr>
      <vt:lpstr>Concurrents</vt:lpstr>
      <vt:lpstr>Veille technologique </vt:lpstr>
      <vt:lpstr>Outils </vt:lpstr>
      <vt:lpstr>Feedly </vt:lpstr>
      <vt:lpstr>Frontend Feedly</vt:lpstr>
      <vt:lpstr>Backend Feedly </vt:lpstr>
      <vt:lpstr>Articles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SCICLUNA</dc:creator>
  <cp:lastModifiedBy>Mathieu SCICLUNA</cp:lastModifiedBy>
  <cp:revision>15</cp:revision>
  <dcterms:created xsi:type="dcterms:W3CDTF">2023-09-07T07:32:48Z</dcterms:created>
  <dcterms:modified xsi:type="dcterms:W3CDTF">2023-09-27T13:59:17Z</dcterms:modified>
</cp:coreProperties>
</file>