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B95DB-390F-E8BB-C890-8AA3E31A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017944-8E79-2F3A-85ED-72ADD9D2D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AEEEA-504C-A123-BA43-78907116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B6F5B3-E333-D376-2799-720902CC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31FA11-E27A-55AC-698B-27BA86E0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5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A79E6-375B-45F4-02DE-30929C9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EDCFF-F3A3-5844-E1A1-B37BEB97A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534C8-02F5-6555-1BBB-62CCD764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DD281-21BF-F1AE-95C1-5B879DFA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7F668-1304-2331-A34F-7FB482C6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34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DF1A97-D6A6-D47B-AF4E-CEBE8BE74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0DCFD3-1726-BBF1-4D2E-64BE71AB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A78DD-0050-2638-04AA-1AB218D6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01E17-7A89-F36D-8EBC-77628135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0512F-1810-B534-79DC-0B248A6D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79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BDF0C-7881-680D-AD1D-4B63F88F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60151-E02F-E610-978C-435DA3BF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D351A-8218-36BB-6A34-83A0D896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43C1B-433C-DBF5-BA44-C943D0BF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EE808B-C336-4CDB-CCCE-068AD63F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1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6D7FB-9333-E147-B144-7337F992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A2E71-6643-7592-4278-19557EFA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81035-41DE-069F-8EA8-588BA1BB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06DE4-1346-BD7C-BD94-8DD32A18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F79F95-5B69-3886-7384-B258E0B0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2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9DF67-0069-2850-7AE6-2D0B852D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2A8F3-30E6-A91A-7972-B56DCBB5E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B9F70F-B39D-3111-A6FE-FB17AA88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9CF098-9032-0FE1-DFE1-07905671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1211C-81F1-1FC8-7DEB-5090E1CA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AACE1-03B4-24B1-56B7-1611BC5C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9D188-3E54-4832-0CEF-5739A91B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7DC78-C643-0DB0-CC7D-C16062BC4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B6B77B-FC8C-80B8-870A-6909F3A8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EC9D76-F0F6-0EB7-EC56-7A5DE3217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DD5410-77E0-D17E-5631-EDBF8EF92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09E2D6-A5A7-8E0A-1DCF-7A4859DC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1D2A3F-C451-ECED-F7BC-3EB2B9C0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3A4C87-0BCF-1BF4-0633-1D41DE71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19B07-A005-89B1-51E2-7A1712BD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DD264B-F3A2-F185-2F8A-8B26CCC1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E9DE3F-C875-43FE-636A-648DC7DB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E2063E-6564-A153-35B2-9F200A8B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0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8E6663-5C29-9B0F-5DDD-4364E291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52FB68-E102-33A6-D235-5C76CFE5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995957-2F81-A359-1048-E7637D92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8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8CF62-7162-AB54-405F-F08C3278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EB8AB-7DB4-65CF-405A-7CB0E3B0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E95CA0-7AEC-AD3D-2AD7-329E1ECB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BD562-9A26-8207-05F9-3BFB0B22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6561C8-1EC6-67EA-13D2-D4621163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E9715-4D91-606D-AD23-48DC90D2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26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7F8FC-2099-305E-B42F-5B8CCDE2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EB75F3-FED8-F4E8-88C0-299CE6D3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53A782-2592-AD95-3DCA-FC0A3F2A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FFC891-C2D8-9D94-5D12-B565F9EA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9CB8-F264-6F1B-2FE1-FA97A145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E7E461-03C6-C69B-31D7-8BB41FFC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4DB989-67C4-F7C9-41BD-DA2893D5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6BA890-D313-9DF9-5ADB-9F9EDEFF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E5B2E-9265-353D-4FE6-33AD9F8E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4E64-B303-4411-BE23-1F7F19141AF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B9B79-A41D-E781-C431-2C61748C6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23F2B-3659-F243-8752-37355AE8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B695-D0DB-4569-B432-3AC912F5CA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76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otion.so/8626dfbee50b43f18a09f1e69d9f41cf?v=d250cf2aa5a649c18af032fd1fa68d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FF160-7BBB-F766-08AE-DC57B9C7B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075" y="0"/>
            <a:ext cx="8679810" cy="1182848"/>
          </a:xfrm>
        </p:spPr>
        <p:txBody>
          <a:bodyPr/>
          <a:lstStyle/>
          <a:p>
            <a:r>
              <a:rPr lang="fr-FR" dirty="0"/>
              <a:t>Gestion de projet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3AF56-D695-56E2-2252-40F441616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63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A53B5-A01B-E7CB-7CA8-A1C55F5A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ce projet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C7542-9C6A-E4A5-40D9-D200D8EF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Taille équipe </a:t>
            </a:r>
          </a:p>
          <a:p>
            <a:r>
              <a:rPr lang="fr-FR" dirty="0"/>
              <a:t>Durée du projet </a:t>
            </a:r>
          </a:p>
          <a:p>
            <a:r>
              <a:rPr lang="fr-FR" dirty="0"/>
              <a:t>Les étapes </a:t>
            </a:r>
          </a:p>
          <a:p>
            <a:r>
              <a:rPr lang="fr-FR" dirty="0"/>
              <a:t>Attribution des tâches (Trello ou Notion)</a:t>
            </a:r>
          </a:p>
          <a:p>
            <a:r>
              <a:rPr lang="fr-FR" dirty="0"/>
              <a:t>Présentation outils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2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36BA9-0984-E8E7-42FE-F012A25D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Taille équipe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8F2CFC1-E18A-3581-B6FE-8CFDD14D4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4460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647611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328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0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Dev Front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Maxime </a:t>
                      </a:r>
                      <a:r>
                        <a:rPr lang="fr-FR" dirty="0" err="1"/>
                        <a:t>Sautin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1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Dev Back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Maxime </a:t>
                      </a:r>
                      <a:r>
                        <a:rPr lang="fr-FR" dirty="0" err="1"/>
                        <a:t>Sautin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4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Graphiste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Medhi Arbi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0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Chef projet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Mathieu Scicluna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31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7C347-B01E-B3CA-D068-8B178C83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Durée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6E611-C296-2D51-758F-C7A41687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mois (20 jours ouvrés)</a:t>
            </a:r>
          </a:p>
          <a:p>
            <a:r>
              <a:rPr lang="fr-FR" dirty="0"/>
              <a:t>On demande à l’équipe un premier livrable + test </a:t>
            </a:r>
          </a:p>
          <a:p>
            <a:r>
              <a:rPr lang="fr-FR" dirty="0"/>
              <a:t>Tableau des prévisions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4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5638D-FE0C-4957-C501-9C525F49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taches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B849E-16E9-4EA6-CF56-BB7EFCAB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répartitions se fait en fonction des compétences des collaborateurs </a:t>
            </a:r>
            <a:r>
              <a:rPr lang="fr-FR" dirty="0">
                <a:hlinkClick r:id="rId2"/>
              </a:rPr>
              <a:t>https://www.notion.so/8626dfbee50b43f18a09f1e69d9f41cf?v=d250cf2aa5a649c18af032fd1fa68ddf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5EBB9-3104-4679-7CA9-565CBEC3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" y="3190343"/>
            <a:ext cx="4773086" cy="35798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C79D9A-B231-6F5B-7B4C-9F6C7768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15" y="3190343"/>
            <a:ext cx="6254752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8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28C21-98FC-02D0-DD04-7CBA6C30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Comptes rendus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843E5-2A1B-ADEF-7583-AE1F950C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/>
              <a:t>éunions </a:t>
            </a:r>
            <a:r>
              <a:rPr lang="fr-FR" dirty="0"/>
              <a:t>quotidienne (très rapide) + hebdo </a:t>
            </a:r>
          </a:p>
          <a:p>
            <a:r>
              <a:rPr lang="fr-FR" dirty="0"/>
              <a:t>Validation de l’avancement </a:t>
            </a:r>
          </a:p>
        </p:txBody>
      </p:sp>
    </p:spTree>
    <p:extLst>
      <p:ext uri="{BB962C8B-B14F-4D97-AF65-F5344CB8AC3E}">
        <p14:creationId xmlns:p14="http://schemas.microsoft.com/office/powerpoint/2010/main" val="38115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B8EE1-C2B3-F2DC-6E15-AFAF9463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 rendu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A871A-5676-0180-5F24-80D356CE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compte rendu hebdo </a:t>
            </a:r>
          </a:p>
          <a:p>
            <a:r>
              <a:rPr lang="fr-FR" dirty="0"/>
              <a:t>Intégration client au projet</a:t>
            </a:r>
          </a:p>
          <a:p>
            <a:r>
              <a:rPr lang="fr-FR" dirty="0"/>
              <a:t>Par </a:t>
            </a:r>
            <a:r>
              <a:rPr lang="fr-FR" dirty="0" err="1"/>
              <a:t>visioconf</a:t>
            </a:r>
            <a:r>
              <a:rPr lang="fr-FR" dirty="0"/>
              <a:t> (google </a:t>
            </a:r>
            <a:r>
              <a:rPr lang="fr-FR" dirty="0" err="1"/>
              <a:t>meet</a:t>
            </a:r>
            <a:r>
              <a:rPr lang="fr-FR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559013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121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Gestion de projet </vt:lpstr>
      <vt:lpstr>Comment gérer ce projet ? </vt:lpstr>
      <vt:lpstr>Taille équipe </vt:lpstr>
      <vt:lpstr>Durée Projet </vt:lpstr>
      <vt:lpstr>Répartition des taches </vt:lpstr>
      <vt:lpstr>Comptes rendus </vt:lpstr>
      <vt:lpstr>Compte rendu client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SCICLUNA</dc:creator>
  <cp:lastModifiedBy>Mathieu SCICLUNA</cp:lastModifiedBy>
  <cp:revision>15</cp:revision>
  <dcterms:created xsi:type="dcterms:W3CDTF">2023-09-08T08:02:25Z</dcterms:created>
  <dcterms:modified xsi:type="dcterms:W3CDTF">2023-10-02T08:10:15Z</dcterms:modified>
</cp:coreProperties>
</file>