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FE30DB8-2A0D-4FD1-AD10-91FB852694A1}">
          <p14:sldIdLst>
            <p14:sldId id="256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  <p14:section name="Section sans titre" id="{4F0AD444-CABE-4BD2-BE21-452A233D074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8BB8F-1E7D-8D21-415E-D3B8A88A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6C259E-7106-1EFB-AFA4-78210D2E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97483-9EE5-9C31-0377-44700BFF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C8ED3-4D34-10AC-3212-204F4422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C65E0-F168-A593-34D4-EFBFDD2C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2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71485-8FD8-3EC6-C0FE-F57DC99D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F66415-2889-55BF-9EA3-96498C91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D4E9C-26EA-6A54-C519-72DFC4E5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C9AF0-FD67-0291-8707-2251D7FE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ECEEF-0328-6D73-4A37-83CE12EC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7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FDA389-6BA6-DAB8-89B6-AF3E032E0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4A8D69-1385-AD60-7BD3-8B5B0D05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8E181-9F82-F0F2-F094-D62D893D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304F-F9E3-2C4C-9B50-864C0F1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92CDB-2DFD-8668-5DA7-C00E64EA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7B942-8A44-3658-64AA-363D7C2D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C8EE7-8CB2-2C87-3309-8668A3A0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AFA0B-757E-120A-9371-6E4C338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0728A-F197-3239-96B6-6724B5BE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B300F-1380-BCCA-D862-D775D56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9EBFB-04BF-20E3-64A2-440FBBF7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26FB85-C6AB-00DD-7E75-646D731D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40AC2-156B-4E66-2463-4F0CA195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326C4-61DF-A78F-A980-FC7E920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5E4C0-DD52-870C-C4B0-B5766FF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26063-32E1-330A-7B46-6CF67F63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62011-2DB2-5E6F-72A9-671F7DDE5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B3B6C5-2A3F-FFD0-F6F0-05D72852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827EDF-E315-7E38-58B7-1AC60745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59DC1-07D7-252D-F2A5-EDFE4D3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A0E89C-783A-45D7-53B6-4660191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0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A4D28-311D-32A4-B67E-44AC6F1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87883-2D49-652A-E9C8-FBC87DA5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0FF82-5388-76E3-AD2E-71AD87A4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6E64A5-E79C-836B-894E-EEDE1B046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54BFEE-64D5-B62C-1564-76EB67114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5EBAF9-3D7D-3207-59F8-E8F9660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5B48C-F109-7961-0412-EECF156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CF1509-31C7-5058-61AE-02617EBF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3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F649-FF41-18AE-D7E4-BFB9F7BB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4F286-BA2E-E79C-F7F2-DB4D2655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D5EE6-1854-6348-0AA1-8D99857E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8882-015F-A9BC-9E98-4979DA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6C6FEE-9A50-B072-B726-B292E8E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F1CB22-A2F2-8A4C-532A-D4037FC5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56BD67-E745-765F-F34B-EBAF9F7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4056F-2636-8C50-2033-F7B1686F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7D0DD-71CF-8243-BA5C-58E1A9DB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B09429-101B-5C19-CAC2-E25E24301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7AB96E-FD58-D7AF-646F-D3FDB2B0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D6A9C-2E37-F2FA-D45E-D9540B79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5025E7-29F8-75A7-987E-A4D4A6B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6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AFCB8-8E5D-BCF5-9092-36792E3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D06A97-675C-B872-B9B0-78EAB5AD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DA806-CF52-015A-9AE0-4AE196F8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525741-618A-AF32-DD05-ED2F85D0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B41FCA-A398-06D8-4595-143C4B86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144D3-9D54-B502-70FC-613D901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3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576D7-7F80-E92D-CA3D-70C96906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B3DE6-33BE-7CB9-FA72-58DD46EB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58334-51B3-437D-2F22-0802664A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45C3-00F2-419C-ABC3-7F462CA585F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2BD7C-5A1B-4DEB-238B-169901878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DA7FA-6416-37AD-2988-F162060FE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14A3-8D43-4823-A59E-ECBFF91B46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3A6AB-1547-4F02-7DD7-5003F7DF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FR"/>
              <a:t>Solutions technique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BB2FF-F121-AB3A-91AD-8B4694130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4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2586-24E3-1026-0710-6A4D7D3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architecture </a:t>
            </a:r>
            <a:r>
              <a:rPr lang="fr-FR"/>
              <a:t>chemin des infos 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DDE4F56-B4E1-100E-4ADD-2D1B2851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73"/>
            <a:ext cx="5434263" cy="370310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(frontend) transmet infos au serveur (Node.JS) qui lui traite l’infos</a:t>
            </a:r>
          </a:p>
          <a:p>
            <a:r>
              <a:rPr lang="fr-FR" dirty="0"/>
              <a:t>Quand valider, </a:t>
            </a:r>
            <a:r>
              <a:rPr lang="fr-FR" dirty="0" err="1"/>
              <a:t>Node.Js</a:t>
            </a:r>
            <a:r>
              <a:rPr lang="fr-FR" dirty="0"/>
              <a:t> envoie infos a MySQL qui va stocker infos dans base de données </a:t>
            </a:r>
          </a:p>
          <a:p>
            <a:r>
              <a:rPr lang="fr-FR" dirty="0"/>
              <a:t>Format donné SQL 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8CAD73-867D-814B-72A1-C06DB687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54" y="1825625"/>
            <a:ext cx="5434263" cy="33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E2A2D-8E45-5639-029D-DC10B71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 solutions technique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0B329-6638-53E0-3B85-A5FE3259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HTML, CSS, JS, </a:t>
            </a:r>
            <a:r>
              <a:rPr lang="fr-FR" dirty="0" err="1"/>
              <a:t>React</a:t>
            </a:r>
            <a:r>
              <a:rPr lang="fr-FR" dirty="0"/>
              <a:t> JS pour Frontend </a:t>
            </a:r>
          </a:p>
          <a:p>
            <a:r>
              <a:rPr lang="fr-FR" dirty="0"/>
              <a:t>Node.js pour Backend </a:t>
            </a:r>
          </a:p>
          <a:p>
            <a:r>
              <a:rPr lang="fr-FR" dirty="0" err="1"/>
              <a:t>Hostinger</a:t>
            </a:r>
            <a:r>
              <a:rPr lang="fr-FR" dirty="0"/>
              <a:t> pour nom de domaine </a:t>
            </a:r>
          </a:p>
          <a:p>
            <a:r>
              <a:rPr lang="fr-FR" dirty="0"/>
              <a:t>MySQL pour Base de donné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65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4E815-A5BD-5C4B-8EE7-FCEBE49C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8ADE00C-0552-3203-75A9-0BFC54B4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356" y="1880971"/>
            <a:ext cx="2781688" cy="309605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6E2A6A-2CF0-0C0A-5A0F-97166048AB2D}"/>
              </a:ext>
            </a:extLst>
          </p:cNvPr>
          <p:cNvSpPr txBox="1"/>
          <p:nvPr/>
        </p:nvSpPr>
        <p:spPr>
          <a:xfrm>
            <a:off x="728134" y="2520421"/>
            <a:ext cx="5930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Langage de balises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Prise en main simple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Création ossature du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Compatible avec Node.js</a:t>
            </a:r>
          </a:p>
        </p:txBody>
      </p:sp>
    </p:spTree>
    <p:extLst>
      <p:ext uri="{BB962C8B-B14F-4D97-AF65-F5344CB8AC3E}">
        <p14:creationId xmlns:p14="http://schemas.microsoft.com/office/powerpoint/2010/main" val="37721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8114F-198C-CBC5-E15B-7F3C8584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1D603-5B3C-348E-0D1B-A474C17C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2159"/>
            <a:ext cx="6341533" cy="1738841"/>
          </a:xfrm>
        </p:spPr>
        <p:txBody>
          <a:bodyPr/>
          <a:lstStyle/>
          <a:p>
            <a:r>
              <a:rPr lang="fr-FR" dirty="0"/>
              <a:t>Langage de mise en forme </a:t>
            </a:r>
          </a:p>
          <a:p>
            <a:r>
              <a:rPr lang="fr-FR" dirty="0"/>
              <a:t>Simple d’utilisation </a:t>
            </a:r>
          </a:p>
          <a:p>
            <a:r>
              <a:rPr lang="fr-FR" dirty="0"/>
              <a:t>Améliore </a:t>
            </a:r>
            <a:r>
              <a:rPr lang="fr-FR" dirty="0" err="1"/>
              <a:t>héstétique</a:t>
            </a:r>
            <a:r>
              <a:rPr lang="fr-FR" dirty="0"/>
              <a:t> de l’HTML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9B21E-24D9-E91E-58B2-945DA793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64" y="1857539"/>
            <a:ext cx="2638035" cy="31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FFC82-1622-004E-F885-392B20B8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415C4-283D-E321-8A4F-D8F0B177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2816225"/>
            <a:ext cx="5918200" cy="2534708"/>
          </a:xfrm>
        </p:spPr>
        <p:txBody>
          <a:bodyPr/>
          <a:lstStyle/>
          <a:p>
            <a:r>
              <a:rPr lang="fr-FR" dirty="0"/>
              <a:t>Permet dynamisation interface site </a:t>
            </a:r>
          </a:p>
          <a:p>
            <a:r>
              <a:rPr lang="fr-FR" dirty="0"/>
              <a:t>Développement page interactive </a:t>
            </a:r>
          </a:p>
          <a:p>
            <a:r>
              <a:rPr lang="fr-FR" dirty="0"/>
              <a:t>Meilleur expérience pour utilisateurs </a:t>
            </a:r>
          </a:p>
          <a:p>
            <a:r>
              <a:rPr lang="fr-FR" dirty="0"/>
              <a:t>Prise en main complexe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7B35DD-5F60-4FD9-2376-7BD9696F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37" y="1690688"/>
            <a:ext cx="349616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FAD39-ADAC-7313-EDB0-9E55E14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43FF48-F0CA-0F29-D42A-C172F1016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158" y="1847872"/>
            <a:ext cx="3696216" cy="347711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65EACA-B4F0-F2CE-AAFE-29258485CBCF}"/>
              </a:ext>
            </a:extLst>
          </p:cNvPr>
          <p:cNvSpPr txBox="1"/>
          <p:nvPr/>
        </p:nvSpPr>
        <p:spPr>
          <a:xfrm>
            <a:off x="1058333" y="2678486"/>
            <a:ext cx="568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Bibliothèque Javascript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Permet création composants d’interface utilisateur réutilisable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Prise en mains simple </a:t>
            </a:r>
          </a:p>
        </p:txBody>
      </p:sp>
    </p:spTree>
    <p:extLst>
      <p:ext uri="{BB962C8B-B14F-4D97-AF65-F5344CB8AC3E}">
        <p14:creationId xmlns:p14="http://schemas.microsoft.com/office/powerpoint/2010/main" val="10986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2C934-8BA5-CADE-B3A0-89494E48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Node.Js</a:t>
            </a:r>
            <a:r>
              <a:rPr lang="fr-FR" dirty="0"/>
              <a:t> + Express.js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176FD7-F3BE-32C5-AC58-BAAF63A4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712" y="2062691"/>
            <a:ext cx="6196420" cy="350837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2588B87-91C8-9254-B5CB-169AF3329FF7}"/>
              </a:ext>
            </a:extLst>
          </p:cNvPr>
          <p:cNvSpPr txBox="1"/>
          <p:nvPr/>
        </p:nvSpPr>
        <p:spPr>
          <a:xfrm>
            <a:off x="914400" y="2175933"/>
            <a:ext cx="4715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Outils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Node.js, environnement permettant création application coté serveurs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Express.js, Framework (écrit en JS) hébergé dans environnement Node.js </a:t>
            </a:r>
          </a:p>
        </p:txBody>
      </p:sp>
    </p:spTree>
    <p:extLst>
      <p:ext uri="{BB962C8B-B14F-4D97-AF65-F5344CB8AC3E}">
        <p14:creationId xmlns:p14="http://schemas.microsoft.com/office/powerpoint/2010/main" val="163123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689B2-5BCF-79C4-121D-7231F34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Hostinger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356B5-9787-CF2E-5DA7-24309E19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502958"/>
            <a:ext cx="5596467" cy="2339975"/>
          </a:xfrm>
        </p:spPr>
        <p:txBody>
          <a:bodyPr/>
          <a:lstStyle/>
          <a:p>
            <a:r>
              <a:rPr lang="fr-FR" dirty="0"/>
              <a:t>Hébergeur Web </a:t>
            </a:r>
          </a:p>
          <a:p>
            <a:r>
              <a:rPr lang="fr-FR" dirty="0"/>
              <a:t>Permet création de nom de domaine</a:t>
            </a:r>
          </a:p>
          <a:p>
            <a:r>
              <a:rPr lang="fr-FR" dirty="0"/>
              <a:t>Site très fiable et peu couteux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44AA8-56F7-D9DD-F32F-89D38CC3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1" y="1885681"/>
            <a:ext cx="382958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7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C160-9C61-EBFF-E8E3-EC770EB3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DAFB0-724F-7A82-9331-5C683AB0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2528358"/>
            <a:ext cx="7179733" cy="2128308"/>
          </a:xfrm>
        </p:spPr>
        <p:txBody>
          <a:bodyPr>
            <a:normAutofit fontScale="92500"/>
          </a:bodyPr>
          <a:lstStyle/>
          <a:p>
            <a:r>
              <a:rPr lang="fr-FR" dirty="0"/>
              <a:t>Système de gestion de base de données </a:t>
            </a:r>
          </a:p>
          <a:p>
            <a:r>
              <a:rPr lang="fr-FR" dirty="0"/>
              <a:t>Utilise langage de programmation SQL </a:t>
            </a:r>
          </a:p>
          <a:p>
            <a:r>
              <a:rPr lang="fr-FR" dirty="0"/>
              <a:t>Permet de créer et administrer base de données </a:t>
            </a:r>
          </a:p>
          <a:p>
            <a:r>
              <a:rPr lang="fr-FR" dirty="0"/>
              <a:t>Possibilité  de faire requête 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4056CC-D7DD-44D4-9525-5412676F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94" y="2203796"/>
            <a:ext cx="406774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6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208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Solutions technique</vt:lpstr>
      <vt:lpstr>Différente solutions technique </vt:lpstr>
      <vt:lpstr>HTML </vt:lpstr>
      <vt:lpstr>CSS </vt:lpstr>
      <vt:lpstr>JavaScript </vt:lpstr>
      <vt:lpstr>React JS </vt:lpstr>
      <vt:lpstr>Node.Js + Express.js</vt:lpstr>
      <vt:lpstr>Hostinger </vt:lpstr>
      <vt:lpstr>MySQL</vt:lpstr>
      <vt:lpstr>Schéma architecture chemin des infos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du projet</dc:title>
  <dc:creator>Mathieu</dc:creator>
  <cp:lastModifiedBy>Mathieu SCICLUNA</cp:lastModifiedBy>
  <cp:revision>14</cp:revision>
  <dcterms:created xsi:type="dcterms:W3CDTF">2023-09-15T09:49:27Z</dcterms:created>
  <dcterms:modified xsi:type="dcterms:W3CDTF">2023-09-27T15:01:28Z</dcterms:modified>
</cp:coreProperties>
</file>