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8332-20CF-2559-13A9-70F27807A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7DDE7-1851-883A-3AA5-44102DB7D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668C3-619B-09DE-95A2-3AA93733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DD51-CE06-E64B-9D20-61844A9FF83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A1E3B-C53C-B716-90A7-AB27A008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F402-C526-2B71-7282-27B09898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F4F0-ADE8-2D4E-844E-4CC2DC91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4969-96EA-3E87-5C25-7A5A601C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4A0A-CCC3-2553-23A9-B3EF196D8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E89F-5040-84DF-A71A-1DC5296B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DD51-CE06-E64B-9D20-61844A9FF83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DF13D-73D2-AA0B-BBAC-9A639E1B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EEA7-D7DA-6D75-F600-EAE60EC1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F4F0-ADE8-2D4E-844E-4CC2DC91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8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B4766-DB59-02EC-595A-027056E54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CF209-8C6F-DEE5-B69B-F8D61E0F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A45B2-15B1-F9CA-7ED2-B58A44F6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DD51-CE06-E64B-9D20-61844A9FF83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5653F-FFD7-826C-7021-A18DC794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8DF63-2ED5-9CD5-7D80-9E4C8D89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F4F0-ADE8-2D4E-844E-4CC2DC91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3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D45A-347E-6817-6553-942B90A4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2246-70C6-F428-2613-859BD4B0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04CC-4CB7-B260-EB29-4B4AED9C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DD51-CE06-E64B-9D20-61844A9FF83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2C82-0A8A-F027-40D2-BB2610CD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7740-3B86-EA0C-E3A5-C70C9C1E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F4F0-ADE8-2D4E-844E-4CC2DC91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0DB2-4FB1-8B05-3CC5-405150CB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259CA-B50F-F583-49E5-87DA9A68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C3BB2-85A8-A985-6960-B06402E9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DD51-CE06-E64B-9D20-61844A9FF83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6BEE-190B-3175-C93A-5ADCC91C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EBCAD-4B09-CF12-2C48-BAEAC51D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F4F0-ADE8-2D4E-844E-4CC2DC91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3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71C5-A4CA-5CEA-D697-E9823909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42D6-7845-BEAD-6B91-A181517DF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C91F5-E8AC-D2DF-56E6-0FDC56C91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51922-01BE-87AA-AEEA-1A4B1D9E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DD51-CE06-E64B-9D20-61844A9FF83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CE46-E29F-FDB8-2FE4-9D02DA75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EEB4B-293E-9429-94AC-4D5604C9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F4F0-ADE8-2D4E-844E-4CC2DC91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566D-821D-D5AF-9719-6D2954FD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22240-2EC5-AAE4-CDA9-F0A9611C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B2B37-9106-C23E-A385-1AE2AE85F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7BB63-91DD-351E-3B25-54A2DEB63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913DF-DC14-DD78-06FD-AB2FC5DF7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B2593-9067-41A8-E3AE-992A4A2A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DD51-CE06-E64B-9D20-61844A9FF83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679EE-5D19-F1F6-041A-9B5AC8F3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CEF0B-D7FC-5CDC-95ED-F9F8FB97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F4F0-ADE8-2D4E-844E-4CC2DC91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6099-5C49-64BB-8CE3-45F6033E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772AA-2368-B1D8-CD34-CAB9097C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DD51-CE06-E64B-9D20-61844A9FF83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628C2-301D-C51B-3E75-9D366ECE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FE95F-0D80-E94C-B3AE-62DB366B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F4F0-ADE8-2D4E-844E-4CC2DC91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7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66AD8-6D3F-9287-23ED-5C723FD9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DD51-CE06-E64B-9D20-61844A9FF83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EB68B-0E49-ED55-330F-5F590007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1E54-17D8-34E8-382B-26488272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F4F0-ADE8-2D4E-844E-4CC2DC91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0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5B03-FB8B-0FBB-29F2-753C85AD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D49D-2CE7-256B-BF87-F1C6E3657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49583-FBDA-1778-E5A3-7B5F41E13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BE066-159F-2A60-7BD8-0F18C5FB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DD51-CE06-E64B-9D20-61844A9FF83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0373F-8057-9BA7-1472-2A495887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975D3-9108-BC42-21AA-B3D3EEA1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F4F0-ADE8-2D4E-844E-4CC2DC91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4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3996-C4C2-C901-7B21-1AF91F6A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7E1A2-A482-4EF7-BB1B-CA9DC158B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994BF-2B3E-FBD6-BFBB-46A832D7B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8D979-B6BC-9BF2-0415-B48B0762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DD51-CE06-E64B-9D20-61844A9FF83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D19AD-D14A-1395-3F94-FAF9F5FD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299FB-4862-2A87-94CA-9DFCA86C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F4F0-ADE8-2D4E-844E-4CC2DC91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49E43-EFDA-519A-18D9-2370B199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4DC9C-920D-4704-AD11-9534EA7AF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CDE57-BC8E-8A22-7163-C872C748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DD51-CE06-E64B-9D20-61844A9FF83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89045-45A7-68BB-E8CC-D8C4CDE3D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947DA-6FC0-CAA1-BBE2-E302A5F16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AF4F0-ADE8-2D4E-844E-4CC2DC912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DF8F-D2C6-5669-3E5D-35A3B786F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GPU-based </a:t>
            </a:r>
            <a:br>
              <a:rPr lang="en-US" dirty="0"/>
            </a:br>
            <a:r>
              <a:rPr lang="en-US" dirty="0"/>
              <a:t>real-time </a:t>
            </a:r>
            <a:br>
              <a:rPr lang="en-US" dirty="0"/>
            </a:br>
            <a:r>
              <a:rPr lang="en-US" dirty="0"/>
              <a:t>DCS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1BDF-6ACD-3E86-3F6E-0AE73A7BE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Walsh, J. Genest, March 2024</a:t>
            </a:r>
          </a:p>
        </p:txBody>
      </p:sp>
    </p:spTree>
    <p:extLst>
      <p:ext uri="{BB962C8B-B14F-4D97-AF65-F5344CB8AC3E}">
        <p14:creationId xmlns:p14="http://schemas.microsoft.com/office/powerpoint/2010/main" val="2779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lded Corner 25">
            <a:extLst>
              <a:ext uri="{FF2B5EF4-FFF2-40B4-BE49-F238E27FC236}">
                <a16:creationId xmlns:a16="http://schemas.microsoft.com/office/drawing/2014/main" id="{2855C07F-5058-019C-9D0A-5DB80931B438}"/>
              </a:ext>
            </a:extLst>
          </p:cNvPr>
          <p:cNvSpPr/>
          <p:nvPr/>
        </p:nvSpPr>
        <p:spPr>
          <a:xfrm rot="10800000">
            <a:off x="2602474" y="4320022"/>
            <a:ext cx="786027" cy="110104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A1C71703-5AA0-2C10-1BC2-D312300ACD36}"/>
              </a:ext>
            </a:extLst>
          </p:cNvPr>
          <p:cNvSpPr/>
          <p:nvPr/>
        </p:nvSpPr>
        <p:spPr>
          <a:xfrm rot="10800000">
            <a:off x="1561340" y="4312302"/>
            <a:ext cx="786027" cy="110104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B4600B-1753-6524-563C-106C265BBA47}"/>
              </a:ext>
            </a:extLst>
          </p:cNvPr>
          <p:cNvSpPr/>
          <p:nvPr/>
        </p:nvSpPr>
        <p:spPr>
          <a:xfrm>
            <a:off x="471757" y="1491877"/>
            <a:ext cx="2527443" cy="216784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8BEED-D6B9-893E-8A67-1ADD147FCE8B}"/>
              </a:ext>
            </a:extLst>
          </p:cNvPr>
          <p:cNvSpPr/>
          <p:nvPr/>
        </p:nvSpPr>
        <p:spPr>
          <a:xfrm>
            <a:off x="4933305" y="1469203"/>
            <a:ext cx="5022353" cy="263018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5CA11-B95F-4D66-B3D5-F480258C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B3DB8-1DD7-0EB3-8C15-E88AFAF47794}"/>
              </a:ext>
            </a:extLst>
          </p:cNvPr>
          <p:cNvSpPr txBox="1"/>
          <p:nvPr/>
        </p:nvSpPr>
        <p:spPr>
          <a:xfrm>
            <a:off x="864181" y="1526419"/>
            <a:ext cx="174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Interface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C5031-8184-79C5-2773-8CF3BCF735DF}"/>
              </a:ext>
            </a:extLst>
          </p:cNvPr>
          <p:cNvSpPr txBox="1"/>
          <p:nvPr/>
        </p:nvSpPr>
        <p:spPr>
          <a:xfrm>
            <a:off x="6360909" y="1491877"/>
            <a:ext cx="2165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 console program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2D9460-2CA1-CEB6-A4EC-985D8807B7CB}"/>
              </a:ext>
            </a:extLst>
          </p:cNvPr>
          <p:cNvSpPr/>
          <p:nvPr/>
        </p:nvSpPr>
        <p:spPr>
          <a:xfrm>
            <a:off x="5103899" y="2065105"/>
            <a:ext cx="1614755" cy="188873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FD56D-18EA-76B1-4A50-659948F8BFAD}"/>
              </a:ext>
            </a:extLst>
          </p:cNvPr>
          <p:cNvSpPr txBox="1"/>
          <p:nvPr/>
        </p:nvSpPr>
        <p:spPr>
          <a:xfrm>
            <a:off x="5178281" y="2076526"/>
            <a:ext cx="137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E1A2-58CC-60C0-40ED-AF1CBEC81B6F}"/>
              </a:ext>
            </a:extLst>
          </p:cNvPr>
          <p:cNvSpPr/>
          <p:nvPr/>
        </p:nvSpPr>
        <p:spPr>
          <a:xfrm>
            <a:off x="7477236" y="2065105"/>
            <a:ext cx="2347276" cy="188873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3F945-BFE6-4C89-BAD3-D20FAEFB2DA8}"/>
              </a:ext>
            </a:extLst>
          </p:cNvPr>
          <p:cNvSpPr txBox="1"/>
          <p:nvPr/>
        </p:nvSpPr>
        <p:spPr>
          <a:xfrm>
            <a:off x="7947052" y="2126183"/>
            <a:ext cx="1214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 Thread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BAC4D-DE46-AAE9-21B9-8242E7D5213D}"/>
              </a:ext>
            </a:extLst>
          </p:cNvPr>
          <p:cNvSpPr txBox="1"/>
          <p:nvPr/>
        </p:nvSpPr>
        <p:spPr>
          <a:xfrm>
            <a:off x="3017946" y="1959329"/>
            <a:ext cx="175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Commands/data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3D6919-8BF9-9A9C-545A-B0A4FDA704FF}"/>
              </a:ext>
            </a:extLst>
          </p:cNvPr>
          <p:cNvSpPr/>
          <p:nvPr/>
        </p:nvSpPr>
        <p:spPr>
          <a:xfrm>
            <a:off x="5158537" y="2425129"/>
            <a:ext cx="859835" cy="65689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02ADCC3-E790-6ACC-053E-6384DFFDEE0E}"/>
              </a:ext>
            </a:extLst>
          </p:cNvPr>
          <p:cNvSpPr/>
          <p:nvPr/>
        </p:nvSpPr>
        <p:spPr>
          <a:xfrm>
            <a:off x="3655150" y="3312727"/>
            <a:ext cx="1424710" cy="768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B0864-0A6E-6AFC-7816-9E041333EA00}"/>
              </a:ext>
            </a:extLst>
          </p:cNvPr>
          <p:cNvSpPr txBox="1"/>
          <p:nvPr/>
        </p:nvSpPr>
        <p:spPr>
          <a:xfrm>
            <a:off x="5249634" y="2440581"/>
            <a:ext cx="78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</a:t>
            </a:r>
          </a:p>
          <a:p>
            <a:r>
              <a:rPr lang="en-US" dirty="0"/>
              <a:t>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5F9EB4-4E71-EB00-F730-36DE2A3C01B0}"/>
              </a:ext>
            </a:extLst>
          </p:cNvPr>
          <p:cNvSpPr/>
          <p:nvPr/>
        </p:nvSpPr>
        <p:spPr>
          <a:xfrm>
            <a:off x="2056920" y="2283842"/>
            <a:ext cx="859835" cy="656894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57B81-8D79-B553-9749-7B7C8A61875E}"/>
              </a:ext>
            </a:extLst>
          </p:cNvPr>
          <p:cNvSpPr txBox="1"/>
          <p:nvPr/>
        </p:nvSpPr>
        <p:spPr>
          <a:xfrm>
            <a:off x="2102816" y="2294405"/>
            <a:ext cx="78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</a:t>
            </a:r>
          </a:p>
          <a:p>
            <a:r>
              <a:rPr lang="en-US" dirty="0"/>
              <a:t>client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D2FB14-6D53-9A0C-7ACB-E0E948BB792D}"/>
              </a:ext>
            </a:extLst>
          </p:cNvPr>
          <p:cNvSpPr txBox="1"/>
          <p:nvPr/>
        </p:nvSpPr>
        <p:spPr>
          <a:xfrm>
            <a:off x="3661137" y="2999835"/>
            <a:ext cx="127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keyboard Commands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387F2-A17B-9700-591A-AC778EBD40C7}"/>
              </a:ext>
            </a:extLst>
          </p:cNvPr>
          <p:cNvSpPr/>
          <p:nvPr/>
        </p:nvSpPr>
        <p:spPr>
          <a:xfrm>
            <a:off x="8840036" y="2844780"/>
            <a:ext cx="859835" cy="66588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EA8FA3-6FE6-8E9D-5E95-CC65A374EBB9}"/>
              </a:ext>
            </a:extLst>
          </p:cNvPr>
          <p:cNvSpPr txBox="1"/>
          <p:nvPr/>
        </p:nvSpPr>
        <p:spPr>
          <a:xfrm>
            <a:off x="8884133" y="2855344"/>
            <a:ext cx="87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CUDA</a:t>
            </a:r>
          </a:p>
          <a:p>
            <a:r>
              <a:rPr lang="en-US" dirty="0"/>
              <a:t>kernels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A34D10-DB57-73C4-477B-9F6C27EDB732}"/>
              </a:ext>
            </a:extLst>
          </p:cNvPr>
          <p:cNvSpPr/>
          <p:nvPr/>
        </p:nvSpPr>
        <p:spPr>
          <a:xfrm>
            <a:off x="6553908" y="4421757"/>
            <a:ext cx="1369138" cy="1888732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034A69-1186-53CA-7BF5-62C92B7C3745}"/>
              </a:ext>
            </a:extLst>
          </p:cNvPr>
          <p:cNvSpPr txBox="1"/>
          <p:nvPr/>
        </p:nvSpPr>
        <p:spPr>
          <a:xfrm>
            <a:off x="6557376" y="4860890"/>
            <a:ext cx="136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MATLAB.exe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240C78A-8499-8140-07CE-849BD6820FA9}"/>
              </a:ext>
            </a:extLst>
          </p:cNvPr>
          <p:cNvSpPr/>
          <p:nvPr/>
        </p:nvSpPr>
        <p:spPr>
          <a:xfrm flipH="1">
            <a:off x="2850368" y="2707408"/>
            <a:ext cx="2229492" cy="768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23DA1-AE1B-9634-B8A7-4AAE9CFC1478}"/>
              </a:ext>
            </a:extLst>
          </p:cNvPr>
          <p:cNvSpPr txBox="1"/>
          <p:nvPr/>
        </p:nvSpPr>
        <p:spPr>
          <a:xfrm>
            <a:off x="1561341" y="4406581"/>
            <a:ext cx="87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GaGe</a:t>
            </a:r>
            <a:r>
              <a:rPr lang="en-US" dirty="0"/>
              <a:t> </a:t>
            </a:r>
          </a:p>
          <a:p>
            <a:r>
              <a:rPr lang="en-US" dirty="0"/>
              <a:t>Params</a:t>
            </a:r>
          </a:p>
          <a:p>
            <a:r>
              <a:rPr lang="en-US" dirty="0"/>
              <a:t>.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CBE7B0-D61E-604F-956D-7D6C203AD2F8}"/>
              </a:ext>
            </a:extLst>
          </p:cNvPr>
          <p:cNvSpPr txBox="1"/>
          <p:nvPr/>
        </p:nvSpPr>
        <p:spPr>
          <a:xfrm>
            <a:off x="2561378" y="4406581"/>
            <a:ext cx="933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priori </a:t>
            </a:r>
          </a:p>
          <a:p>
            <a:r>
              <a:rPr lang="en-US" dirty="0"/>
              <a:t>Params</a:t>
            </a:r>
          </a:p>
          <a:p>
            <a:r>
              <a:rPr lang="en-US" dirty="0"/>
              <a:t>.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2DDACFA-4247-5801-F444-E695F7D5F54F}"/>
              </a:ext>
            </a:extLst>
          </p:cNvPr>
          <p:cNvSpPr/>
          <p:nvPr/>
        </p:nvSpPr>
        <p:spPr>
          <a:xfrm>
            <a:off x="2861560" y="2553312"/>
            <a:ext cx="2229492" cy="768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10FF40D2-2B84-E8D8-C407-60E8F34258EE}"/>
              </a:ext>
            </a:extLst>
          </p:cNvPr>
          <p:cNvSpPr/>
          <p:nvPr/>
        </p:nvSpPr>
        <p:spPr>
          <a:xfrm rot="10800000">
            <a:off x="5241734" y="4769113"/>
            <a:ext cx="1074584" cy="110104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7EBD3A-0A31-2AB8-41F8-BD6064BCDDDC}"/>
              </a:ext>
            </a:extLst>
          </p:cNvPr>
          <p:cNvSpPr txBox="1"/>
          <p:nvPr/>
        </p:nvSpPr>
        <p:spPr>
          <a:xfrm>
            <a:off x="5239320" y="4883910"/>
            <a:ext cx="1194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computed </a:t>
            </a:r>
          </a:p>
          <a:p>
            <a:r>
              <a:rPr lang="en-US" dirty="0"/>
              <a:t>Params</a:t>
            </a:r>
          </a:p>
          <a:p>
            <a:r>
              <a:rPr lang="en-US" dirty="0"/>
              <a:t>.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33" name="Bent-Up Arrow 32">
            <a:extLst>
              <a:ext uri="{FF2B5EF4-FFF2-40B4-BE49-F238E27FC236}">
                <a16:creationId xmlns:a16="http://schemas.microsoft.com/office/drawing/2014/main" id="{1A010255-6D34-8BD8-FE4D-87EB4AE081E2}"/>
              </a:ext>
            </a:extLst>
          </p:cNvPr>
          <p:cNvSpPr/>
          <p:nvPr/>
        </p:nvSpPr>
        <p:spPr>
          <a:xfrm rot="16200000" flipH="1">
            <a:off x="7040617" y="4234062"/>
            <a:ext cx="1888736" cy="39862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5BB0F-760A-A2E5-AEA4-FC8DCC940F4C}"/>
              </a:ext>
            </a:extLst>
          </p:cNvPr>
          <p:cNvSpPr txBox="1"/>
          <p:nvPr/>
        </p:nvSpPr>
        <p:spPr>
          <a:xfrm>
            <a:off x="8076283" y="5319637"/>
            <a:ext cx="15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pre-acquisition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4A56AB4D-5E57-6DF4-BDE8-C0A914480EB9}"/>
              </a:ext>
            </a:extLst>
          </p:cNvPr>
          <p:cNvSpPr/>
          <p:nvPr/>
        </p:nvSpPr>
        <p:spPr>
          <a:xfrm>
            <a:off x="6215865" y="5208998"/>
            <a:ext cx="534256" cy="15712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BB5F0708-3D57-37E1-38A4-C524AD3CCA1D}"/>
              </a:ext>
            </a:extLst>
          </p:cNvPr>
          <p:cNvSpPr/>
          <p:nvPr/>
        </p:nvSpPr>
        <p:spPr>
          <a:xfrm>
            <a:off x="5691887" y="3096895"/>
            <a:ext cx="106166" cy="172393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>
            <a:extLst>
              <a:ext uri="{FF2B5EF4-FFF2-40B4-BE49-F238E27FC236}">
                <a16:creationId xmlns:a16="http://schemas.microsoft.com/office/drawing/2014/main" id="{1F69C9B5-BCB2-4E10-C132-40A80D189397}"/>
              </a:ext>
            </a:extLst>
          </p:cNvPr>
          <p:cNvSpPr/>
          <p:nvPr/>
        </p:nvSpPr>
        <p:spPr>
          <a:xfrm>
            <a:off x="2661660" y="2884432"/>
            <a:ext cx="106166" cy="155219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>
            <a:extLst>
              <a:ext uri="{FF2B5EF4-FFF2-40B4-BE49-F238E27FC236}">
                <a16:creationId xmlns:a16="http://schemas.microsoft.com/office/drawing/2014/main" id="{83B6C0D2-83CA-2A19-7B84-64029DC09CE8}"/>
              </a:ext>
            </a:extLst>
          </p:cNvPr>
          <p:cNvSpPr/>
          <p:nvPr/>
        </p:nvSpPr>
        <p:spPr>
          <a:xfrm>
            <a:off x="2120249" y="2884432"/>
            <a:ext cx="106166" cy="155219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29631592-2408-78CD-2906-909D4E2D8D34}"/>
              </a:ext>
            </a:extLst>
          </p:cNvPr>
          <p:cNvSpPr/>
          <p:nvPr/>
        </p:nvSpPr>
        <p:spPr>
          <a:xfrm flipH="1">
            <a:off x="9693884" y="3028533"/>
            <a:ext cx="1280422" cy="289389"/>
          </a:xfrm>
          <a:prstGeom prst="leftArrow">
            <a:avLst>
              <a:gd name="adj1" fmla="val 429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E99F01-73B6-5B6E-8A1C-59E88D06E6D7}"/>
              </a:ext>
            </a:extLst>
          </p:cNvPr>
          <p:cNvSpPr txBox="1"/>
          <p:nvPr/>
        </p:nvSpPr>
        <p:spPr>
          <a:xfrm>
            <a:off x="9999599" y="2485369"/>
            <a:ext cx="193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average </a:t>
            </a:r>
            <a:r>
              <a:rPr lang="en-US" dirty="0" err="1"/>
              <a:t>igms</a:t>
            </a:r>
            <a:r>
              <a:rPr lang="en-US" dirty="0"/>
              <a:t> to disk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B88A3C-D9C6-BF23-080E-FF58AB00378A}"/>
              </a:ext>
            </a:extLst>
          </p:cNvPr>
          <p:cNvSpPr txBox="1"/>
          <p:nvPr/>
        </p:nvSpPr>
        <p:spPr>
          <a:xfrm>
            <a:off x="6787357" y="2282494"/>
            <a:ext cx="629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</a:t>
            </a:r>
          </a:p>
          <a:p>
            <a:r>
              <a:rPr lang="en-US" dirty="0" err="1"/>
              <a:t>ctl</a:t>
            </a:r>
            <a:endParaRPr lang="en-US" dirty="0"/>
          </a:p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767234-EFEA-0DCD-46A7-426D36E4EA2D}"/>
              </a:ext>
            </a:extLst>
          </p:cNvPr>
          <p:cNvSpPr/>
          <p:nvPr/>
        </p:nvSpPr>
        <p:spPr>
          <a:xfrm>
            <a:off x="7552804" y="2844779"/>
            <a:ext cx="1111234" cy="66588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Real-time ACQ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DE8E13-2967-5D75-8869-9B6381649DD7}"/>
              </a:ext>
            </a:extLst>
          </p:cNvPr>
          <p:cNvCxnSpPr>
            <a:cxnSpLocks/>
          </p:cNvCxnSpPr>
          <p:nvPr/>
        </p:nvCxnSpPr>
        <p:spPr>
          <a:xfrm>
            <a:off x="6739847" y="3009471"/>
            <a:ext cx="727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eft Arrow 47">
            <a:extLst>
              <a:ext uri="{FF2B5EF4-FFF2-40B4-BE49-F238E27FC236}">
                <a16:creationId xmlns:a16="http://schemas.microsoft.com/office/drawing/2014/main" id="{7E08E899-A951-6A9B-ED98-07088C0E0B6F}"/>
              </a:ext>
            </a:extLst>
          </p:cNvPr>
          <p:cNvSpPr/>
          <p:nvPr/>
        </p:nvSpPr>
        <p:spPr>
          <a:xfrm flipH="1">
            <a:off x="8632365" y="3049513"/>
            <a:ext cx="283529" cy="289389"/>
          </a:xfrm>
          <a:prstGeom prst="leftArrow">
            <a:avLst>
              <a:gd name="adj1" fmla="val 429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ent-Up Arrow 48">
            <a:extLst>
              <a:ext uri="{FF2B5EF4-FFF2-40B4-BE49-F238E27FC236}">
                <a16:creationId xmlns:a16="http://schemas.microsoft.com/office/drawing/2014/main" id="{BFC8EE2F-D8F6-4DA6-8F9A-1ABBC6C73E07}"/>
              </a:ext>
            </a:extLst>
          </p:cNvPr>
          <p:cNvSpPr/>
          <p:nvPr/>
        </p:nvSpPr>
        <p:spPr>
          <a:xfrm rot="5400000">
            <a:off x="7959177" y="3939400"/>
            <a:ext cx="1260807" cy="39862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E1C143-2973-C870-098C-4C57AE2A3CFA}"/>
              </a:ext>
            </a:extLst>
          </p:cNvPr>
          <p:cNvSpPr txBox="1"/>
          <p:nvPr/>
        </p:nvSpPr>
        <p:spPr>
          <a:xfrm>
            <a:off x="8788890" y="4351949"/>
            <a:ext cx="256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raw data to disk for later processing</a:t>
            </a:r>
          </a:p>
        </p:txBody>
      </p:sp>
    </p:spTree>
    <p:extLst>
      <p:ext uri="{BB962C8B-B14F-4D97-AF65-F5344CB8AC3E}">
        <p14:creationId xmlns:p14="http://schemas.microsoft.com/office/powerpoint/2010/main" val="286843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09C-2592-6DCA-3552-7D8CCD83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 flow: Fast corrections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D99C2-AB9B-983F-9676-D185C5725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34" y="1953734"/>
            <a:ext cx="11859531" cy="4150836"/>
          </a:xfrm>
        </p:spPr>
      </p:pic>
    </p:spTree>
    <p:extLst>
      <p:ext uri="{BB962C8B-B14F-4D97-AF65-F5344CB8AC3E}">
        <p14:creationId xmlns:p14="http://schemas.microsoft.com/office/powerpoint/2010/main" val="104577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8FC3-695F-C2E6-7455-340E6D16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 flow: slow corrections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4D859-8E6D-AA92-E587-8A264516A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4882"/>
            <a:ext cx="10515600" cy="3092823"/>
          </a:xfrm>
        </p:spPr>
      </p:pic>
    </p:spTree>
    <p:extLst>
      <p:ext uri="{BB962C8B-B14F-4D97-AF65-F5344CB8AC3E}">
        <p14:creationId xmlns:p14="http://schemas.microsoft.com/office/powerpoint/2010/main" val="256045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4579-DD37-35B6-6158-54CCD61A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52AD29-0504-4218-ACB4-318B3159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533" y="1027906"/>
            <a:ext cx="5342467" cy="57829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DE523F-70EC-4877-A10C-EB560731C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7" y="1410190"/>
            <a:ext cx="5780423" cy="5447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0F0B85-A77E-4AFC-B32D-9832D8EB47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089"/>
          <a:stretch/>
        </p:blipFill>
        <p:spPr>
          <a:xfrm>
            <a:off x="4984603" y="2100077"/>
            <a:ext cx="171479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2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87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GPU-based  real-time  DCS processing</vt:lpstr>
      <vt:lpstr>Software architecture</vt:lpstr>
      <vt:lpstr>Algo flow: Fast corrections</vt:lpstr>
      <vt:lpstr>Algo flow: slow corrections</vt:lpstr>
      <vt:lpstr>Demo…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based  real-time  DCS processing</dc:title>
  <dc:creator>Jérôme Genest</dc:creator>
  <cp:lastModifiedBy>Jérôme Genest</cp:lastModifiedBy>
  <cp:revision>59</cp:revision>
  <dcterms:created xsi:type="dcterms:W3CDTF">2024-03-04T19:48:27Z</dcterms:created>
  <dcterms:modified xsi:type="dcterms:W3CDTF">2024-03-13T20:39:59Z</dcterms:modified>
</cp:coreProperties>
</file>