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4E8-EE4E-DAA0-F640-C3FF789D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4607-45FE-9827-FB52-6F7C7809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286B-3632-A297-6CF4-E7B57489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C5B7-98C4-AC98-2C84-1556A5E0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558E-7665-6282-28C4-3D7B59D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DF2A-3381-1274-285A-BBD12B99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8C45-1F54-6613-D75E-F941956B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7226-1370-C0D9-002C-11D383B0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1A33-C1AC-7FF5-DC6D-C9ED43FB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9F6D-9C83-6601-494B-D6E4DE9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8E2B-CBB6-3E64-52F9-5D3D3C303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1F228-CB16-FA2A-82C8-F2263972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816D-E3A7-E6E0-30B5-DBAF089F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A3FE-0731-B10E-7696-817F6CF1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3C65-E8A4-E441-CA93-D47AACD9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D08-AF59-7B08-72B9-6A7BB41C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9C88-A251-FF74-9171-29FCEB99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382-4F89-2CF3-C31F-9347B46A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F3C7-1AC3-E60E-C90B-956D17FE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4D85-8F69-9586-8886-B9260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7889-6D73-5387-C082-E84E39A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3271-D35F-E68D-529C-47F62642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3CFD-C1C8-BB0F-1843-54687A57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6D97-3D27-91D3-6FE3-16EF0303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CE20-A6D3-6550-2F63-27DAEB7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FD0-E481-34D7-A916-4D3A2560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8773-2222-4DC4-23C1-5B194F3F7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7360E-926B-2EF2-0FB6-56EA65D8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A354-EAAF-CAA5-2D65-4B6355A8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CDF7-4039-3B37-47D4-0ABC457C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31F2-D43B-00AE-C6B6-30F4ACF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8450-8124-CC88-7422-C78AE5EA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D9320-5F89-AEBB-8250-ECBEB50B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AC58-ACE2-358A-5CC7-2D8F465C8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D288-53E8-097E-FCE6-C2A9642B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5902-BF5E-8DB0-8005-FD1C0B8A4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728DC-E2A0-E165-168A-5D6BDFAD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0BC4F-59F6-2A22-1407-3949AD57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4BE41-16CC-69FB-9FD9-A4A1B377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3997-2FA9-9ABC-FBB3-93CDB0C0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504E-0E28-83EC-9CBA-7587A116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753AE-8C6F-107A-39F1-4E64B44F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9E9BF-054A-0873-E23D-7E3B4BA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99A41-DA9E-37EE-E02F-DFB89A26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2AEC-9504-7CA8-14E3-D8EAA734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A883-801C-C0CD-AA32-AFE6704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46B6-FD0B-A732-CFE4-CABD23B0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2CF3-18DB-A4E0-3EFB-95BCF4BD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BC84-8230-C0C8-5268-F846BC102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032AD-CE80-4E48-E893-61368E9B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AF88-E9C9-CE4F-0CDF-714BEBDC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D3FE-5520-B98E-A0EF-15A59E2E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FF5-E211-312D-4AF4-97FA0E8E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BC110-2C3A-3E58-DDAB-8CD78530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17B3-CD57-1FD4-4877-2730AD8C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C12D-B045-027D-38FE-67F1DCA8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49E0-6439-9C41-DC1E-F1385E02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61A5A-D2CC-1E24-E9D6-17BD9791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7B243-F241-A21D-B30F-9C53448E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6363-7863-72D8-1F32-0C707B7A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E919-5B4A-F25F-30EC-9B1388AE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5E1D-7B9D-49F5-9FCB-1814340BAD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F3F4-6D02-A63E-5B4E-D9032DD84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34E0-B830-7B82-4AF4-757C670F7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3BBB-E919-49FA-88E0-17E0FEC4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30607F-F133-3BCF-E497-762604CD2ED9}"/>
              </a:ext>
            </a:extLst>
          </p:cNvPr>
          <p:cNvCxnSpPr/>
          <p:nvPr/>
        </p:nvCxnSpPr>
        <p:spPr>
          <a:xfrm>
            <a:off x="808182" y="711200"/>
            <a:ext cx="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F36527-E3CA-0636-C885-DD1C8F61BE5B}"/>
              </a:ext>
            </a:extLst>
          </p:cNvPr>
          <p:cNvCxnSpPr/>
          <p:nvPr/>
        </p:nvCxnSpPr>
        <p:spPr>
          <a:xfrm>
            <a:off x="808182" y="2032000"/>
            <a:ext cx="2563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681D102-9907-8523-A630-344A6926F5D5}"/>
              </a:ext>
            </a:extLst>
          </p:cNvPr>
          <p:cNvSpPr/>
          <p:nvPr/>
        </p:nvSpPr>
        <p:spPr>
          <a:xfrm>
            <a:off x="3371850" y="1909535"/>
            <a:ext cx="232679" cy="23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0F698F-1E1F-7E79-3264-C1A85083D781}"/>
              </a:ext>
            </a:extLst>
          </p:cNvPr>
          <p:cNvCxnSpPr>
            <a:stCxn id="8" idx="7"/>
          </p:cNvCxnSpPr>
          <p:nvPr/>
        </p:nvCxnSpPr>
        <p:spPr>
          <a:xfrm flipV="1">
            <a:off x="3570454" y="673554"/>
            <a:ext cx="1258721" cy="127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8A38D0-0565-8CFF-4B70-76A1F0F6D57B}"/>
              </a:ext>
            </a:extLst>
          </p:cNvPr>
          <p:cNvCxnSpPr/>
          <p:nvPr/>
        </p:nvCxnSpPr>
        <p:spPr>
          <a:xfrm>
            <a:off x="808182" y="1065439"/>
            <a:ext cx="364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94A9C6-3ECB-DCC2-AAE1-D13F5C1AEEF7}"/>
              </a:ext>
            </a:extLst>
          </p:cNvPr>
          <p:cNvGrpSpPr/>
          <p:nvPr/>
        </p:nvGrpSpPr>
        <p:grpSpPr>
          <a:xfrm rot="1226804">
            <a:off x="4380770" y="1099964"/>
            <a:ext cx="1000584" cy="775337"/>
            <a:chOff x="4580164" y="918482"/>
            <a:chExt cx="1151164" cy="89201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D52347-7E3A-63C2-59BE-A902FF8741A1}"/>
                </a:ext>
              </a:extLst>
            </p:cNvPr>
            <p:cNvCxnSpPr/>
            <p:nvPr/>
          </p:nvCxnSpPr>
          <p:spPr>
            <a:xfrm>
              <a:off x="4580164" y="918482"/>
              <a:ext cx="146957" cy="146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A49A41-62BE-F19B-37C2-E7F09A01DE51}"/>
                </a:ext>
              </a:extLst>
            </p:cNvPr>
            <p:cNvCxnSpPr/>
            <p:nvPr/>
          </p:nvCxnSpPr>
          <p:spPr>
            <a:xfrm>
              <a:off x="4727121" y="1065439"/>
              <a:ext cx="0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5CEE87-94BD-190B-F9D7-238B03CF3ABB}"/>
                </a:ext>
              </a:extLst>
            </p:cNvPr>
            <p:cNvCxnSpPr/>
            <p:nvPr/>
          </p:nvCxnSpPr>
          <p:spPr>
            <a:xfrm flipV="1">
              <a:off x="4727121" y="1065439"/>
              <a:ext cx="1428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64B418-342F-D543-79A0-6EE60AC41887}"/>
                </a:ext>
              </a:extLst>
            </p:cNvPr>
            <p:cNvCxnSpPr>
              <a:cxnSpLocks/>
            </p:cNvCxnSpPr>
            <p:nvPr/>
          </p:nvCxnSpPr>
          <p:spPr>
            <a:xfrm>
              <a:off x="4869996" y="1065439"/>
              <a:ext cx="0" cy="24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56F60D-9688-3C4E-B2C8-DA8A16A8A829}"/>
                </a:ext>
              </a:extLst>
            </p:cNvPr>
            <p:cNvCxnSpPr/>
            <p:nvPr/>
          </p:nvCxnSpPr>
          <p:spPr>
            <a:xfrm flipV="1">
              <a:off x="4869996" y="1163441"/>
              <a:ext cx="1428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E7B1E4-A1B2-FC0E-B8AD-03BAFB84D3F7}"/>
                </a:ext>
              </a:extLst>
            </p:cNvPr>
            <p:cNvCxnSpPr>
              <a:cxnSpLocks/>
            </p:cNvCxnSpPr>
            <p:nvPr/>
          </p:nvCxnSpPr>
          <p:spPr>
            <a:xfrm>
              <a:off x="5012871" y="1161374"/>
              <a:ext cx="0" cy="24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8A5F0B-61B5-6E49-BA08-BCAECA0BDA1B}"/>
                </a:ext>
              </a:extLst>
            </p:cNvPr>
            <p:cNvCxnSpPr/>
            <p:nvPr/>
          </p:nvCxnSpPr>
          <p:spPr>
            <a:xfrm flipV="1">
              <a:off x="5012871" y="1260964"/>
              <a:ext cx="1428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A5E5C2-679A-C1CB-F4B7-11CF37B303B5}"/>
                </a:ext>
              </a:extLst>
            </p:cNvPr>
            <p:cNvCxnSpPr>
              <a:cxnSpLocks/>
            </p:cNvCxnSpPr>
            <p:nvPr/>
          </p:nvCxnSpPr>
          <p:spPr>
            <a:xfrm>
              <a:off x="5155746" y="1256455"/>
              <a:ext cx="0" cy="24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77AB35-9BD2-F37B-866D-6F3CEF29F457}"/>
                </a:ext>
              </a:extLst>
            </p:cNvPr>
            <p:cNvCxnSpPr/>
            <p:nvPr/>
          </p:nvCxnSpPr>
          <p:spPr>
            <a:xfrm flipV="1">
              <a:off x="5155746" y="1357633"/>
              <a:ext cx="1428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6B64B1-A361-A751-D67D-CB51386A2278}"/>
                </a:ext>
              </a:extLst>
            </p:cNvPr>
            <p:cNvCxnSpPr>
              <a:cxnSpLocks/>
            </p:cNvCxnSpPr>
            <p:nvPr/>
          </p:nvCxnSpPr>
          <p:spPr>
            <a:xfrm>
              <a:off x="5298621" y="1354686"/>
              <a:ext cx="0" cy="24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03B869-4919-6826-149B-0A41AE3F259D}"/>
                </a:ext>
              </a:extLst>
            </p:cNvPr>
            <p:cNvCxnSpPr/>
            <p:nvPr/>
          </p:nvCxnSpPr>
          <p:spPr>
            <a:xfrm flipV="1">
              <a:off x="5298621" y="1452682"/>
              <a:ext cx="1428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2D00B7-E7CB-A18D-EB08-5D86DD8B866F}"/>
                </a:ext>
              </a:extLst>
            </p:cNvPr>
            <p:cNvCxnSpPr>
              <a:cxnSpLocks/>
            </p:cNvCxnSpPr>
            <p:nvPr/>
          </p:nvCxnSpPr>
          <p:spPr>
            <a:xfrm>
              <a:off x="5441496" y="1448912"/>
              <a:ext cx="0" cy="24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22BFAB-4906-978D-930C-502A6847EACA}"/>
                </a:ext>
              </a:extLst>
            </p:cNvPr>
            <p:cNvCxnSpPr/>
            <p:nvPr/>
          </p:nvCxnSpPr>
          <p:spPr>
            <a:xfrm flipV="1">
              <a:off x="5441496" y="1550088"/>
              <a:ext cx="1428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999721-D4FD-7F60-F866-0CBE59B64088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71" y="1548500"/>
              <a:ext cx="0" cy="118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FA8595-EE84-64AD-7AAD-AEE7C53A87EB}"/>
                </a:ext>
              </a:extLst>
            </p:cNvPr>
            <p:cNvCxnSpPr/>
            <p:nvPr/>
          </p:nvCxnSpPr>
          <p:spPr>
            <a:xfrm>
              <a:off x="5584371" y="1663544"/>
              <a:ext cx="146957" cy="146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C9A71E-027B-F64C-8221-FAD7723E52CA}"/>
              </a:ext>
            </a:extLst>
          </p:cNvPr>
          <p:cNvCxnSpPr>
            <a:cxnSpLocks/>
          </p:cNvCxnSpPr>
          <p:nvPr/>
        </p:nvCxnSpPr>
        <p:spPr>
          <a:xfrm>
            <a:off x="4825748" y="2032000"/>
            <a:ext cx="75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FC5525-E0D3-27BF-B9F5-6FD45DEEE67D}"/>
              </a:ext>
            </a:extLst>
          </p:cNvPr>
          <p:cNvCxnSpPr/>
          <p:nvPr/>
        </p:nvCxnSpPr>
        <p:spPr>
          <a:xfrm>
            <a:off x="808182" y="2903543"/>
            <a:ext cx="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87EAD1-FF45-8361-B15F-1B135FD42487}"/>
              </a:ext>
            </a:extLst>
          </p:cNvPr>
          <p:cNvCxnSpPr/>
          <p:nvPr/>
        </p:nvCxnSpPr>
        <p:spPr>
          <a:xfrm>
            <a:off x="808182" y="4224343"/>
            <a:ext cx="2563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6AC1E8-7384-2775-706D-C603C5E18B70}"/>
              </a:ext>
            </a:extLst>
          </p:cNvPr>
          <p:cNvSpPr/>
          <p:nvPr/>
        </p:nvSpPr>
        <p:spPr>
          <a:xfrm>
            <a:off x="3371850" y="4101878"/>
            <a:ext cx="232679" cy="23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631321-E562-8AD6-D54C-A1741505E3DD}"/>
              </a:ext>
            </a:extLst>
          </p:cNvPr>
          <p:cNvCxnSpPr>
            <a:stCxn id="40" idx="7"/>
          </p:cNvCxnSpPr>
          <p:nvPr/>
        </p:nvCxnSpPr>
        <p:spPr>
          <a:xfrm flipV="1">
            <a:off x="3570454" y="2865897"/>
            <a:ext cx="1258721" cy="127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09274-CF6B-B75B-1692-D4B74462E95D}"/>
              </a:ext>
            </a:extLst>
          </p:cNvPr>
          <p:cNvCxnSpPr/>
          <p:nvPr/>
        </p:nvCxnSpPr>
        <p:spPr>
          <a:xfrm>
            <a:off x="808182" y="3257782"/>
            <a:ext cx="364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A56D68-F45D-F5CD-597E-E9EE58E7A387}"/>
              </a:ext>
            </a:extLst>
          </p:cNvPr>
          <p:cNvCxnSpPr/>
          <p:nvPr/>
        </p:nvCxnSpPr>
        <p:spPr>
          <a:xfrm flipV="1">
            <a:off x="4825748" y="2298479"/>
            <a:ext cx="0" cy="56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7AADD56-07B5-00E0-0D7E-08C2F64F25FF}"/>
              </a:ext>
            </a:extLst>
          </p:cNvPr>
          <p:cNvSpPr txBox="1"/>
          <p:nvPr/>
        </p:nvSpPr>
        <p:spPr>
          <a:xfrm>
            <a:off x="4793789" y="234986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</a:t>
            </a:r>
            <a:r>
              <a:rPr lang="en-US" dirty="0" err="1"/>
              <a:t>kN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6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Boutrouche</dc:creator>
  <cp:lastModifiedBy>Valentin Boutrouche</cp:lastModifiedBy>
  <cp:revision>1</cp:revision>
  <dcterms:created xsi:type="dcterms:W3CDTF">2022-09-29T17:21:07Z</dcterms:created>
  <dcterms:modified xsi:type="dcterms:W3CDTF">2022-09-29T18:28:54Z</dcterms:modified>
</cp:coreProperties>
</file>