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256" r:id="rId2"/>
    <p:sldId id="257" r:id="rId3"/>
    <p:sldId id="258" r:id="rId4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1697BB-5288-42B5-8EB3-240960732613}" v="316" dt="2022-01-13T19:57:17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122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Hong" userId="c47cc682-480d-4ecf-932d-eb29162eca0e" providerId="ADAL" clId="{DE1697BB-5288-42B5-8EB3-240960732613}"/>
    <pc:docChg chg="undo custSel addSld modSld">
      <pc:chgData name="Brian Hong" userId="c47cc682-480d-4ecf-932d-eb29162eca0e" providerId="ADAL" clId="{DE1697BB-5288-42B5-8EB3-240960732613}" dt="2022-01-13T19:57:49.977" v="1755" actId="478"/>
      <pc:docMkLst>
        <pc:docMk/>
      </pc:docMkLst>
      <pc:sldChg chg="addSp delSp modSp new mod">
        <pc:chgData name="Brian Hong" userId="c47cc682-480d-4ecf-932d-eb29162eca0e" providerId="ADAL" clId="{DE1697BB-5288-42B5-8EB3-240960732613}" dt="2022-01-13T19:50:41.320" v="1512"/>
        <pc:sldMkLst>
          <pc:docMk/>
          <pc:sldMk cId="1338930889" sldId="256"/>
        </pc:sldMkLst>
        <pc:spChg chg="del">
          <ac:chgData name="Brian Hong" userId="c47cc682-480d-4ecf-932d-eb29162eca0e" providerId="ADAL" clId="{DE1697BB-5288-42B5-8EB3-240960732613}" dt="2022-01-13T18:46:56.217" v="1" actId="478"/>
          <ac:spMkLst>
            <pc:docMk/>
            <pc:sldMk cId="1338930889" sldId="256"/>
            <ac:spMk id="2" creationId="{95F93C20-6513-4238-ABF1-D0C4A33ADA89}"/>
          </ac:spMkLst>
        </pc:spChg>
        <pc:spChg chg="del">
          <ac:chgData name="Brian Hong" userId="c47cc682-480d-4ecf-932d-eb29162eca0e" providerId="ADAL" clId="{DE1697BB-5288-42B5-8EB3-240960732613}" dt="2022-01-13T18:46:57.148" v="2" actId="478"/>
          <ac:spMkLst>
            <pc:docMk/>
            <pc:sldMk cId="1338930889" sldId="256"/>
            <ac:spMk id="3" creationId="{19EC6BAB-3F6B-474A-A879-12055E5C03FA}"/>
          </ac:spMkLst>
        </pc:spChg>
        <pc:grpChg chg="del mod">
          <ac:chgData name="Brian Hong" userId="c47cc682-480d-4ecf-932d-eb29162eca0e" providerId="ADAL" clId="{DE1697BB-5288-42B5-8EB3-240960732613}" dt="2022-01-13T18:48:01.186" v="10"/>
          <ac:grpSpMkLst>
            <pc:docMk/>
            <pc:sldMk cId="1338930889" sldId="256"/>
            <ac:grpSpMk id="6" creationId="{783799AF-B992-4D14-81E9-814495E2E7AE}"/>
          </ac:grpSpMkLst>
        </pc:grpChg>
        <pc:grpChg chg="del mod">
          <ac:chgData name="Brian Hong" userId="c47cc682-480d-4ecf-932d-eb29162eca0e" providerId="ADAL" clId="{DE1697BB-5288-42B5-8EB3-240960732613}" dt="2022-01-13T18:48:13.683" v="39"/>
          <ac:grpSpMkLst>
            <pc:docMk/>
            <pc:sldMk cId="1338930889" sldId="256"/>
            <ac:grpSpMk id="11" creationId="{C3EDC3A1-A955-4D68-8A08-1F0FCF58AFB3}"/>
          </ac:grpSpMkLst>
        </pc:grpChg>
        <pc:grpChg chg="mod">
          <ac:chgData name="Brian Hong" userId="c47cc682-480d-4ecf-932d-eb29162eca0e" providerId="ADAL" clId="{DE1697BB-5288-42B5-8EB3-240960732613}" dt="2022-01-13T18:48:13.683" v="39"/>
          <ac:grpSpMkLst>
            <pc:docMk/>
            <pc:sldMk cId="1338930889" sldId="256"/>
            <ac:grpSpMk id="40" creationId="{DAF09853-5EED-4E0A-99A0-CB12F6DA92F1}"/>
          </ac:grpSpMkLst>
        </pc:grpChg>
        <pc:grpChg chg="mod">
          <ac:chgData name="Brian Hong" userId="c47cc682-480d-4ecf-932d-eb29162eca0e" providerId="ADAL" clId="{DE1697BB-5288-42B5-8EB3-240960732613}" dt="2022-01-13T18:48:13.683" v="39"/>
          <ac:grpSpMkLst>
            <pc:docMk/>
            <pc:sldMk cId="1338930889" sldId="256"/>
            <ac:grpSpMk id="41" creationId="{0A373687-173F-4D37-A979-E5A681ECE1AD}"/>
          </ac:grpSpMkLst>
        </pc:grpChg>
        <pc:grpChg chg="mod">
          <ac:chgData name="Brian Hong" userId="c47cc682-480d-4ecf-932d-eb29162eca0e" providerId="ADAL" clId="{DE1697BB-5288-42B5-8EB3-240960732613}" dt="2022-01-13T18:48:13.683" v="39"/>
          <ac:grpSpMkLst>
            <pc:docMk/>
            <pc:sldMk cId="1338930889" sldId="256"/>
            <ac:grpSpMk id="42" creationId="{6219BDA9-5BB9-4A9A-B10E-A5D310850AFE}"/>
          </ac:grpSpMkLst>
        </pc:grpChg>
        <pc:grpChg chg="del mod">
          <ac:chgData name="Brian Hong" userId="c47cc682-480d-4ecf-932d-eb29162eca0e" providerId="ADAL" clId="{DE1697BB-5288-42B5-8EB3-240960732613}" dt="2022-01-13T18:49:06.912" v="61"/>
          <ac:grpSpMkLst>
            <pc:docMk/>
            <pc:sldMk cId="1338930889" sldId="256"/>
            <ac:grpSpMk id="56" creationId="{1402E2CE-BF5A-44C7-9C76-98AC7ABC7988}"/>
          </ac:grpSpMkLst>
        </pc:grpChg>
        <pc:grpChg chg="del mod">
          <ac:chgData name="Brian Hong" userId="c47cc682-480d-4ecf-932d-eb29162eca0e" providerId="ADAL" clId="{DE1697BB-5288-42B5-8EB3-240960732613}" dt="2022-01-13T18:49:30.961" v="77"/>
          <ac:grpSpMkLst>
            <pc:docMk/>
            <pc:sldMk cId="1338930889" sldId="256"/>
            <ac:grpSpMk id="57" creationId="{A21FF29F-9EA8-47B8-86D1-F6D79FDDEF89}"/>
          </ac:grpSpMkLst>
        </pc:grpChg>
        <pc:grpChg chg="del mod">
          <ac:chgData name="Brian Hong" userId="c47cc682-480d-4ecf-932d-eb29162eca0e" providerId="ADAL" clId="{DE1697BB-5288-42B5-8EB3-240960732613}" dt="2022-01-13T18:49:30.961" v="77"/>
          <ac:grpSpMkLst>
            <pc:docMk/>
            <pc:sldMk cId="1338930889" sldId="256"/>
            <ac:grpSpMk id="58" creationId="{5FFD3DFC-A3A4-4144-9241-D47590A0DF0B}"/>
          </ac:grpSpMkLst>
        </pc:grpChg>
        <pc:grpChg chg="del mod">
          <ac:chgData name="Brian Hong" userId="c47cc682-480d-4ecf-932d-eb29162eca0e" providerId="ADAL" clId="{DE1697BB-5288-42B5-8EB3-240960732613}" dt="2022-01-13T18:49:08.705" v="63"/>
          <ac:grpSpMkLst>
            <pc:docMk/>
            <pc:sldMk cId="1338930889" sldId="256"/>
            <ac:grpSpMk id="66" creationId="{635865A6-9280-465E-9F53-D427470DA332}"/>
          </ac:grpSpMkLst>
        </pc:grpChg>
        <pc:grpChg chg="del mod">
          <ac:chgData name="Brian Hong" userId="c47cc682-480d-4ecf-932d-eb29162eca0e" providerId="ADAL" clId="{DE1697BB-5288-42B5-8EB3-240960732613}" dt="2022-01-13T18:49:30.961" v="77"/>
          <ac:grpSpMkLst>
            <pc:docMk/>
            <pc:sldMk cId="1338930889" sldId="256"/>
            <ac:grpSpMk id="67" creationId="{A6DDC283-70B1-43AB-AF76-0B151332792B}"/>
          </ac:grpSpMkLst>
        </pc:grpChg>
        <pc:grpChg chg="del mod">
          <ac:chgData name="Brian Hong" userId="c47cc682-480d-4ecf-932d-eb29162eca0e" providerId="ADAL" clId="{DE1697BB-5288-42B5-8EB3-240960732613}" dt="2022-01-13T18:51:41.902" v="229"/>
          <ac:grpSpMkLst>
            <pc:docMk/>
            <pc:sldMk cId="1338930889" sldId="256"/>
            <ac:grpSpMk id="69" creationId="{ECB12380-67DA-43CA-B90F-CF1D185DEAF0}"/>
          </ac:grpSpMkLst>
        </pc:grpChg>
        <pc:grpChg chg="del mod">
          <ac:chgData name="Brian Hong" userId="c47cc682-480d-4ecf-932d-eb29162eca0e" providerId="ADAL" clId="{DE1697BB-5288-42B5-8EB3-240960732613}" dt="2022-01-13T18:50:51.771" v="161"/>
          <ac:grpSpMkLst>
            <pc:docMk/>
            <pc:sldMk cId="1338930889" sldId="256"/>
            <ac:grpSpMk id="72" creationId="{5E65C32D-1290-46F9-94A8-85C5B738DBEA}"/>
          </ac:grpSpMkLst>
        </pc:grpChg>
        <pc:grpChg chg="del mod">
          <ac:chgData name="Brian Hong" userId="c47cc682-480d-4ecf-932d-eb29162eca0e" providerId="ADAL" clId="{DE1697BB-5288-42B5-8EB3-240960732613}" dt="2022-01-13T18:51:41.902" v="229"/>
          <ac:grpSpMkLst>
            <pc:docMk/>
            <pc:sldMk cId="1338930889" sldId="256"/>
            <ac:grpSpMk id="82" creationId="{992FD998-00A8-4CA3-94A7-73CCEC925211}"/>
          </ac:grpSpMkLst>
        </pc:grpChg>
        <pc:grpChg chg="del mod">
          <ac:chgData name="Brian Hong" userId="c47cc682-480d-4ecf-932d-eb29162eca0e" providerId="ADAL" clId="{DE1697BB-5288-42B5-8EB3-240960732613}" dt="2022-01-13T18:49:45.861" v="95"/>
          <ac:grpSpMkLst>
            <pc:docMk/>
            <pc:sldMk cId="1338930889" sldId="256"/>
            <ac:grpSpMk id="89" creationId="{148BF6E8-142E-491A-BD21-E1326A453C8B}"/>
          </ac:grpSpMkLst>
        </pc:grpChg>
        <pc:grpChg chg="del mod">
          <ac:chgData name="Brian Hong" userId="c47cc682-480d-4ecf-932d-eb29162eca0e" providerId="ADAL" clId="{DE1697BB-5288-42B5-8EB3-240960732613}" dt="2022-01-13T18:50:51.771" v="161"/>
          <ac:grpSpMkLst>
            <pc:docMk/>
            <pc:sldMk cId="1338930889" sldId="256"/>
            <ac:grpSpMk id="100" creationId="{858EB508-5F15-4319-8E8B-EDEDE88FC135}"/>
          </ac:grpSpMkLst>
        </pc:grpChg>
        <pc:grpChg chg="del mod">
          <ac:chgData name="Brian Hong" userId="c47cc682-480d-4ecf-932d-eb29162eca0e" providerId="ADAL" clId="{DE1697BB-5288-42B5-8EB3-240960732613}" dt="2022-01-13T18:50:51.771" v="161"/>
          <ac:grpSpMkLst>
            <pc:docMk/>
            <pc:sldMk cId="1338930889" sldId="256"/>
            <ac:grpSpMk id="101" creationId="{2B202D16-A873-411A-99CE-53FA5AB8C615}"/>
          </ac:grpSpMkLst>
        </pc:grpChg>
        <pc:grpChg chg="del mod">
          <ac:chgData name="Brian Hong" userId="c47cc682-480d-4ecf-932d-eb29162eca0e" providerId="ADAL" clId="{DE1697BB-5288-42B5-8EB3-240960732613}" dt="2022-01-13T18:50:51.771" v="161"/>
          <ac:grpSpMkLst>
            <pc:docMk/>
            <pc:sldMk cId="1338930889" sldId="256"/>
            <ac:grpSpMk id="107" creationId="{72FA470C-E609-40DF-BB5A-C4D851B44C67}"/>
          </ac:grpSpMkLst>
        </pc:grpChg>
        <pc:grpChg chg="del mod">
          <ac:chgData name="Brian Hong" userId="c47cc682-480d-4ecf-932d-eb29162eca0e" providerId="ADAL" clId="{DE1697BB-5288-42B5-8EB3-240960732613}" dt="2022-01-13T18:50:51.771" v="161"/>
          <ac:grpSpMkLst>
            <pc:docMk/>
            <pc:sldMk cId="1338930889" sldId="256"/>
            <ac:grpSpMk id="130" creationId="{4147C414-00E3-4A9F-A2D3-CC1C2DD68492}"/>
          </ac:grpSpMkLst>
        </pc:grpChg>
        <pc:grpChg chg="del mod">
          <ac:chgData name="Brian Hong" userId="c47cc682-480d-4ecf-932d-eb29162eca0e" providerId="ADAL" clId="{DE1697BB-5288-42B5-8EB3-240960732613}" dt="2022-01-13T18:50:51.771" v="161"/>
          <ac:grpSpMkLst>
            <pc:docMk/>
            <pc:sldMk cId="1338930889" sldId="256"/>
            <ac:grpSpMk id="131" creationId="{F5978694-D145-443D-9A68-AADA7BC90BF5}"/>
          </ac:grpSpMkLst>
        </pc:grpChg>
        <pc:grpChg chg="del mod">
          <ac:chgData name="Brian Hong" userId="c47cc682-480d-4ecf-932d-eb29162eca0e" providerId="ADAL" clId="{DE1697BB-5288-42B5-8EB3-240960732613}" dt="2022-01-13T18:50:51.771" v="161"/>
          <ac:grpSpMkLst>
            <pc:docMk/>
            <pc:sldMk cId="1338930889" sldId="256"/>
            <ac:grpSpMk id="132" creationId="{7EFCE42F-C5AD-4843-BBD0-6C5B6AD0F8B1}"/>
          </ac:grpSpMkLst>
        </pc:grpChg>
        <pc:grpChg chg="del mod">
          <ac:chgData name="Brian Hong" userId="c47cc682-480d-4ecf-932d-eb29162eca0e" providerId="ADAL" clId="{DE1697BB-5288-42B5-8EB3-240960732613}" dt="2022-01-13T18:50:36.152" v="131"/>
          <ac:grpSpMkLst>
            <pc:docMk/>
            <pc:sldMk cId="1338930889" sldId="256"/>
            <ac:grpSpMk id="135" creationId="{A0B46068-DB42-435E-A6B5-0C48FB01773E}"/>
          </ac:grpSpMkLst>
        </pc:grpChg>
        <pc:grpChg chg="del mod">
          <ac:chgData name="Brian Hong" userId="c47cc682-480d-4ecf-932d-eb29162eca0e" providerId="ADAL" clId="{DE1697BB-5288-42B5-8EB3-240960732613}" dt="2022-01-13T18:50:39.524" v="137"/>
          <ac:grpSpMkLst>
            <pc:docMk/>
            <pc:sldMk cId="1338930889" sldId="256"/>
            <ac:grpSpMk id="137" creationId="{89349981-2491-44C5-A602-FF4C3FF0C94B}"/>
          </ac:grpSpMkLst>
        </pc:grpChg>
        <pc:grpChg chg="del mod">
          <ac:chgData name="Brian Hong" userId="c47cc682-480d-4ecf-932d-eb29162eca0e" providerId="ADAL" clId="{DE1697BB-5288-42B5-8EB3-240960732613}" dt="2022-01-13T18:50:51.771" v="161"/>
          <ac:grpSpMkLst>
            <pc:docMk/>
            <pc:sldMk cId="1338930889" sldId="256"/>
            <ac:grpSpMk id="143" creationId="{D2276992-28AB-4A97-86F3-7FAB040045CA}"/>
          </ac:grpSpMkLst>
        </pc:grpChg>
        <pc:grpChg chg="del mod">
          <ac:chgData name="Brian Hong" userId="c47cc682-480d-4ecf-932d-eb29162eca0e" providerId="ADAL" clId="{DE1697BB-5288-42B5-8EB3-240960732613}" dt="2022-01-13T18:50:51.771" v="161"/>
          <ac:grpSpMkLst>
            <pc:docMk/>
            <pc:sldMk cId="1338930889" sldId="256"/>
            <ac:grpSpMk id="162" creationId="{9EC0DD89-8343-4CEE-88FF-1EC44BB8C641}"/>
          </ac:grpSpMkLst>
        </pc:grpChg>
        <pc:grpChg chg="del mod">
          <ac:chgData name="Brian Hong" userId="c47cc682-480d-4ecf-932d-eb29162eca0e" providerId="ADAL" clId="{DE1697BB-5288-42B5-8EB3-240960732613}" dt="2022-01-13T18:51:00.777" v="176"/>
          <ac:grpSpMkLst>
            <pc:docMk/>
            <pc:sldMk cId="1338930889" sldId="256"/>
            <ac:grpSpMk id="163" creationId="{336C90ED-92E1-4616-BB1B-5048AE406DB8}"/>
          </ac:grpSpMkLst>
        </pc:grpChg>
        <pc:grpChg chg="del mod">
          <ac:chgData name="Brian Hong" userId="c47cc682-480d-4ecf-932d-eb29162eca0e" providerId="ADAL" clId="{DE1697BB-5288-42B5-8EB3-240960732613}" dt="2022-01-13T18:51:41.902" v="229"/>
          <ac:grpSpMkLst>
            <pc:docMk/>
            <pc:sldMk cId="1338930889" sldId="256"/>
            <ac:grpSpMk id="178" creationId="{FC284C24-80D0-4571-89B9-745206A5B2CA}"/>
          </ac:grpSpMkLst>
        </pc:grpChg>
        <pc:grpChg chg="del mod">
          <ac:chgData name="Brian Hong" userId="c47cc682-480d-4ecf-932d-eb29162eca0e" providerId="ADAL" clId="{DE1697BB-5288-42B5-8EB3-240960732613}" dt="2022-01-13T18:51:08.306" v="186"/>
          <ac:grpSpMkLst>
            <pc:docMk/>
            <pc:sldMk cId="1338930889" sldId="256"/>
            <ac:grpSpMk id="183" creationId="{2393AC51-05EF-47FA-83F1-DD3F122C4045}"/>
          </ac:grpSpMkLst>
        </pc:grpChg>
        <pc:grpChg chg="del mod">
          <ac:chgData name="Brian Hong" userId="c47cc682-480d-4ecf-932d-eb29162eca0e" providerId="ADAL" clId="{DE1697BB-5288-42B5-8EB3-240960732613}" dt="2022-01-13T18:51:18.256" v="204"/>
          <ac:grpSpMkLst>
            <pc:docMk/>
            <pc:sldMk cId="1338930889" sldId="256"/>
            <ac:grpSpMk id="188" creationId="{5DBCE3C1-8E28-4FF8-95C3-440778C7308E}"/>
          </ac:grpSpMkLst>
        </pc:grpChg>
        <pc:grpChg chg="del mod">
          <ac:chgData name="Brian Hong" userId="c47cc682-480d-4ecf-932d-eb29162eca0e" providerId="ADAL" clId="{DE1697BB-5288-42B5-8EB3-240960732613}" dt="2022-01-13T18:51:41.902" v="229"/>
          <ac:grpSpMkLst>
            <pc:docMk/>
            <pc:sldMk cId="1338930889" sldId="256"/>
            <ac:grpSpMk id="209" creationId="{90E6A8F9-F244-4BEA-8D70-7AE3332A00B8}"/>
          </ac:grpSpMkLst>
        </pc:grpChg>
        <pc:grpChg chg="del mod">
          <ac:chgData name="Brian Hong" userId="c47cc682-480d-4ecf-932d-eb29162eca0e" providerId="ADAL" clId="{DE1697BB-5288-42B5-8EB3-240960732613}" dt="2022-01-13T19:00:49.274" v="579"/>
          <ac:grpSpMkLst>
            <pc:docMk/>
            <pc:sldMk cId="1338930889" sldId="256"/>
            <ac:grpSpMk id="210" creationId="{6BCC45F2-5ACE-4D1E-AE3A-746538D98933}"/>
          </ac:grpSpMkLst>
        </pc:grpChg>
        <pc:grpChg chg="del mod">
          <ac:chgData name="Brian Hong" userId="c47cc682-480d-4ecf-932d-eb29162eca0e" providerId="ADAL" clId="{DE1697BB-5288-42B5-8EB3-240960732613}" dt="2022-01-13T18:58:43.501" v="526"/>
          <ac:grpSpMkLst>
            <pc:docMk/>
            <pc:sldMk cId="1338930889" sldId="256"/>
            <ac:grpSpMk id="223" creationId="{F7A4C345-B94F-4898-B886-0F6DF0663605}"/>
          </ac:grpSpMkLst>
        </pc:grpChg>
        <pc:grpChg chg="del mod">
          <ac:chgData name="Brian Hong" userId="c47cc682-480d-4ecf-932d-eb29162eca0e" providerId="ADAL" clId="{DE1697BB-5288-42B5-8EB3-240960732613}" dt="2022-01-13T18:58:43.501" v="526"/>
          <ac:grpSpMkLst>
            <pc:docMk/>
            <pc:sldMk cId="1338930889" sldId="256"/>
            <ac:grpSpMk id="224" creationId="{86104F82-8E88-40BE-9C95-A80932459A66}"/>
          </ac:grpSpMkLst>
        </pc:grpChg>
        <pc:grpChg chg="del mod">
          <ac:chgData name="Brian Hong" userId="c47cc682-480d-4ecf-932d-eb29162eca0e" providerId="ADAL" clId="{DE1697BB-5288-42B5-8EB3-240960732613}" dt="2022-01-13T18:51:54.513" v="254"/>
          <ac:grpSpMkLst>
            <pc:docMk/>
            <pc:sldMk cId="1338930889" sldId="256"/>
            <ac:grpSpMk id="229" creationId="{61C10711-381C-42F3-B091-12218A31532F}"/>
          </ac:grpSpMkLst>
        </pc:grpChg>
        <pc:grpChg chg="del mod">
          <ac:chgData name="Brian Hong" userId="c47cc682-480d-4ecf-932d-eb29162eca0e" providerId="ADAL" clId="{DE1697BB-5288-42B5-8EB3-240960732613}" dt="2022-01-13T18:59:05.565" v="548"/>
          <ac:grpSpMkLst>
            <pc:docMk/>
            <pc:sldMk cId="1338930889" sldId="256"/>
            <ac:grpSpMk id="236" creationId="{3FDEE6FE-A7AF-4CDF-9B47-BC2657E333FB}"/>
          </ac:grpSpMkLst>
        </pc:grpChg>
        <pc:grpChg chg="del mod">
          <ac:chgData name="Brian Hong" userId="c47cc682-480d-4ecf-932d-eb29162eca0e" providerId="ADAL" clId="{DE1697BB-5288-42B5-8EB3-240960732613}" dt="2022-01-13T18:58:43.501" v="526"/>
          <ac:grpSpMkLst>
            <pc:docMk/>
            <pc:sldMk cId="1338930889" sldId="256"/>
            <ac:grpSpMk id="237" creationId="{FF341097-6F06-4149-81F7-7C46E1336E9D}"/>
          </ac:grpSpMkLst>
        </pc:grpChg>
        <pc:grpChg chg="del mod">
          <ac:chgData name="Brian Hong" userId="c47cc682-480d-4ecf-932d-eb29162eca0e" providerId="ADAL" clId="{DE1697BB-5288-42B5-8EB3-240960732613}" dt="2022-01-13T18:54:13.618" v="263"/>
          <ac:grpSpMkLst>
            <pc:docMk/>
            <pc:sldMk cId="1338930889" sldId="256"/>
            <ac:grpSpMk id="241" creationId="{52FBF07C-D5DD-48C6-8386-F4F48141660A}"/>
          </ac:grpSpMkLst>
        </pc:grpChg>
        <pc:grpChg chg="del mod">
          <ac:chgData name="Brian Hong" userId="c47cc682-480d-4ecf-932d-eb29162eca0e" providerId="ADAL" clId="{DE1697BB-5288-42B5-8EB3-240960732613}" dt="2022-01-13T18:54:19.255" v="269"/>
          <ac:grpSpMkLst>
            <pc:docMk/>
            <pc:sldMk cId="1338930889" sldId="256"/>
            <ac:grpSpMk id="246" creationId="{6345E989-0F5E-4EA1-92F4-1FCA16194F6B}"/>
          </ac:grpSpMkLst>
        </pc:grpChg>
        <pc:grpChg chg="mod">
          <ac:chgData name="Brian Hong" userId="c47cc682-480d-4ecf-932d-eb29162eca0e" providerId="ADAL" clId="{DE1697BB-5288-42B5-8EB3-240960732613}" dt="2022-01-13T18:54:33.621" v="296"/>
          <ac:grpSpMkLst>
            <pc:docMk/>
            <pc:sldMk cId="1338930889" sldId="256"/>
            <ac:grpSpMk id="272" creationId="{77918A4D-9130-4ADD-9707-D7A525286A20}"/>
          </ac:grpSpMkLst>
        </pc:grpChg>
        <pc:grpChg chg="mod">
          <ac:chgData name="Brian Hong" userId="c47cc682-480d-4ecf-932d-eb29162eca0e" providerId="ADAL" clId="{DE1697BB-5288-42B5-8EB3-240960732613}" dt="2022-01-13T18:54:33.621" v="296"/>
          <ac:grpSpMkLst>
            <pc:docMk/>
            <pc:sldMk cId="1338930889" sldId="256"/>
            <ac:grpSpMk id="273" creationId="{97A605E9-2D3B-48AA-9272-87C47860FEF8}"/>
          </ac:grpSpMkLst>
        </pc:grpChg>
        <pc:grpChg chg="mod">
          <ac:chgData name="Brian Hong" userId="c47cc682-480d-4ecf-932d-eb29162eca0e" providerId="ADAL" clId="{DE1697BB-5288-42B5-8EB3-240960732613}" dt="2022-01-13T18:54:33.621" v="296"/>
          <ac:grpSpMkLst>
            <pc:docMk/>
            <pc:sldMk cId="1338930889" sldId="256"/>
            <ac:grpSpMk id="274" creationId="{308BE110-02BF-4718-A527-DFBF8771ED0E}"/>
          </ac:grpSpMkLst>
        </pc:grpChg>
        <pc:grpChg chg="del mod">
          <ac:chgData name="Brian Hong" userId="c47cc682-480d-4ecf-932d-eb29162eca0e" providerId="ADAL" clId="{DE1697BB-5288-42B5-8EB3-240960732613}" dt="2022-01-13T18:59:05.565" v="548"/>
          <ac:grpSpMkLst>
            <pc:docMk/>
            <pc:sldMk cId="1338930889" sldId="256"/>
            <ac:grpSpMk id="275" creationId="{582EB38C-077C-4750-A257-93343AF4815D}"/>
          </ac:grpSpMkLst>
        </pc:grpChg>
        <pc:grpChg chg="del mod">
          <ac:chgData name="Brian Hong" userId="c47cc682-480d-4ecf-932d-eb29162eca0e" providerId="ADAL" clId="{DE1697BB-5288-42B5-8EB3-240960732613}" dt="2022-01-13T18:59:05.565" v="548"/>
          <ac:grpSpMkLst>
            <pc:docMk/>
            <pc:sldMk cId="1338930889" sldId="256"/>
            <ac:grpSpMk id="276" creationId="{6540C3F6-74E1-496B-AF6C-03D85DA763A1}"/>
          </ac:grpSpMkLst>
        </pc:grpChg>
        <pc:grpChg chg="del mod">
          <ac:chgData name="Brian Hong" userId="c47cc682-480d-4ecf-932d-eb29162eca0e" providerId="ADAL" clId="{DE1697BB-5288-42B5-8EB3-240960732613}" dt="2022-01-13T18:59:05.565" v="548"/>
          <ac:grpSpMkLst>
            <pc:docMk/>
            <pc:sldMk cId="1338930889" sldId="256"/>
            <ac:grpSpMk id="277" creationId="{1269317C-4E43-4912-81EB-B607FF115931}"/>
          </ac:grpSpMkLst>
        </pc:grpChg>
        <pc:grpChg chg="del mod">
          <ac:chgData name="Brian Hong" userId="c47cc682-480d-4ecf-932d-eb29162eca0e" providerId="ADAL" clId="{DE1697BB-5288-42B5-8EB3-240960732613}" dt="2022-01-13T18:54:57.241" v="321"/>
          <ac:grpSpMkLst>
            <pc:docMk/>
            <pc:sldMk cId="1338930889" sldId="256"/>
            <ac:grpSpMk id="280" creationId="{3887436D-729B-4306-8FB2-64963A7AB63C}"/>
          </ac:grpSpMkLst>
        </pc:grpChg>
        <pc:grpChg chg="del mod">
          <ac:chgData name="Brian Hong" userId="c47cc682-480d-4ecf-932d-eb29162eca0e" providerId="ADAL" clId="{DE1697BB-5288-42B5-8EB3-240960732613}" dt="2022-01-13T19:00:49.274" v="579"/>
          <ac:grpSpMkLst>
            <pc:docMk/>
            <pc:sldMk cId="1338930889" sldId="256"/>
            <ac:grpSpMk id="301" creationId="{CD0EFABD-7210-4827-A0E8-8E713FF7AA79}"/>
          </ac:grpSpMkLst>
        </pc:grpChg>
        <pc:grpChg chg="del mod">
          <ac:chgData name="Brian Hong" userId="c47cc682-480d-4ecf-932d-eb29162eca0e" providerId="ADAL" clId="{DE1697BB-5288-42B5-8EB3-240960732613}" dt="2022-01-13T19:00:49.274" v="579"/>
          <ac:grpSpMkLst>
            <pc:docMk/>
            <pc:sldMk cId="1338930889" sldId="256"/>
            <ac:grpSpMk id="302" creationId="{FD255CC9-07A2-4444-BC61-A4D7FE650C09}"/>
          </ac:grpSpMkLst>
        </pc:grpChg>
        <pc:grpChg chg="del mod">
          <ac:chgData name="Brian Hong" userId="c47cc682-480d-4ecf-932d-eb29162eca0e" providerId="ADAL" clId="{DE1697BB-5288-42B5-8EB3-240960732613}" dt="2022-01-13T19:00:49.274" v="579"/>
          <ac:grpSpMkLst>
            <pc:docMk/>
            <pc:sldMk cId="1338930889" sldId="256"/>
            <ac:grpSpMk id="303" creationId="{7AD44B59-B577-44E6-8C9E-CA3769087FBE}"/>
          </ac:grpSpMkLst>
        </pc:grpChg>
        <pc:grpChg chg="del mod">
          <ac:chgData name="Brian Hong" userId="c47cc682-480d-4ecf-932d-eb29162eca0e" providerId="ADAL" clId="{DE1697BB-5288-42B5-8EB3-240960732613}" dt="2022-01-13T19:00:49.274" v="579"/>
          <ac:grpSpMkLst>
            <pc:docMk/>
            <pc:sldMk cId="1338930889" sldId="256"/>
            <ac:grpSpMk id="304" creationId="{009CCF93-115A-4C09-B42C-7FB0937FC86F}"/>
          </ac:grpSpMkLst>
        </pc:grpChg>
        <pc:grpChg chg="del mod">
          <ac:chgData name="Brian Hong" userId="c47cc682-480d-4ecf-932d-eb29162eca0e" providerId="ADAL" clId="{DE1697BB-5288-42B5-8EB3-240960732613}" dt="2022-01-13T19:00:49.274" v="579"/>
          <ac:grpSpMkLst>
            <pc:docMk/>
            <pc:sldMk cId="1338930889" sldId="256"/>
            <ac:grpSpMk id="321" creationId="{3487EC66-03B5-419E-ADEC-B8F38B2038DD}"/>
          </ac:grpSpMkLst>
        </pc:grpChg>
        <pc:grpChg chg="del mod">
          <ac:chgData name="Brian Hong" userId="c47cc682-480d-4ecf-932d-eb29162eca0e" providerId="ADAL" clId="{DE1697BB-5288-42B5-8EB3-240960732613}" dt="2022-01-13T19:00:49.274" v="579"/>
          <ac:grpSpMkLst>
            <pc:docMk/>
            <pc:sldMk cId="1338930889" sldId="256"/>
            <ac:grpSpMk id="322" creationId="{DF3BF361-C4F8-43F5-B6C4-62345E989C17}"/>
          </ac:grpSpMkLst>
        </pc:grpChg>
        <pc:grpChg chg="del mod">
          <ac:chgData name="Brian Hong" userId="c47cc682-480d-4ecf-932d-eb29162eca0e" providerId="ADAL" clId="{DE1697BB-5288-42B5-8EB3-240960732613}" dt="2022-01-13T18:56:29.034" v="371"/>
          <ac:grpSpMkLst>
            <pc:docMk/>
            <pc:sldMk cId="1338930889" sldId="256"/>
            <ac:grpSpMk id="325" creationId="{B711896E-868E-4928-A76A-4D68F5861D40}"/>
          </ac:grpSpMkLst>
        </pc:grpChg>
        <pc:grpChg chg="del mod">
          <ac:chgData name="Brian Hong" userId="c47cc682-480d-4ecf-932d-eb29162eca0e" providerId="ADAL" clId="{DE1697BB-5288-42B5-8EB3-240960732613}" dt="2022-01-13T18:56:31.642" v="374"/>
          <ac:grpSpMkLst>
            <pc:docMk/>
            <pc:sldMk cId="1338930889" sldId="256"/>
            <ac:grpSpMk id="355" creationId="{0731FDD0-16CA-40A2-842E-1446BF8EC07E}"/>
          </ac:grpSpMkLst>
        </pc:grpChg>
        <pc:grpChg chg="del mod">
          <ac:chgData name="Brian Hong" userId="c47cc682-480d-4ecf-932d-eb29162eca0e" providerId="ADAL" clId="{DE1697BB-5288-42B5-8EB3-240960732613}" dt="2022-01-13T19:00:49.274" v="579"/>
          <ac:grpSpMkLst>
            <pc:docMk/>
            <pc:sldMk cId="1338930889" sldId="256"/>
            <ac:grpSpMk id="356" creationId="{BE0EA9F2-3450-4BEE-9434-8BA6C35F83B7}"/>
          </ac:grpSpMkLst>
        </pc:grpChg>
        <pc:grpChg chg="del mod">
          <ac:chgData name="Brian Hong" userId="c47cc682-480d-4ecf-932d-eb29162eca0e" providerId="ADAL" clId="{DE1697BB-5288-42B5-8EB3-240960732613}" dt="2022-01-13T19:00:49.274" v="579"/>
          <ac:grpSpMkLst>
            <pc:docMk/>
            <pc:sldMk cId="1338930889" sldId="256"/>
            <ac:grpSpMk id="357" creationId="{09CE45A1-B0A7-4F88-AE58-7F286666E0FE}"/>
          </ac:grpSpMkLst>
        </pc:grpChg>
        <pc:grpChg chg="del mod">
          <ac:chgData name="Brian Hong" userId="c47cc682-480d-4ecf-932d-eb29162eca0e" providerId="ADAL" clId="{DE1697BB-5288-42B5-8EB3-240960732613}" dt="2022-01-13T19:00:49.274" v="579"/>
          <ac:grpSpMkLst>
            <pc:docMk/>
            <pc:sldMk cId="1338930889" sldId="256"/>
            <ac:grpSpMk id="358" creationId="{6A488CEB-7350-48F5-A884-C13FE3FADCCE}"/>
          </ac:grpSpMkLst>
        </pc:grpChg>
        <pc:grpChg chg="del mod">
          <ac:chgData name="Brian Hong" userId="c47cc682-480d-4ecf-932d-eb29162eca0e" providerId="ADAL" clId="{DE1697BB-5288-42B5-8EB3-240960732613}" dt="2022-01-13T19:00:49.274" v="579"/>
          <ac:grpSpMkLst>
            <pc:docMk/>
            <pc:sldMk cId="1338930889" sldId="256"/>
            <ac:grpSpMk id="359" creationId="{5B2A7093-A4D5-47E2-959F-1B15761732BB}"/>
          </ac:grpSpMkLst>
        </pc:grpChg>
        <pc:grpChg chg="del mod">
          <ac:chgData name="Brian Hong" userId="c47cc682-480d-4ecf-932d-eb29162eca0e" providerId="ADAL" clId="{DE1697BB-5288-42B5-8EB3-240960732613}" dt="2022-01-13T19:00:49.274" v="579"/>
          <ac:grpSpMkLst>
            <pc:docMk/>
            <pc:sldMk cId="1338930889" sldId="256"/>
            <ac:grpSpMk id="375" creationId="{41DDC131-6FC0-4226-9908-606AA0E3D695}"/>
          </ac:grpSpMkLst>
        </pc:grpChg>
        <pc:grpChg chg="del mod">
          <ac:chgData name="Brian Hong" userId="c47cc682-480d-4ecf-932d-eb29162eca0e" providerId="ADAL" clId="{DE1697BB-5288-42B5-8EB3-240960732613}" dt="2022-01-13T19:00:49.274" v="579"/>
          <ac:grpSpMkLst>
            <pc:docMk/>
            <pc:sldMk cId="1338930889" sldId="256"/>
            <ac:grpSpMk id="376" creationId="{622E9487-311A-4812-89AB-C156BF3AD47C}"/>
          </ac:grpSpMkLst>
        </pc:grpChg>
        <pc:grpChg chg="del mod">
          <ac:chgData name="Brian Hong" userId="c47cc682-480d-4ecf-932d-eb29162eca0e" providerId="ADAL" clId="{DE1697BB-5288-42B5-8EB3-240960732613}" dt="2022-01-13T18:58:37.563" v="513"/>
          <ac:grpSpMkLst>
            <pc:docMk/>
            <pc:sldMk cId="1338930889" sldId="256"/>
            <ac:grpSpMk id="386" creationId="{44FA54C5-F437-4AD0-AC39-B7C302FFD1CB}"/>
          </ac:grpSpMkLst>
        </pc:grpChg>
        <pc:grpChg chg="del mod">
          <ac:chgData name="Brian Hong" userId="c47cc682-480d-4ecf-932d-eb29162eca0e" providerId="ADAL" clId="{DE1697BB-5288-42B5-8EB3-240960732613}" dt="2022-01-13T18:58:37.563" v="513"/>
          <ac:grpSpMkLst>
            <pc:docMk/>
            <pc:sldMk cId="1338930889" sldId="256"/>
            <ac:grpSpMk id="387" creationId="{2791FA24-14CD-463F-89F7-66EAEC71E7F5}"/>
          </ac:grpSpMkLst>
        </pc:grpChg>
        <pc:grpChg chg="del mod">
          <ac:chgData name="Brian Hong" userId="c47cc682-480d-4ecf-932d-eb29162eca0e" providerId="ADAL" clId="{DE1697BB-5288-42B5-8EB3-240960732613}" dt="2022-01-13T18:56:52.977" v="404"/>
          <ac:grpSpMkLst>
            <pc:docMk/>
            <pc:sldMk cId="1338930889" sldId="256"/>
            <ac:grpSpMk id="389" creationId="{2143AF45-43FB-40E2-9E32-CBA19EF07CAB}"/>
          </ac:grpSpMkLst>
        </pc:grpChg>
        <pc:grpChg chg="del mod">
          <ac:chgData name="Brian Hong" userId="c47cc682-480d-4ecf-932d-eb29162eca0e" providerId="ADAL" clId="{DE1697BB-5288-42B5-8EB3-240960732613}" dt="2022-01-13T19:00:49.274" v="579"/>
          <ac:grpSpMkLst>
            <pc:docMk/>
            <pc:sldMk cId="1338930889" sldId="256"/>
            <ac:grpSpMk id="406" creationId="{D5497931-A78E-4789-B7AB-8EE61B0BA872}"/>
          </ac:grpSpMkLst>
        </pc:grpChg>
        <pc:grpChg chg="del mod">
          <ac:chgData name="Brian Hong" userId="c47cc682-480d-4ecf-932d-eb29162eca0e" providerId="ADAL" clId="{DE1697BB-5288-42B5-8EB3-240960732613}" dt="2022-01-13T18:58:37.563" v="513"/>
          <ac:grpSpMkLst>
            <pc:docMk/>
            <pc:sldMk cId="1338930889" sldId="256"/>
            <ac:grpSpMk id="407" creationId="{E321F648-969C-4AE5-AAEC-C6AF7E90096E}"/>
          </ac:grpSpMkLst>
        </pc:grpChg>
        <pc:grpChg chg="del mod">
          <ac:chgData name="Brian Hong" userId="c47cc682-480d-4ecf-932d-eb29162eca0e" providerId="ADAL" clId="{DE1697BB-5288-42B5-8EB3-240960732613}" dt="2022-01-13T18:58:37.563" v="513"/>
          <ac:grpSpMkLst>
            <pc:docMk/>
            <pc:sldMk cId="1338930889" sldId="256"/>
            <ac:grpSpMk id="408" creationId="{5771DC3D-FB8E-4BAA-ADF9-97D2728A528C}"/>
          </ac:grpSpMkLst>
        </pc:grpChg>
        <pc:grpChg chg="del mod">
          <ac:chgData name="Brian Hong" userId="c47cc682-480d-4ecf-932d-eb29162eca0e" providerId="ADAL" clId="{DE1697BB-5288-42B5-8EB3-240960732613}" dt="2022-01-13T18:58:37.563" v="513"/>
          <ac:grpSpMkLst>
            <pc:docMk/>
            <pc:sldMk cId="1338930889" sldId="256"/>
            <ac:grpSpMk id="413" creationId="{E036AEC6-937A-48B3-8940-84E17BFF2729}"/>
          </ac:grpSpMkLst>
        </pc:grpChg>
        <pc:grpChg chg="del mod">
          <ac:chgData name="Brian Hong" userId="c47cc682-480d-4ecf-932d-eb29162eca0e" providerId="ADAL" clId="{DE1697BB-5288-42B5-8EB3-240960732613}" dt="2022-01-13T18:57:59.760" v="459"/>
          <ac:grpSpMkLst>
            <pc:docMk/>
            <pc:sldMk cId="1338930889" sldId="256"/>
            <ac:grpSpMk id="431" creationId="{B3721512-9AE1-40D4-8701-3D28C745D939}"/>
          </ac:grpSpMkLst>
        </pc:grpChg>
        <pc:grpChg chg="del mod">
          <ac:chgData name="Brian Hong" userId="c47cc682-480d-4ecf-932d-eb29162eca0e" providerId="ADAL" clId="{DE1697BB-5288-42B5-8EB3-240960732613}" dt="2022-01-13T18:58:37.563" v="513"/>
          <ac:grpSpMkLst>
            <pc:docMk/>
            <pc:sldMk cId="1338930889" sldId="256"/>
            <ac:grpSpMk id="432" creationId="{E44F28FB-55E4-4715-BAA4-C842A4957BB0}"/>
          </ac:grpSpMkLst>
        </pc:grpChg>
        <pc:grpChg chg="del mod">
          <ac:chgData name="Brian Hong" userId="c47cc682-480d-4ecf-932d-eb29162eca0e" providerId="ADAL" clId="{DE1697BB-5288-42B5-8EB3-240960732613}" dt="2022-01-13T18:58:37.563" v="513"/>
          <ac:grpSpMkLst>
            <pc:docMk/>
            <pc:sldMk cId="1338930889" sldId="256"/>
            <ac:grpSpMk id="433" creationId="{7D34D362-0C63-4217-848B-87B63C7895CD}"/>
          </ac:grpSpMkLst>
        </pc:grpChg>
        <pc:grpChg chg="del mod">
          <ac:chgData name="Brian Hong" userId="c47cc682-480d-4ecf-932d-eb29162eca0e" providerId="ADAL" clId="{DE1697BB-5288-42B5-8EB3-240960732613}" dt="2022-01-13T18:57:59.760" v="459"/>
          <ac:grpSpMkLst>
            <pc:docMk/>
            <pc:sldMk cId="1338930889" sldId="256"/>
            <ac:grpSpMk id="442" creationId="{3C2072CE-83A6-48AD-94BF-20DA608965F3}"/>
          </ac:grpSpMkLst>
        </pc:grpChg>
        <pc:grpChg chg="del mod">
          <ac:chgData name="Brian Hong" userId="c47cc682-480d-4ecf-932d-eb29162eca0e" providerId="ADAL" clId="{DE1697BB-5288-42B5-8EB3-240960732613}" dt="2022-01-13T18:58:37.563" v="513"/>
          <ac:grpSpMkLst>
            <pc:docMk/>
            <pc:sldMk cId="1338930889" sldId="256"/>
            <ac:grpSpMk id="447" creationId="{730FBDD6-0E47-4B71-98AF-6ADA739A8A94}"/>
          </ac:grpSpMkLst>
        </pc:grpChg>
        <pc:grpChg chg="del mod">
          <ac:chgData name="Brian Hong" userId="c47cc682-480d-4ecf-932d-eb29162eca0e" providerId="ADAL" clId="{DE1697BB-5288-42B5-8EB3-240960732613}" dt="2022-01-13T18:58:37.563" v="513"/>
          <ac:grpSpMkLst>
            <pc:docMk/>
            <pc:sldMk cId="1338930889" sldId="256"/>
            <ac:grpSpMk id="448" creationId="{55695987-83CE-4D6E-A2D1-5D3604EBCBDB}"/>
          </ac:grpSpMkLst>
        </pc:grpChg>
        <pc:grpChg chg="del mod">
          <ac:chgData name="Brian Hong" userId="c47cc682-480d-4ecf-932d-eb29162eca0e" providerId="ADAL" clId="{DE1697BB-5288-42B5-8EB3-240960732613}" dt="2022-01-13T18:58:37.563" v="513"/>
          <ac:grpSpMkLst>
            <pc:docMk/>
            <pc:sldMk cId="1338930889" sldId="256"/>
            <ac:grpSpMk id="458" creationId="{53E9BF9C-F950-46C1-B2DB-BC9E150CE4A2}"/>
          </ac:grpSpMkLst>
        </pc:grpChg>
        <pc:grpChg chg="del mod">
          <ac:chgData name="Brian Hong" userId="c47cc682-480d-4ecf-932d-eb29162eca0e" providerId="ADAL" clId="{DE1697BB-5288-42B5-8EB3-240960732613}" dt="2022-01-13T18:58:37.563" v="513"/>
          <ac:grpSpMkLst>
            <pc:docMk/>
            <pc:sldMk cId="1338930889" sldId="256"/>
            <ac:grpSpMk id="472" creationId="{C90EFE8A-FB7C-4209-962D-C6D2A8480235}"/>
          </ac:grpSpMkLst>
        </pc:grpChg>
        <pc:grpChg chg="del mod">
          <ac:chgData name="Brian Hong" userId="c47cc682-480d-4ecf-932d-eb29162eca0e" providerId="ADAL" clId="{DE1697BB-5288-42B5-8EB3-240960732613}" dt="2022-01-13T18:58:37.563" v="513"/>
          <ac:grpSpMkLst>
            <pc:docMk/>
            <pc:sldMk cId="1338930889" sldId="256"/>
            <ac:grpSpMk id="473" creationId="{81D01002-581D-4B6F-BA61-803743343E0E}"/>
          </ac:grpSpMkLst>
        </pc:grpChg>
        <pc:grpChg chg="del mod">
          <ac:chgData name="Brian Hong" userId="c47cc682-480d-4ecf-932d-eb29162eca0e" providerId="ADAL" clId="{DE1697BB-5288-42B5-8EB3-240960732613}" dt="2022-01-13T18:58:37.563" v="513"/>
          <ac:grpSpMkLst>
            <pc:docMk/>
            <pc:sldMk cId="1338930889" sldId="256"/>
            <ac:grpSpMk id="474" creationId="{D7974E67-A494-43C4-93DA-EF060726367E}"/>
          </ac:grpSpMkLst>
        </pc:grpChg>
        <pc:grpChg chg="del mod">
          <ac:chgData name="Brian Hong" userId="c47cc682-480d-4ecf-932d-eb29162eca0e" providerId="ADAL" clId="{DE1697BB-5288-42B5-8EB3-240960732613}" dt="2022-01-13T18:58:37.563" v="513"/>
          <ac:grpSpMkLst>
            <pc:docMk/>
            <pc:sldMk cId="1338930889" sldId="256"/>
            <ac:grpSpMk id="503" creationId="{918F9641-5BDE-4539-A88D-7499E3D9529F}"/>
          </ac:grpSpMkLst>
        </pc:grpChg>
        <pc:grpChg chg="del mod">
          <ac:chgData name="Brian Hong" userId="c47cc682-480d-4ecf-932d-eb29162eca0e" providerId="ADAL" clId="{DE1697BB-5288-42B5-8EB3-240960732613}" dt="2022-01-13T18:58:43.501" v="526"/>
          <ac:grpSpMkLst>
            <pc:docMk/>
            <pc:sldMk cId="1338930889" sldId="256"/>
            <ac:grpSpMk id="504" creationId="{CA9DE3E1-3BD6-40E9-BDB1-085560FFDAE1}"/>
          </ac:grpSpMkLst>
        </pc:grpChg>
        <pc:grpChg chg="del mod">
          <ac:chgData name="Brian Hong" userId="c47cc682-480d-4ecf-932d-eb29162eca0e" providerId="ADAL" clId="{DE1697BB-5288-42B5-8EB3-240960732613}" dt="2022-01-13T18:59:05.565" v="548"/>
          <ac:grpSpMkLst>
            <pc:docMk/>
            <pc:sldMk cId="1338930889" sldId="256"/>
            <ac:grpSpMk id="517" creationId="{FF4DCE9B-2588-4B29-B8AC-8F7B00FFDBC2}"/>
          </ac:grpSpMkLst>
        </pc:grpChg>
        <pc:grpChg chg="del mod">
          <ac:chgData name="Brian Hong" userId="c47cc682-480d-4ecf-932d-eb29162eca0e" providerId="ADAL" clId="{DE1697BB-5288-42B5-8EB3-240960732613}" dt="2022-01-13T18:59:05.565" v="548"/>
          <ac:grpSpMkLst>
            <pc:docMk/>
            <pc:sldMk cId="1338930889" sldId="256"/>
            <ac:grpSpMk id="538" creationId="{8F05EF48-C933-483F-9457-9B6FAA80E8CC}"/>
          </ac:grpSpMkLst>
        </pc:grpChg>
        <pc:grpChg chg="del mod">
          <ac:chgData name="Brian Hong" userId="c47cc682-480d-4ecf-932d-eb29162eca0e" providerId="ADAL" clId="{DE1697BB-5288-42B5-8EB3-240960732613}" dt="2022-01-13T18:59:05.565" v="548"/>
          <ac:grpSpMkLst>
            <pc:docMk/>
            <pc:sldMk cId="1338930889" sldId="256"/>
            <ac:grpSpMk id="539" creationId="{78F41C57-9BB7-449F-979F-FBFB9985DA65}"/>
          </ac:grpSpMkLst>
        </pc:grpChg>
        <pc:grpChg chg="del mod">
          <ac:chgData name="Brian Hong" userId="c47cc682-480d-4ecf-932d-eb29162eca0e" providerId="ADAL" clId="{DE1697BB-5288-42B5-8EB3-240960732613}" dt="2022-01-13T18:59:10.666" v="559"/>
          <ac:grpSpMkLst>
            <pc:docMk/>
            <pc:sldMk cId="1338930889" sldId="256"/>
            <ac:grpSpMk id="540" creationId="{35D4921A-24E6-47AD-BEF8-EC81B726ACA9}"/>
          </ac:grpSpMkLst>
        </pc:grpChg>
        <pc:grpChg chg="del mod">
          <ac:chgData name="Brian Hong" userId="c47cc682-480d-4ecf-932d-eb29162eca0e" providerId="ADAL" clId="{DE1697BB-5288-42B5-8EB3-240960732613}" dt="2022-01-13T18:59:13.649" v="565"/>
          <ac:grpSpMkLst>
            <pc:docMk/>
            <pc:sldMk cId="1338930889" sldId="256"/>
            <ac:grpSpMk id="551" creationId="{4365092C-AF12-490C-B6BB-14A90D712981}"/>
          </ac:grpSpMkLst>
        </pc:grpChg>
        <pc:grpChg chg="del mod">
          <ac:chgData name="Brian Hong" userId="c47cc682-480d-4ecf-932d-eb29162eca0e" providerId="ADAL" clId="{DE1697BB-5288-42B5-8EB3-240960732613}" dt="2022-01-13T18:59:16.689" v="567"/>
          <ac:grpSpMkLst>
            <pc:docMk/>
            <pc:sldMk cId="1338930889" sldId="256"/>
            <ac:grpSpMk id="557" creationId="{6B666BBC-2701-4F7D-8D93-6BB25D1A0548}"/>
          </ac:grpSpMkLst>
        </pc:grpChg>
        <pc:grpChg chg="mod">
          <ac:chgData name="Brian Hong" userId="c47cc682-480d-4ecf-932d-eb29162eca0e" providerId="ADAL" clId="{DE1697BB-5288-42B5-8EB3-240960732613}" dt="2022-01-13T18:59:16.689" v="567"/>
          <ac:grpSpMkLst>
            <pc:docMk/>
            <pc:sldMk cId="1338930889" sldId="256"/>
            <ac:grpSpMk id="559" creationId="{B611D2AC-19BB-45EB-9976-DFD3E26B55BD}"/>
          </ac:grpSpMkLst>
        </pc:grpChg>
        <pc:grpChg chg="del mod">
          <ac:chgData name="Brian Hong" userId="c47cc682-480d-4ecf-932d-eb29162eca0e" providerId="ADAL" clId="{DE1697BB-5288-42B5-8EB3-240960732613}" dt="2022-01-13T19:00:49.274" v="579"/>
          <ac:grpSpMkLst>
            <pc:docMk/>
            <pc:sldMk cId="1338930889" sldId="256"/>
            <ac:grpSpMk id="570" creationId="{882F39FC-1929-4D8B-8FAD-B4AAD58A3A3F}"/>
          </ac:grpSpMkLst>
        </pc:grpChg>
        <pc:grpChg chg="del mod">
          <ac:chgData name="Brian Hong" userId="c47cc682-480d-4ecf-932d-eb29162eca0e" providerId="ADAL" clId="{DE1697BB-5288-42B5-8EB3-240960732613}" dt="2022-01-13T19:00:57.375" v="594"/>
          <ac:grpSpMkLst>
            <pc:docMk/>
            <pc:sldMk cId="1338930889" sldId="256"/>
            <ac:grpSpMk id="571" creationId="{E209BE9C-2B27-41AC-B393-C85BDB657AF7}"/>
          </ac:grpSpMkLst>
        </pc:grpChg>
        <pc:grpChg chg="del mod">
          <ac:chgData name="Brian Hong" userId="c47cc682-480d-4ecf-932d-eb29162eca0e" providerId="ADAL" clId="{DE1697BB-5288-42B5-8EB3-240960732613}" dt="2022-01-13T19:00:57.375" v="594"/>
          <ac:grpSpMkLst>
            <pc:docMk/>
            <pc:sldMk cId="1338930889" sldId="256"/>
            <ac:grpSpMk id="586" creationId="{7C9FC878-A813-4F76-9286-AC485D8C9498}"/>
          </ac:grpSpMkLst>
        </pc:grpChg>
        <pc:grpChg chg="del mod">
          <ac:chgData name="Brian Hong" userId="c47cc682-480d-4ecf-932d-eb29162eca0e" providerId="ADAL" clId="{DE1697BB-5288-42B5-8EB3-240960732613}" dt="2022-01-13T19:01:53.945" v="604"/>
          <ac:grpSpMkLst>
            <pc:docMk/>
            <pc:sldMk cId="1338930889" sldId="256"/>
            <ac:grpSpMk id="587" creationId="{10C47AB2-494E-43EF-9749-3B3ADEC33000}"/>
          </ac:grpSpMkLst>
        </pc:grpChg>
        <pc:grpChg chg="del mod">
          <ac:chgData name="Brian Hong" userId="c47cc682-480d-4ecf-932d-eb29162eca0e" providerId="ADAL" clId="{DE1697BB-5288-42B5-8EB3-240960732613}" dt="2022-01-13T19:01:53.945" v="604"/>
          <ac:grpSpMkLst>
            <pc:docMk/>
            <pc:sldMk cId="1338930889" sldId="256"/>
            <ac:grpSpMk id="592" creationId="{2699A89A-7584-4138-8242-C4525ADFB9C6}"/>
          </ac:grpSpMkLst>
        </pc:grpChg>
        <pc:grpChg chg="del mod">
          <ac:chgData name="Brian Hong" userId="c47cc682-480d-4ecf-932d-eb29162eca0e" providerId="ADAL" clId="{DE1697BB-5288-42B5-8EB3-240960732613}" dt="2022-01-13T19:01:53.945" v="604"/>
          <ac:grpSpMkLst>
            <pc:docMk/>
            <pc:sldMk cId="1338930889" sldId="256"/>
            <ac:grpSpMk id="597" creationId="{B261511B-21ED-4EDC-98EC-A8CBC542A959}"/>
          </ac:grpSpMkLst>
        </pc:grpChg>
        <pc:grpChg chg="del mod">
          <ac:chgData name="Brian Hong" userId="c47cc682-480d-4ecf-932d-eb29162eca0e" providerId="ADAL" clId="{DE1697BB-5288-42B5-8EB3-240960732613}" dt="2022-01-13T19:02:00.427" v="617"/>
          <ac:grpSpMkLst>
            <pc:docMk/>
            <pc:sldMk cId="1338930889" sldId="256"/>
            <ac:grpSpMk id="598" creationId="{91F6EFB3-1B11-45D5-9978-EFA5757A4527}"/>
          </ac:grpSpMkLst>
        </pc:grpChg>
        <pc:grpChg chg="mod">
          <ac:chgData name="Brian Hong" userId="c47cc682-480d-4ecf-932d-eb29162eca0e" providerId="ADAL" clId="{DE1697BB-5288-42B5-8EB3-240960732613}" dt="2022-01-13T19:02:00.427" v="617"/>
          <ac:grpSpMkLst>
            <pc:docMk/>
            <pc:sldMk cId="1338930889" sldId="256"/>
            <ac:grpSpMk id="611" creationId="{1FE79E5F-B7FF-4A69-9B26-8EF647A70FAA}"/>
          </ac:grpSpMkLst>
        </pc:grpChg>
        <pc:grpChg chg="del mod">
          <ac:chgData name="Brian Hong" userId="c47cc682-480d-4ecf-932d-eb29162eca0e" providerId="ADAL" clId="{DE1697BB-5288-42B5-8EB3-240960732613}" dt="2022-01-13T19:03:50.609" v="628"/>
          <ac:grpSpMkLst>
            <pc:docMk/>
            <pc:sldMk cId="1338930889" sldId="256"/>
            <ac:grpSpMk id="615" creationId="{C557E09C-92E3-4053-8F93-FF0B7DDCF1E0}"/>
          </ac:grpSpMkLst>
        </pc:grpChg>
        <pc:grpChg chg="del mod">
          <ac:chgData name="Brian Hong" userId="c47cc682-480d-4ecf-932d-eb29162eca0e" providerId="ADAL" clId="{DE1697BB-5288-42B5-8EB3-240960732613}" dt="2022-01-13T19:03:54.606" v="638"/>
          <ac:grpSpMkLst>
            <pc:docMk/>
            <pc:sldMk cId="1338930889" sldId="256"/>
            <ac:grpSpMk id="620" creationId="{6C4BFA14-860E-45B1-87F2-76251E32FEBD}"/>
          </ac:grpSpMkLst>
        </pc:grpChg>
        <pc:grpChg chg="del mod">
          <ac:chgData name="Brian Hong" userId="c47cc682-480d-4ecf-932d-eb29162eca0e" providerId="ADAL" clId="{DE1697BB-5288-42B5-8EB3-240960732613}" dt="2022-01-13T19:04:02.885" v="656"/>
          <ac:grpSpMkLst>
            <pc:docMk/>
            <pc:sldMk cId="1338930889" sldId="256"/>
            <ac:grpSpMk id="630" creationId="{C8C540F8-2C1A-45C2-98BF-8293FF8B6E0B}"/>
          </ac:grpSpMkLst>
        </pc:grpChg>
        <pc:grpChg chg="mod">
          <ac:chgData name="Brian Hong" userId="c47cc682-480d-4ecf-932d-eb29162eca0e" providerId="ADAL" clId="{DE1697BB-5288-42B5-8EB3-240960732613}" dt="2022-01-13T19:03:54.606" v="638"/>
          <ac:grpSpMkLst>
            <pc:docMk/>
            <pc:sldMk cId="1338930889" sldId="256"/>
            <ac:grpSpMk id="631" creationId="{6532759D-1E20-44AE-BB2B-A95A20A438FE}"/>
          </ac:grpSpMkLst>
        </pc:grpChg>
        <pc:grpChg chg="add del mod">
          <ac:chgData name="Brian Hong" userId="c47cc682-480d-4ecf-932d-eb29162eca0e" providerId="ADAL" clId="{DE1697BB-5288-42B5-8EB3-240960732613}" dt="2022-01-13T19:05:01.351" v="694"/>
          <ac:grpSpMkLst>
            <pc:docMk/>
            <pc:sldMk cId="1338930889" sldId="256"/>
            <ac:grpSpMk id="649" creationId="{64D0F946-1C74-4CE7-8C3C-33F0B916DDE9}"/>
          </ac:grpSpMkLst>
        </pc:grpChg>
        <pc:grpChg chg="mod">
          <ac:chgData name="Brian Hong" userId="c47cc682-480d-4ecf-932d-eb29162eca0e" providerId="ADAL" clId="{DE1697BB-5288-42B5-8EB3-240960732613}" dt="2022-01-13T19:04:02.885" v="656"/>
          <ac:grpSpMkLst>
            <pc:docMk/>
            <pc:sldMk cId="1338930889" sldId="256"/>
            <ac:grpSpMk id="650" creationId="{8A114D37-5E86-4BE0-B186-FB96F020A241}"/>
          </ac:grpSpMkLst>
        </pc:grpChg>
        <pc:grpChg chg="mod">
          <ac:chgData name="Brian Hong" userId="c47cc682-480d-4ecf-932d-eb29162eca0e" providerId="ADAL" clId="{DE1697BB-5288-42B5-8EB3-240960732613}" dt="2022-01-13T19:04:02.885" v="656"/>
          <ac:grpSpMkLst>
            <pc:docMk/>
            <pc:sldMk cId="1338930889" sldId="256"/>
            <ac:grpSpMk id="651" creationId="{15AAB95B-216C-4485-BDD5-A47F3D7F3AED}"/>
          </ac:grpSpMkLst>
        </pc:grpChg>
        <pc:grpChg chg="mod">
          <ac:chgData name="Brian Hong" userId="c47cc682-480d-4ecf-932d-eb29162eca0e" providerId="ADAL" clId="{DE1697BB-5288-42B5-8EB3-240960732613}" dt="2022-01-13T19:05:01.351" v="694"/>
          <ac:grpSpMkLst>
            <pc:docMk/>
            <pc:sldMk cId="1338930889" sldId="256"/>
            <ac:grpSpMk id="684" creationId="{5993099C-2319-4FAE-8546-801AB0EDCC05}"/>
          </ac:grpSpMkLst>
        </pc:grpChg>
        <pc:grpChg chg="mod">
          <ac:chgData name="Brian Hong" userId="c47cc682-480d-4ecf-932d-eb29162eca0e" providerId="ADAL" clId="{DE1697BB-5288-42B5-8EB3-240960732613}" dt="2022-01-13T19:05:01.351" v="694"/>
          <ac:grpSpMkLst>
            <pc:docMk/>
            <pc:sldMk cId="1338930889" sldId="256"/>
            <ac:grpSpMk id="685" creationId="{B30709D7-9AB4-4839-97BE-E79A905D8DE0}"/>
          </ac:grpSpMkLst>
        </pc:grpChg>
        <pc:grpChg chg="del mod">
          <ac:chgData name="Brian Hong" userId="c47cc682-480d-4ecf-932d-eb29162eca0e" providerId="ADAL" clId="{DE1697BB-5288-42B5-8EB3-240960732613}" dt="2022-01-13T19:06:05.583" v="742"/>
          <ac:grpSpMkLst>
            <pc:docMk/>
            <pc:sldMk cId="1338930889" sldId="256"/>
            <ac:grpSpMk id="689" creationId="{1BB98D7E-05BA-45D0-80EF-EAE5067EEDCF}"/>
          </ac:grpSpMkLst>
        </pc:grpChg>
        <pc:grpChg chg="del mod">
          <ac:chgData name="Brian Hong" userId="c47cc682-480d-4ecf-932d-eb29162eca0e" providerId="ADAL" clId="{DE1697BB-5288-42B5-8EB3-240960732613}" dt="2022-01-13T19:06:09.526" v="752"/>
          <ac:grpSpMkLst>
            <pc:docMk/>
            <pc:sldMk cId="1338930889" sldId="256"/>
            <ac:grpSpMk id="701" creationId="{FF76ED03-3694-4867-A710-8CAA3A041975}"/>
          </ac:grpSpMkLst>
        </pc:grpChg>
        <pc:grpChg chg="del mod">
          <ac:chgData name="Brian Hong" userId="c47cc682-480d-4ecf-932d-eb29162eca0e" providerId="ADAL" clId="{DE1697BB-5288-42B5-8EB3-240960732613}" dt="2022-01-13T19:06:09.535" v="774"/>
          <ac:grpSpMkLst>
            <pc:docMk/>
            <pc:sldMk cId="1338930889" sldId="256"/>
            <ac:grpSpMk id="702" creationId="{8B6791EA-0C34-4AA6-A2AA-34B50F37B728}"/>
          </ac:grpSpMkLst>
        </pc:grpChg>
        <pc:grpChg chg="del mod">
          <ac:chgData name="Brian Hong" userId="c47cc682-480d-4ecf-932d-eb29162eca0e" providerId="ADAL" clId="{DE1697BB-5288-42B5-8EB3-240960732613}" dt="2022-01-13T19:05:52.225" v="729"/>
          <ac:grpSpMkLst>
            <pc:docMk/>
            <pc:sldMk cId="1338930889" sldId="256"/>
            <ac:grpSpMk id="709" creationId="{2999DF55-D8F3-45A2-959C-A2CE15C6175B}"/>
          </ac:grpSpMkLst>
        </pc:grpChg>
        <pc:grpChg chg="del mod">
          <ac:chgData name="Brian Hong" userId="c47cc682-480d-4ecf-932d-eb29162eca0e" providerId="ADAL" clId="{DE1697BB-5288-42B5-8EB3-240960732613}" dt="2022-01-13T19:06:09.535" v="775"/>
          <ac:grpSpMkLst>
            <pc:docMk/>
            <pc:sldMk cId="1338930889" sldId="256"/>
            <ac:grpSpMk id="718" creationId="{C9B86C63-5F6D-4D32-A533-F927666C136D}"/>
          </ac:grpSpMkLst>
        </pc:grpChg>
        <pc:grpChg chg="del mod">
          <ac:chgData name="Brian Hong" userId="c47cc682-480d-4ecf-932d-eb29162eca0e" providerId="ADAL" clId="{DE1697BB-5288-42B5-8EB3-240960732613}" dt="2022-01-13T19:06:09.538" v="779"/>
          <ac:grpSpMkLst>
            <pc:docMk/>
            <pc:sldMk cId="1338930889" sldId="256"/>
            <ac:grpSpMk id="719" creationId="{6509E3A3-AEB4-4719-B175-21960DCD6075}"/>
          </ac:grpSpMkLst>
        </pc:grpChg>
        <pc:grpChg chg="del mod">
          <ac:chgData name="Brian Hong" userId="c47cc682-480d-4ecf-932d-eb29162eca0e" providerId="ADAL" clId="{DE1697BB-5288-42B5-8EB3-240960732613}" dt="2022-01-13T19:06:09.534" v="769"/>
          <ac:grpSpMkLst>
            <pc:docMk/>
            <pc:sldMk cId="1338930889" sldId="256"/>
            <ac:grpSpMk id="722" creationId="{89119F6B-A69C-4690-A738-9F989872883A}"/>
          </ac:grpSpMkLst>
        </pc:grpChg>
        <pc:grpChg chg="del mod">
          <ac:chgData name="Brian Hong" userId="c47cc682-480d-4ecf-932d-eb29162eca0e" providerId="ADAL" clId="{DE1697BB-5288-42B5-8EB3-240960732613}" dt="2022-01-13T19:06:09.533" v="768"/>
          <ac:grpSpMkLst>
            <pc:docMk/>
            <pc:sldMk cId="1338930889" sldId="256"/>
            <ac:grpSpMk id="734" creationId="{DA60AF5E-7EDF-486F-B286-60CA2981FEAB}"/>
          </ac:grpSpMkLst>
        </pc:grpChg>
        <pc:grpChg chg="del mod">
          <ac:chgData name="Brian Hong" userId="c47cc682-480d-4ecf-932d-eb29162eca0e" providerId="ADAL" clId="{DE1697BB-5288-42B5-8EB3-240960732613}" dt="2022-01-13T19:06:09.527" v="754"/>
          <ac:grpSpMkLst>
            <pc:docMk/>
            <pc:sldMk cId="1338930889" sldId="256"/>
            <ac:grpSpMk id="735" creationId="{5481ED89-2B91-4360-BD79-2373C0160C23}"/>
          </ac:grpSpMkLst>
        </pc:grpChg>
        <pc:grpChg chg="del mod">
          <ac:chgData name="Brian Hong" userId="c47cc682-480d-4ecf-932d-eb29162eca0e" providerId="ADAL" clId="{DE1697BB-5288-42B5-8EB3-240960732613}" dt="2022-01-13T19:06:17.508" v="785"/>
          <ac:grpSpMkLst>
            <pc:docMk/>
            <pc:sldMk cId="1338930889" sldId="256"/>
            <ac:grpSpMk id="739" creationId="{05FD417D-F584-4EFC-B5ED-5C4F3400E5D8}"/>
          </ac:grpSpMkLst>
        </pc:grpChg>
        <pc:grpChg chg="del mod">
          <ac:chgData name="Brian Hong" userId="c47cc682-480d-4ecf-932d-eb29162eca0e" providerId="ADAL" clId="{DE1697BB-5288-42B5-8EB3-240960732613}" dt="2022-01-13T19:06:26.294" v="804"/>
          <ac:grpSpMkLst>
            <pc:docMk/>
            <pc:sldMk cId="1338930889" sldId="256"/>
            <ac:grpSpMk id="754" creationId="{D813E095-4EF4-492B-91C0-574B87D955AD}"/>
          </ac:grpSpMkLst>
        </pc:grpChg>
        <pc:grpChg chg="del mod">
          <ac:chgData name="Brian Hong" userId="c47cc682-480d-4ecf-932d-eb29162eca0e" providerId="ADAL" clId="{DE1697BB-5288-42B5-8EB3-240960732613}" dt="2022-01-13T19:50:41.320" v="1512"/>
          <ac:grpSpMkLst>
            <pc:docMk/>
            <pc:sldMk cId="1338930889" sldId="256"/>
            <ac:grpSpMk id="755" creationId="{9F9D7333-BCAC-4EA6-8A1F-3CAED093BDDD}"/>
          </ac:grpSpMkLst>
        </pc:grpChg>
        <pc:grpChg chg="del mod">
          <ac:chgData name="Brian Hong" userId="c47cc682-480d-4ecf-932d-eb29162eca0e" providerId="ADAL" clId="{DE1697BB-5288-42B5-8EB3-240960732613}" dt="2022-01-13T19:50:41.320" v="1512"/>
          <ac:grpSpMkLst>
            <pc:docMk/>
            <pc:sldMk cId="1338930889" sldId="256"/>
            <ac:grpSpMk id="758" creationId="{5B97BBAA-9163-4DEA-8DDF-8DFEEB02A241}"/>
          </ac:grpSpMkLst>
        </pc:grpChg>
        <pc:grpChg chg="del mod">
          <ac:chgData name="Brian Hong" userId="c47cc682-480d-4ecf-932d-eb29162eca0e" providerId="ADAL" clId="{DE1697BB-5288-42B5-8EB3-240960732613}" dt="2022-01-13T19:50:41.320" v="1512"/>
          <ac:grpSpMkLst>
            <pc:docMk/>
            <pc:sldMk cId="1338930889" sldId="256"/>
            <ac:grpSpMk id="766" creationId="{FA8B2E3F-680B-4373-B2A8-FC23007801F8}"/>
          </ac:grpSpMkLst>
        </pc:grpChg>
        <pc:grpChg chg="del mod">
          <ac:chgData name="Brian Hong" userId="c47cc682-480d-4ecf-932d-eb29162eca0e" providerId="ADAL" clId="{DE1697BB-5288-42B5-8EB3-240960732613}" dt="2022-01-13T19:50:41.320" v="1512"/>
          <ac:grpSpMkLst>
            <pc:docMk/>
            <pc:sldMk cId="1338930889" sldId="256"/>
            <ac:grpSpMk id="791" creationId="{CBF883F2-8892-4272-B0B4-A0274C54F2B5}"/>
          </ac:grpSpMkLst>
        </pc:grpChg>
        <pc:grpChg chg="del mod">
          <ac:chgData name="Brian Hong" userId="c47cc682-480d-4ecf-932d-eb29162eca0e" providerId="ADAL" clId="{DE1697BB-5288-42B5-8EB3-240960732613}" dt="2022-01-13T19:50:41.320" v="1512"/>
          <ac:grpSpMkLst>
            <pc:docMk/>
            <pc:sldMk cId="1338930889" sldId="256"/>
            <ac:grpSpMk id="792" creationId="{906B34BF-9454-4941-851E-F6EE88E8266D}"/>
          </ac:grpSpMkLst>
        </pc:grpChg>
        <pc:grpChg chg="del mod">
          <ac:chgData name="Brian Hong" userId="c47cc682-480d-4ecf-932d-eb29162eca0e" providerId="ADAL" clId="{DE1697BB-5288-42B5-8EB3-240960732613}" dt="2022-01-13T19:50:41.320" v="1512"/>
          <ac:grpSpMkLst>
            <pc:docMk/>
            <pc:sldMk cId="1338930889" sldId="256"/>
            <ac:grpSpMk id="793" creationId="{C5639224-D6DC-4280-B0BC-0C2455E2B73F}"/>
          </ac:grpSpMkLst>
        </pc:grpChg>
        <pc:grpChg chg="del mod">
          <ac:chgData name="Brian Hong" userId="c47cc682-480d-4ecf-932d-eb29162eca0e" providerId="ADAL" clId="{DE1697BB-5288-42B5-8EB3-240960732613}" dt="2022-01-13T19:50:41.320" v="1512"/>
          <ac:grpSpMkLst>
            <pc:docMk/>
            <pc:sldMk cId="1338930889" sldId="256"/>
            <ac:grpSpMk id="794" creationId="{972F8F90-1E4D-4126-9432-C3F0D5D9DD19}"/>
          </ac:grpSpMkLst>
        </pc:grpChg>
        <pc:grpChg chg="del mod">
          <ac:chgData name="Brian Hong" userId="c47cc682-480d-4ecf-932d-eb29162eca0e" providerId="ADAL" clId="{DE1697BB-5288-42B5-8EB3-240960732613}" dt="2022-01-13T19:06:45.332" v="841"/>
          <ac:grpSpMkLst>
            <pc:docMk/>
            <pc:sldMk cId="1338930889" sldId="256"/>
            <ac:grpSpMk id="795" creationId="{F05E9930-F141-4147-86D6-E70116E72084}"/>
          </ac:grpSpMkLst>
        </pc:grpChg>
        <pc:grpChg chg="del mod">
          <ac:chgData name="Brian Hong" userId="c47cc682-480d-4ecf-932d-eb29162eca0e" providerId="ADAL" clId="{DE1697BB-5288-42B5-8EB3-240960732613}" dt="2022-01-13T19:50:41.320" v="1512"/>
          <ac:grpSpMkLst>
            <pc:docMk/>
            <pc:sldMk cId="1338930889" sldId="256"/>
            <ac:grpSpMk id="796" creationId="{EA4D2252-8F78-4434-8FBF-092176C8BBB2}"/>
          </ac:grpSpMkLst>
        </pc:grpChg>
        <pc:grpChg chg="del mod">
          <ac:chgData name="Brian Hong" userId="c47cc682-480d-4ecf-932d-eb29162eca0e" providerId="ADAL" clId="{DE1697BB-5288-42B5-8EB3-240960732613}" dt="2022-01-13T19:50:41.320" v="1512"/>
          <ac:grpSpMkLst>
            <pc:docMk/>
            <pc:sldMk cId="1338930889" sldId="256"/>
            <ac:grpSpMk id="797" creationId="{F8C2FAC0-F700-44BE-9BC1-E79AADD06915}"/>
          </ac:grpSpMkLst>
        </pc:grpChg>
        <pc:grpChg chg="del mod">
          <ac:chgData name="Brian Hong" userId="c47cc682-480d-4ecf-932d-eb29162eca0e" providerId="ADAL" clId="{DE1697BB-5288-42B5-8EB3-240960732613}" dt="2022-01-13T19:07:01.273" v="869"/>
          <ac:grpSpMkLst>
            <pc:docMk/>
            <pc:sldMk cId="1338930889" sldId="256"/>
            <ac:grpSpMk id="803" creationId="{6FCD45E4-ED65-4B0A-BF1D-A28DE8982D4B}"/>
          </ac:grpSpMkLst>
        </pc:grpChg>
        <pc:grpChg chg="del mod">
          <ac:chgData name="Brian Hong" userId="c47cc682-480d-4ecf-932d-eb29162eca0e" providerId="ADAL" clId="{DE1697BB-5288-42B5-8EB3-240960732613}" dt="2022-01-13T19:50:26.928" v="1480"/>
          <ac:grpSpMkLst>
            <pc:docMk/>
            <pc:sldMk cId="1338930889" sldId="256"/>
            <ac:grpSpMk id="804" creationId="{70F20248-F459-46CE-94D9-3FA928CB452E}"/>
          </ac:grpSpMkLst>
        </pc:grpChg>
        <pc:grpChg chg="del mod">
          <ac:chgData name="Brian Hong" userId="c47cc682-480d-4ecf-932d-eb29162eca0e" providerId="ADAL" clId="{DE1697BB-5288-42B5-8EB3-240960732613}" dt="2022-01-13T19:50:41.320" v="1512"/>
          <ac:grpSpMkLst>
            <pc:docMk/>
            <pc:sldMk cId="1338930889" sldId="256"/>
            <ac:grpSpMk id="826" creationId="{61F6225D-A819-42FA-B230-0FB890B5CE7C}"/>
          </ac:grpSpMkLst>
        </pc:grpChg>
        <pc:grpChg chg="del mod">
          <ac:chgData name="Brian Hong" userId="c47cc682-480d-4ecf-932d-eb29162eca0e" providerId="ADAL" clId="{DE1697BB-5288-42B5-8EB3-240960732613}" dt="2022-01-13T19:50:41.320" v="1512"/>
          <ac:grpSpMkLst>
            <pc:docMk/>
            <pc:sldMk cId="1338930889" sldId="256"/>
            <ac:grpSpMk id="827" creationId="{7D425586-DDAE-4373-8044-8377202BE7CE}"/>
          </ac:grpSpMkLst>
        </pc:grpChg>
        <pc:grpChg chg="del mod">
          <ac:chgData name="Brian Hong" userId="c47cc682-480d-4ecf-932d-eb29162eca0e" providerId="ADAL" clId="{DE1697BB-5288-42B5-8EB3-240960732613}" dt="2022-01-13T19:50:41.320" v="1512"/>
          <ac:grpSpMkLst>
            <pc:docMk/>
            <pc:sldMk cId="1338930889" sldId="256"/>
            <ac:grpSpMk id="828" creationId="{C5BA0813-9920-4989-B821-689AF6F63E31}"/>
          </ac:grpSpMkLst>
        </pc:grpChg>
        <pc:grpChg chg="del mod">
          <ac:chgData name="Brian Hong" userId="c47cc682-480d-4ecf-932d-eb29162eca0e" providerId="ADAL" clId="{DE1697BB-5288-42B5-8EB3-240960732613}" dt="2022-01-13T19:50:33.721" v="1496"/>
          <ac:grpSpMkLst>
            <pc:docMk/>
            <pc:sldMk cId="1338930889" sldId="256"/>
            <ac:grpSpMk id="829" creationId="{F247E2AA-EB10-4D95-9C2F-8534B7CEE6D7}"/>
          </ac:grpSpMkLst>
        </pc:grpChg>
        <pc:grpChg chg="del mod">
          <ac:chgData name="Brian Hong" userId="c47cc682-480d-4ecf-932d-eb29162eca0e" providerId="ADAL" clId="{DE1697BB-5288-42B5-8EB3-240960732613}" dt="2022-01-13T19:50:33.721" v="1496"/>
          <ac:grpSpMkLst>
            <pc:docMk/>
            <pc:sldMk cId="1338930889" sldId="256"/>
            <ac:grpSpMk id="830" creationId="{1D3FC7C9-AE51-4ADF-AC8D-45A92BB06196}"/>
          </ac:grpSpMkLst>
        </pc:grpChg>
        <pc:grpChg chg="del mod">
          <ac:chgData name="Brian Hong" userId="c47cc682-480d-4ecf-932d-eb29162eca0e" providerId="ADAL" clId="{DE1697BB-5288-42B5-8EB3-240960732613}" dt="2022-01-13T19:50:26.928" v="1480"/>
          <ac:grpSpMkLst>
            <pc:docMk/>
            <pc:sldMk cId="1338930889" sldId="256"/>
            <ac:grpSpMk id="831" creationId="{71C210F2-1EAF-4232-A6C4-F0BC07939B24}"/>
          </ac:grpSpMkLst>
        </pc:grpChg>
        <pc:grpChg chg="del mod">
          <ac:chgData name="Brian Hong" userId="c47cc682-480d-4ecf-932d-eb29162eca0e" providerId="ADAL" clId="{DE1697BB-5288-42B5-8EB3-240960732613}" dt="2022-01-13T19:50:41.320" v="1512"/>
          <ac:grpSpMkLst>
            <pc:docMk/>
            <pc:sldMk cId="1338930889" sldId="256"/>
            <ac:grpSpMk id="839" creationId="{171BB0DC-9293-4DAF-97BB-1D898812F733}"/>
          </ac:grpSpMkLst>
        </pc:grpChg>
        <pc:grpChg chg="del mod">
          <ac:chgData name="Brian Hong" userId="c47cc682-480d-4ecf-932d-eb29162eca0e" providerId="ADAL" clId="{DE1697BB-5288-42B5-8EB3-240960732613}" dt="2022-01-13T19:50:41.320" v="1512"/>
          <ac:grpSpMkLst>
            <pc:docMk/>
            <pc:sldMk cId="1338930889" sldId="256"/>
            <ac:grpSpMk id="855" creationId="{11CCA8A6-A2F0-43D1-BC37-BE68F773D4DB}"/>
          </ac:grpSpMkLst>
        </pc:grpChg>
        <pc:grpChg chg="del mod">
          <ac:chgData name="Brian Hong" userId="c47cc682-480d-4ecf-932d-eb29162eca0e" providerId="ADAL" clId="{DE1697BB-5288-42B5-8EB3-240960732613}" dt="2022-01-13T19:50:41.320" v="1512"/>
          <ac:grpSpMkLst>
            <pc:docMk/>
            <pc:sldMk cId="1338930889" sldId="256"/>
            <ac:grpSpMk id="871" creationId="{F3BD808C-D1CC-4B53-954A-33183CAF76EF}"/>
          </ac:grpSpMkLst>
        </pc:grpChg>
        <pc:grpChg chg="del mod">
          <ac:chgData name="Brian Hong" userId="c47cc682-480d-4ecf-932d-eb29162eca0e" providerId="ADAL" clId="{DE1697BB-5288-42B5-8EB3-240960732613}" dt="2022-01-13T19:50:41.320" v="1512"/>
          <ac:grpSpMkLst>
            <pc:docMk/>
            <pc:sldMk cId="1338930889" sldId="256"/>
            <ac:grpSpMk id="872" creationId="{25BE2759-5DAD-4B16-82B0-0ED332616F71}"/>
          </ac:grpSpMkLst>
        </pc:grpChg>
        <pc:grpChg chg="mod">
          <ac:chgData name="Brian Hong" userId="c47cc682-480d-4ecf-932d-eb29162eca0e" providerId="ADAL" clId="{DE1697BB-5288-42B5-8EB3-240960732613}" dt="2022-01-13T19:50:41.320" v="1512"/>
          <ac:grpSpMkLst>
            <pc:docMk/>
            <pc:sldMk cId="1338930889" sldId="256"/>
            <ac:grpSpMk id="873" creationId="{FE4A1A0A-ACF6-4F3A-860F-2FA3917EB766}"/>
          </ac:grpSpMkLst>
        </pc:grp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4" creationId="{9D215DFE-5952-4366-B162-44D03DC12DCA}"/>
          </ac:inkMkLst>
        </pc:ink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5" creationId="{84B2D112-FEB8-4C98-96DB-E9C4B4595689}"/>
          </ac:inkMkLst>
        </pc:ink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7" creationId="{DED4C1B6-4515-41A3-83C3-D843FE28A77A}"/>
          </ac:inkMkLst>
        </pc:ink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8" creationId="{025D77AC-73D8-4774-B486-5156B7D46DC1}"/>
          </ac:inkMkLst>
        </pc:ink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9" creationId="{BF096F87-1B94-439F-838A-3B16F240FA37}"/>
          </ac:inkMkLst>
        </pc:ink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10" creationId="{FED66403-4B88-49F6-AC93-84753CDF73DB}"/>
          </ac:inkMkLst>
        </pc:ink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12" creationId="{9B1893A7-8A4C-48F7-B8EA-8827376E7DD5}"/>
          </ac:inkMkLst>
        </pc:ink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13" creationId="{96B6DA3A-0A82-4F4E-AD75-16359C1D3E4C}"/>
          </ac:inkMkLst>
        </pc:ink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14" creationId="{1F64A2F0-BBEF-4C83-A977-FC28D6C0B16D}"/>
          </ac:inkMkLst>
        </pc:ink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15" creationId="{F88BA882-3E19-4EEB-AA5D-5FF7B65A164B}"/>
          </ac:inkMkLst>
        </pc:ink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16" creationId="{2DE99CE2-F8D2-43AE-A13B-1FFFE2073A60}"/>
          </ac:inkMkLst>
        </pc:ink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17" creationId="{ABD167C7-F341-4416-8428-738B8C1958F5}"/>
          </ac:inkMkLst>
        </pc:ink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18" creationId="{2FA5AE98-9163-467C-8D6F-D624B27FAA06}"/>
          </ac:inkMkLst>
        </pc:ink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19" creationId="{95D54BC7-B500-462C-B445-4270540943A4}"/>
          </ac:inkMkLst>
        </pc:ink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20" creationId="{ED7B8C55-C1AC-4C0B-9FF8-2D906364CABC}"/>
          </ac:inkMkLst>
        </pc:ink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21" creationId="{C8734353-2632-481C-B9B0-41EBD236E616}"/>
          </ac:inkMkLst>
        </pc:ink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22" creationId="{DB7E2DDB-694F-4FF3-B07B-83333D967AE7}"/>
          </ac:inkMkLst>
        </pc:ink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23" creationId="{D93E30DA-50FB-4EF2-A009-4B3C1D5F9902}"/>
          </ac:inkMkLst>
        </pc:ink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24" creationId="{A51DA2E7-DD31-410F-8BC3-BAA41614079A}"/>
          </ac:inkMkLst>
        </pc:ink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25" creationId="{54836FFE-8AAF-49C0-96F6-232885CE9250}"/>
          </ac:inkMkLst>
        </pc:ink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26" creationId="{6403A9C8-765D-4293-AB89-7C1FFAD6939B}"/>
          </ac:inkMkLst>
        </pc:ink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27" creationId="{81C242FF-8BA4-48DB-A147-274FA1D50D36}"/>
          </ac:inkMkLst>
        </pc:ink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28" creationId="{AE1A0231-F113-4A2B-BE35-B47F9E613944}"/>
          </ac:inkMkLst>
        </pc:ink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29" creationId="{D9B9B167-2DB5-4535-A9E4-A87C4BC9AD60}"/>
          </ac:inkMkLst>
        </pc:ink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30" creationId="{55BD0798-FD64-43C7-801E-BF2AF9DFD8E5}"/>
          </ac:inkMkLst>
        </pc:ink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31" creationId="{AD196FA5-1993-4928-B2F9-D917056204F9}"/>
          </ac:inkMkLst>
        </pc:ink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32" creationId="{16038567-DE03-4E95-846A-BC26231B05B6}"/>
          </ac:inkMkLst>
        </pc:ink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33" creationId="{02578B00-3783-4C8D-98E8-39FDAEAEFC77}"/>
          </ac:inkMkLst>
        </pc:ink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34" creationId="{5B0218D6-3EB3-40D0-8E5C-4A8BC869C15B}"/>
          </ac:inkMkLst>
        </pc:ink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35" creationId="{460FFB86-1E49-4A3C-80A2-592847BFDA31}"/>
          </ac:inkMkLst>
        </pc:ink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36" creationId="{15752D08-BD13-4FDF-9961-20EE4639BFF5}"/>
          </ac:inkMkLst>
        </pc:ink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37" creationId="{C010412B-9706-47FC-B973-8C1C7B7C7120}"/>
          </ac:inkMkLst>
        </pc:ink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38" creationId="{3C28644B-E8CD-4B8E-A685-1178E06A7D11}"/>
          </ac:inkMkLst>
        </pc:inkChg>
        <pc:inkChg chg="add mod">
          <ac:chgData name="Brian Hong" userId="c47cc682-480d-4ecf-932d-eb29162eca0e" providerId="ADAL" clId="{DE1697BB-5288-42B5-8EB3-240960732613}" dt="2022-01-13T18:48:13.683" v="39"/>
          <ac:inkMkLst>
            <pc:docMk/>
            <pc:sldMk cId="1338930889" sldId="256"/>
            <ac:inkMk id="39" creationId="{FF9FF006-AD4A-4F71-B804-9F55D5877C23}"/>
          </ac:inkMkLst>
        </pc:inkChg>
        <pc:inkChg chg="add">
          <ac:chgData name="Brian Hong" userId="c47cc682-480d-4ecf-932d-eb29162eca0e" providerId="ADAL" clId="{DE1697BB-5288-42B5-8EB3-240960732613}" dt="2022-01-13T18:48:16.500" v="40" actId="9405"/>
          <ac:inkMkLst>
            <pc:docMk/>
            <pc:sldMk cId="1338930889" sldId="256"/>
            <ac:inkMk id="43" creationId="{745CB823-DE41-4F5D-B5F9-3341EDEF63E5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44" creationId="{5E7D6C1D-7B31-4685-A2A5-0149793DED03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45" creationId="{28C4EBF5-1980-4EE2-8CAD-A16714C8D868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46" creationId="{06E9C152-986B-4336-A30B-DAEE70AE370E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47" creationId="{B2251710-BE23-43B9-B9DA-0556838BB9B3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48" creationId="{4A8133D3-C019-43E2-AD39-82B1F05F1EF1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49" creationId="{B557CFED-4102-45AF-812A-D20F6BC3DB65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0" creationId="{CB277567-34DC-40EB-8083-175EC081B2A6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1" creationId="{0C0A68F2-1D08-46BB-B4BC-C2BA7A3513D5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2" creationId="{97901CBB-4001-43DE-AE02-CEC6E98F445B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3" creationId="{5095121A-F331-4D91-A553-1A7C2FB6DD18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4" creationId="{239F5C3F-FEDF-4CE2-8483-AE3E6CAC005F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5" creationId="{33493C6F-4A62-4CB8-B218-E184931A73D8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9" creationId="{CDD8BE0C-1C14-458D-95D6-88A9F299355E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60" creationId="{4E21E6D8-BEBB-4C41-A174-693A68E2BC82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61" creationId="{2DC7C79A-E1EF-47F5-A78A-23C9F16A51C9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62" creationId="{A9F339E6-6101-417F-9BF1-E4ADD492199A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63" creationId="{A9A0B2DF-B071-4C0E-B985-0FBF2DD1F26F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64" creationId="{6F388104-7AE9-4B5B-9F7A-663B8E6CD102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65" creationId="{498B0767-830F-4D31-AB05-0F4A09266DBF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68" creationId="{F93B3F6D-7978-4CF4-83BF-88EBA3CB2406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70" creationId="{79CBE740-4F10-41B1-9A02-16CC35FF54DE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71" creationId="{7CA31EBD-7B10-4165-A133-EF6F2AAF1339}"/>
          </ac:inkMkLst>
        </pc:inkChg>
        <pc:inkChg chg="add mod">
          <ac:chgData name="Brian Hong" userId="c47cc682-480d-4ecf-932d-eb29162eca0e" providerId="ADAL" clId="{DE1697BB-5288-42B5-8EB3-240960732613}" dt="2022-01-13T18:51:41.902" v="229"/>
          <ac:inkMkLst>
            <pc:docMk/>
            <pc:sldMk cId="1338930889" sldId="256"/>
            <ac:inkMk id="73" creationId="{7BB413C3-A973-4D57-8228-0740DD2FA395}"/>
          </ac:inkMkLst>
        </pc:inkChg>
        <pc:inkChg chg="add mod">
          <ac:chgData name="Brian Hong" userId="c47cc682-480d-4ecf-932d-eb29162eca0e" providerId="ADAL" clId="{DE1697BB-5288-42B5-8EB3-240960732613}" dt="2022-01-13T18:51:41.902" v="229"/>
          <ac:inkMkLst>
            <pc:docMk/>
            <pc:sldMk cId="1338930889" sldId="256"/>
            <ac:inkMk id="74" creationId="{230DE322-D40D-40B7-A23F-092206A6404B}"/>
          </ac:inkMkLst>
        </pc:inkChg>
        <pc:inkChg chg="add mod">
          <ac:chgData name="Brian Hong" userId="c47cc682-480d-4ecf-932d-eb29162eca0e" providerId="ADAL" clId="{DE1697BB-5288-42B5-8EB3-240960732613}" dt="2022-01-13T18:51:41.902" v="229"/>
          <ac:inkMkLst>
            <pc:docMk/>
            <pc:sldMk cId="1338930889" sldId="256"/>
            <ac:inkMk id="75" creationId="{F5EDE91A-0615-4822-8249-E19E3579EF5F}"/>
          </ac:inkMkLst>
        </pc:inkChg>
        <pc:inkChg chg="add mod">
          <ac:chgData name="Brian Hong" userId="c47cc682-480d-4ecf-932d-eb29162eca0e" providerId="ADAL" clId="{DE1697BB-5288-42B5-8EB3-240960732613}" dt="2022-01-13T18:51:41.902" v="229"/>
          <ac:inkMkLst>
            <pc:docMk/>
            <pc:sldMk cId="1338930889" sldId="256"/>
            <ac:inkMk id="76" creationId="{7ACB5761-BE39-4E13-9F78-ABA62D38D3D9}"/>
          </ac:inkMkLst>
        </pc:inkChg>
        <pc:inkChg chg="add mod">
          <ac:chgData name="Brian Hong" userId="c47cc682-480d-4ecf-932d-eb29162eca0e" providerId="ADAL" clId="{DE1697BB-5288-42B5-8EB3-240960732613}" dt="2022-01-13T18:51:41.902" v="229"/>
          <ac:inkMkLst>
            <pc:docMk/>
            <pc:sldMk cId="1338930889" sldId="256"/>
            <ac:inkMk id="77" creationId="{479862B3-A42B-4735-81E5-C566D03867B2}"/>
          </ac:inkMkLst>
        </pc:inkChg>
        <pc:inkChg chg="add mod">
          <ac:chgData name="Brian Hong" userId="c47cc682-480d-4ecf-932d-eb29162eca0e" providerId="ADAL" clId="{DE1697BB-5288-42B5-8EB3-240960732613}" dt="2022-01-13T18:51:41.902" v="229"/>
          <ac:inkMkLst>
            <pc:docMk/>
            <pc:sldMk cId="1338930889" sldId="256"/>
            <ac:inkMk id="78" creationId="{3F7DA28B-1A72-4AFC-A7AE-AB99D34DBE8D}"/>
          </ac:inkMkLst>
        </pc:inkChg>
        <pc:inkChg chg="add mod">
          <ac:chgData name="Brian Hong" userId="c47cc682-480d-4ecf-932d-eb29162eca0e" providerId="ADAL" clId="{DE1697BB-5288-42B5-8EB3-240960732613}" dt="2022-01-13T18:51:41.902" v="229"/>
          <ac:inkMkLst>
            <pc:docMk/>
            <pc:sldMk cId="1338930889" sldId="256"/>
            <ac:inkMk id="79" creationId="{2359C24B-CE0B-4A09-916F-3FC1E691D36A}"/>
          </ac:inkMkLst>
        </pc:inkChg>
        <pc:inkChg chg="add mod">
          <ac:chgData name="Brian Hong" userId="c47cc682-480d-4ecf-932d-eb29162eca0e" providerId="ADAL" clId="{DE1697BB-5288-42B5-8EB3-240960732613}" dt="2022-01-13T18:51:41.902" v="229"/>
          <ac:inkMkLst>
            <pc:docMk/>
            <pc:sldMk cId="1338930889" sldId="256"/>
            <ac:inkMk id="80" creationId="{2785EAC2-3A10-496F-B972-508D8878EFE3}"/>
          </ac:inkMkLst>
        </pc:inkChg>
        <pc:inkChg chg="add mod">
          <ac:chgData name="Brian Hong" userId="c47cc682-480d-4ecf-932d-eb29162eca0e" providerId="ADAL" clId="{DE1697BB-5288-42B5-8EB3-240960732613}" dt="2022-01-13T18:51:41.902" v="229"/>
          <ac:inkMkLst>
            <pc:docMk/>
            <pc:sldMk cId="1338930889" sldId="256"/>
            <ac:inkMk id="81" creationId="{79CB8A57-45CD-40E9-9F1D-07A7D4EE96B5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83" creationId="{708FCF13-39F0-4174-948B-5966632E536F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84" creationId="{2F925CDC-D181-4926-A385-B72C730024CC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85" creationId="{5EE17FEA-860E-4686-85F6-9DC41101B7A1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86" creationId="{F457D730-8D89-4231-B15A-48997D559B29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87" creationId="{F5BC4DBF-95EC-4539-BF8C-9921B96D7908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88" creationId="{BD3E2CFC-40B9-433E-98DA-AEE84292F7F4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90" creationId="{B9FF8214-732B-4C9A-AD13-FD072EA96FEB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91" creationId="{1B951561-11F1-4E71-9F13-01FAFBEE8F49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92" creationId="{82E28731-0CC7-4457-95F3-B697F3976981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93" creationId="{141F434A-3CA9-448D-9867-60BB8FE559B7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94" creationId="{E04906C9-B6D4-48EE-A64D-D53AD1DC5EF1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95" creationId="{8B276845-2A34-4F24-AFD6-D8BA6F2383AF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96" creationId="{7925119C-9B31-4E5A-A771-EF59F2105BE5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97" creationId="{28A2E4E3-EE76-4A2E-9EDD-18EE0DF0E3FB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98" creationId="{1264FBB9-A0D3-4B07-9C9B-5BEE9F35784E}"/>
          </ac:inkMkLst>
        </pc:inkChg>
        <pc:inkChg chg="add del mod">
          <ac:chgData name="Brian Hong" userId="c47cc682-480d-4ecf-932d-eb29162eca0e" providerId="ADAL" clId="{DE1697BB-5288-42B5-8EB3-240960732613}" dt="2022-01-13T18:49:47.869" v="98"/>
          <ac:inkMkLst>
            <pc:docMk/>
            <pc:sldMk cId="1338930889" sldId="256"/>
            <ac:inkMk id="99" creationId="{84348A6A-CE71-4161-A890-97F211E9486F}"/>
          </ac:inkMkLst>
        </pc:inkChg>
        <pc:inkChg chg="add del">
          <ac:chgData name="Brian Hong" userId="c47cc682-480d-4ecf-932d-eb29162eca0e" providerId="ADAL" clId="{DE1697BB-5288-42B5-8EB3-240960732613}" dt="2022-01-13T18:49:47.869" v="97"/>
          <ac:inkMkLst>
            <pc:docMk/>
            <pc:sldMk cId="1338930889" sldId="256"/>
            <ac:inkMk id="102" creationId="{0D2096D3-E06E-446F-B855-DFCC492A3302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03" creationId="{7A124A88-CEDE-4BEF-B486-2FDE9907A866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04" creationId="{F106A817-89FE-40D8-872A-2F2358432682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05" creationId="{427A8B30-F94E-455F-8872-F2FCF634C1BD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06" creationId="{3F9C7A3A-A078-44CE-88B2-B4B863836C04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08" creationId="{CB5AC172-6CF3-4997-9D70-5EC3D41F5596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09" creationId="{3059ECA4-419B-4466-96E4-8C1A6D32A7DD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10" creationId="{A06F8881-9A96-403A-8E08-4B53E8E4A82F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11" creationId="{7F6E6EB9-08E3-4A89-9C1D-F843CB86CBF9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12" creationId="{EAE92C86-2B05-458D-9E93-689D4630FD3B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13" creationId="{D8E8A47A-62D0-42DA-98FB-CA4A002348AD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14" creationId="{2EF520D7-A4C7-43C6-B52A-475F2A448FF7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15" creationId="{0AB686B3-AC06-49C2-8C58-358A695ECCA6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16" creationId="{9D685776-6CC1-4CDC-AD57-34C1C46CF123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17" creationId="{EDB219B5-93CC-4C94-9EF0-9F8C8444AB7C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18" creationId="{057BD334-299C-487B-A10C-6A2492E50B0D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19" creationId="{8D40CF1B-E245-4569-BEB0-37AFF7CFB8A4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20" creationId="{D2F9803F-E022-448C-B339-C808DECAE101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21" creationId="{0BB05F42-D9E7-46A3-9FFD-97C575FBFAEF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22" creationId="{6E0B5774-0C4B-4ED0-ADD5-DD67E9018931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23" creationId="{566F2984-8F4D-49FD-9ED5-1C572D758E27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24" creationId="{81467B26-875F-4FEC-86A3-6D4BFA5A4944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25" creationId="{92657F28-3B9A-4D0A-9A1E-C04773679CA9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26" creationId="{3EB027B6-E6DB-4818-A8B0-DE79EE73109D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27" creationId="{7D8314DA-0C3A-478C-96EF-36879ADE241C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28" creationId="{0ED50E54-3BE6-4C9C-86B8-1986C64BE664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29" creationId="{375481B5-5898-4D74-816D-4443A461544A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33" creationId="{0B0D1B58-C4FE-43CC-82A2-7AD2310FE050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34" creationId="{63DE00D8-E488-4B2E-B609-6A41CB084871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36" creationId="{40EE90E1-B477-4163-B05B-B5F50662FB49}"/>
          </ac:inkMkLst>
        </pc:inkChg>
        <pc:inkChg chg="add del mod">
          <ac:chgData name="Brian Hong" userId="c47cc682-480d-4ecf-932d-eb29162eca0e" providerId="ADAL" clId="{DE1697BB-5288-42B5-8EB3-240960732613}" dt="2022-01-13T18:50:40.980" v="138"/>
          <ac:inkMkLst>
            <pc:docMk/>
            <pc:sldMk cId="1338930889" sldId="256"/>
            <ac:inkMk id="138" creationId="{12226552-D318-4B48-AE64-FB0C242FD95B}"/>
          </ac:inkMkLst>
        </pc:inkChg>
        <pc:inkChg chg="add del mod">
          <ac:chgData name="Brian Hong" userId="c47cc682-480d-4ecf-932d-eb29162eca0e" providerId="ADAL" clId="{DE1697BB-5288-42B5-8EB3-240960732613}" dt="2022-01-13T18:50:40.981" v="142"/>
          <ac:inkMkLst>
            <pc:docMk/>
            <pc:sldMk cId="1338930889" sldId="256"/>
            <ac:inkMk id="139" creationId="{4BE237B3-2DC7-481C-8ED4-75E5028B5C71}"/>
          </ac:inkMkLst>
        </pc:inkChg>
        <pc:inkChg chg="add del mod">
          <ac:chgData name="Brian Hong" userId="c47cc682-480d-4ecf-932d-eb29162eca0e" providerId="ADAL" clId="{DE1697BB-5288-42B5-8EB3-240960732613}" dt="2022-01-13T18:50:40.981" v="140"/>
          <ac:inkMkLst>
            <pc:docMk/>
            <pc:sldMk cId="1338930889" sldId="256"/>
            <ac:inkMk id="140" creationId="{A08EAF56-115F-4E27-9750-3BBCC6773ADA}"/>
          </ac:inkMkLst>
        </pc:inkChg>
        <pc:inkChg chg="add del mod">
          <ac:chgData name="Brian Hong" userId="c47cc682-480d-4ecf-932d-eb29162eca0e" providerId="ADAL" clId="{DE1697BB-5288-42B5-8EB3-240960732613}" dt="2022-01-13T18:50:40.981" v="141"/>
          <ac:inkMkLst>
            <pc:docMk/>
            <pc:sldMk cId="1338930889" sldId="256"/>
            <ac:inkMk id="141" creationId="{77BDC53E-1556-46E5-9B16-E9D2B57888AF}"/>
          </ac:inkMkLst>
        </pc:inkChg>
        <pc:inkChg chg="add del mod">
          <ac:chgData name="Brian Hong" userId="c47cc682-480d-4ecf-932d-eb29162eca0e" providerId="ADAL" clId="{DE1697BB-5288-42B5-8EB3-240960732613}" dt="2022-01-13T18:50:40.980" v="139"/>
          <ac:inkMkLst>
            <pc:docMk/>
            <pc:sldMk cId="1338930889" sldId="256"/>
            <ac:inkMk id="142" creationId="{4E885138-F734-4E59-86FE-1AA45FEB7571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44" creationId="{C876C8E5-E17D-4D4A-BBA0-A656F7417251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45" creationId="{6323F25D-83A1-40FF-B102-C627CA6E0A6B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46" creationId="{2A6B0EC6-5F7D-4694-94DE-F12B44E434E9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47" creationId="{0DA616D8-43CD-40FB-9F3C-7FB63E585A98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48" creationId="{09EE08F7-3751-4043-A6BD-9F1F18A96672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49" creationId="{AE5A7F5B-FA51-4EB6-8DFD-CDF03A60607D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50" creationId="{FAB34F66-D9D3-4F3B-9671-859536AE99CF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51" creationId="{497AA3B2-0FE3-40B1-91FE-20265C89BD0B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52" creationId="{8307E5C0-5968-4171-95B2-9C76577AD306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53" creationId="{6B82A766-FF60-4224-A2FD-2FBAEB65EE78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54" creationId="{75FF82E9-FF63-4936-8C5C-BC680654FE11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55" creationId="{4DA32D98-D42D-4A52-8A26-5CEDF6CF9328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56" creationId="{574681B7-F139-401D-AC75-96C0DE737944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57" creationId="{97DD20DA-BAB7-452B-8FD6-A45F90D15AE6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58" creationId="{00B71911-DCFF-4C99-8B30-5E2DA485FE7B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59" creationId="{AE72578E-F2E6-4F4A-BEEC-172A36E35AA1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60" creationId="{CE03F7A9-8208-4DCE-9557-5098208B32DF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61" creationId="{0EC3B93D-4426-441B-865C-DC5D877F082D}"/>
          </ac:inkMkLst>
        </pc:inkChg>
        <pc:inkChg chg="add del mod">
          <ac:chgData name="Brian Hong" userId="c47cc682-480d-4ecf-932d-eb29162eca0e" providerId="ADAL" clId="{DE1697BB-5288-42B5-8EB3-240960732613}" dt="2022-01-13T18:51:18.252" v="188"/>
          <ac:inkMkLst>
            <pc:docMk/>
            <pc:sldMk cId="1338930889" sldId="256"/>
            <ac:inkMk id="164" creationId="{6CE79295-CB12-45CC-A1AC-E97F67354B0A}"/>
          </ac:inkMkLst>
        </pc:inkChg>
        <pc:inkChg chg="add del mod">
          <ac:chgData name="Brian Hong" userId="c47cc682-480d-4ecf-932d-eb29162eca0e" providerId="ADAL" clId="{DE1697BB-5288-42B5-8EB3-240960732613}" dt="2022-01-13T18:51:18.255" v="198"/>
          <ac:inkMkLst>
            <pc:docMk/>
            <pc:sldMk cId="1338930889" sldId="256"/>
            <ac:inkMk id="165" creationId="{66A6A0CF-5FA1-41A9-90D5-D037E840EE68}"/>
          </ac:inkMkLst>
        </pc:inkChg>
        <pc:inkChg chg="add del mod">
          <ac:chgData name="Brian Hong" userId="c47cc682-480d-4ecf-932d-eb29162eca0e" providerId="ADAL" clId="{DE1697BB-5288-42B5-8EB3-240960732613}" dt="2022-01-13T18:51:18.256" v="201"/>
          <ac:inkMkLst>
            <pc:docMk/>
            <pc:sldMk cId="1338930889" sldId="256"/>
            <ac:inkMk id="166" creationId="{A3EACF00-6C02-49DE-B4C6-F3C86E628A4A}"/>
          </ac:inkMkLst>
        </pc:inkChg>
        <pc:inkChg chg="add del mod">
          <ac:chgData name="Brian Hong" userId="c47cc682-480d-4ecf-932d-eb29162eca0e" providerId="ADAL" clId="{DE1697BB-5288-42B5-8EB3-240960732613}" dt="2022-01-13T18:51:18.254" v="194"/>
          <ac:inkMkLst>
            <pc:docMk/>
            <pc:sldMk cId="1338930889" sldId="256"/>
            <ac:inkMk id="167" creationId="{72B83821-5A91-4512-9FB4-42DA7A4DEFE8}"/>
          </ac:inkMkLst>
        </pc:inkChg>
        <pc:inkChg chg="add del mod">
          <ac:chgData name="Brian Hong" userId="c47cc682-480d-4ecf-932d-eb29162eca0e" providerId="ADAL" clId="{DE1697BB-5288-42B5-8EB3-240960732613}" dt="2022-01-13T18:51:18.251" v="187"/>
          <ac:inkMkLst>
            <pc:docMk/>
            <pc:sldMk cId="1338930889" sldId="256"/>
            <ac:inkMk id="168" creationId="{69BEF7DE-786C-411D-94DC-19FFE881FA56}"/>
          </ac:inkMkLst>
        </pc:inkChg>
        <pc:inkChg chg="add del mod">
          <ac:chgData name="Brian Hong" userId="c47cc682-480d-4ecf-932d-eb29162eca0e" providerId="ADAL" clId="{DE1697BB-5288-42B5-8EB3-240960732613}" dt="2022-01-13T18:51:18.254" v="191"/>
          <ac:inkMkLst>
            <pc:docMk/>
            <pc:sldMk cId="1338930889" sldId="256"/>
            <ac:inkMk id="169" creationId="{5E2F05E6-1D39-41FB-920F-F640C41F4253}"/>
          </ac:inkMkLst>
        </pc:inkChg>
        <pc:inkChg chg="add del mod">
          <ac:chgData name="Brian Hong" userId="c47cc682-480d-4ecf-932d-eb29162eca0e" providerId="ADAL" clId="{DE1697BB-5288-42B5-8EB3-240960732613}" dt="2022-01-13T18:51:18.258" v="205"/>
          <ac:inkMkLst>
            <pc:docMk/>
            <pc:sldMk cId="1338930889" sldId="256"/>
            <ac:inkMk id="170" creationId="{6CF3F71C-A145-4E81-B202-084540377189}"/>
          </ac:inkMkLst>
        </pc:inkChg>
        <pc:inkChg chg="add del mod">
          <ac:chgData name="Brian Hong" userId="c47cc682-480d-4ecf-932d-eb29162eca0e" providerId="ADAL" clId="{DE1697BB-5288-42B5-8EB3-240960732613}" dt="2022-01-13T18:51:18.255" v="195"/>
          <ac:inkMkLst>
            <pc:docMk/>
            <pc:sldMk cId="1338930889" sldId="256"/>
            <ac:inkMk id="171" creationId="{340E69E4-B0DD-4663-9AC6-DCA0B09C0424}"/>
          </ac:inkMkLst>
        </pc:inkChg>
        <pc:inkChg chg="add del mod">
          <ac:chgData name="Brian Hong" userId="c47cc682-480d-4ecf-932d-eb29162eca0e" providerId="ADAL" clId="{DE1697BB-5288-42B5-8EB3-240960732613}" dt="2022-01-13T18:51:18.254" v="193"/>
          <ac:inkMkLst>
            <pc:docMk/>
            <pc:sldMk cId="1338930889" sldId="256"/>
            <ac:inkMk id="172" creationId="{A322CAC2-2617-4884-A304-E5E7D2EC66B2}"/>
          </ac:inkMkLst>
        </pc:inkChg>
        <pc:inkChg chg="add del mod">
          <ac:chgData name="Brian Hong" userId="c47cc682-480d-4ecf-932d-eb29162eca0e" providerId="ADAL" clId="{DE1697BB-5288-42B5-8EB3-240960732613}" dt="2022-01-13T18:51:18.259" v="208"/>
          <ac:inkMkLst>
            <pc:docMk/>
            <pc:sldMk cId="1338930889" sldId="256"/>
            <ac:inkMk id="173" creationId="{2107A8D3-9A3F-402F-BDFB-A5E6C6D1678A}"/>
          </ac:inkMkLst>
        </pc:inkChg>
        <pc:inkChg chg="add del mod">
          <ac:chgData name="Brian Hong" userId="c47cc682-480d-4ecf-932d-eb29162eca0e" providerId="ADAL" clId="{DE1697BB-5288-42B5-8EB3-240960732613}" dt="2022-01-13T18:51:18.258" v="207"/>
          <ac:inkMkLst>
            <pc:docMk/>
            <pc:sldMk cId="1338930889" sldId="256"/>
            <ac:inkMk id="174" creationId="{DD89BF1B-6E6F-4322-A1F5-25A9A5B7EA41}"/>
          </ac:inkMkLst>
        </pc:inkChg>
        <pc:inkChg chg="add del mod">
          <ac:chgData name="Brian Hong" userId="c47cc682-480d-4ecf-932d-eb29162eca0e" providerId="ADAL" clId="{DE1697BB-5288-42B5-8EB3-240960732613}" dt="2022-01-13T18:51:18.256" v="203"/>
          <ac:inkMkLst>
            <pc:docMk/>
            <pc:sldMk cId="1338930889" sldId="256"/>
            <ac:inkMk id="175" creationId="{7C563E16-FD66-4970-AA6A-E6EB95C2A308}"/>
          </ac:inkMkLst>
        </pc:inkChg>
        <pc:inkChg chg="add del mod">
          <ac:chgData name="Brian Hong" userId="c47cc682-480d-4ecf-932d-eb29162eca0e" providerId="ADAL" clId="{DE1697BB-5288-42B5-8EB3-240960732613}" dt="2022-01-13T18:51:18.254" v="190"/>
          <ac:inkMkLst>
            <pc:docMk/>
            <pc:sldMk cId="1338930889" sldId="256"/>
            <ac:inkMk id="176" creationId="{B176D441-0601-420F-A2CD-FD29FD943997}"/>
          </ac:inkMkLst>
        </pc:inkChg>
        <pc:inkChg chg="add del mod">
          <ac:chgData name="Brian Hong" userId="c47cc682-480d-4ecf-932d-eb29162eca0e" providerId="ADAL" clId="{DE1697BB-5288-42B5-8EB3-240960732613}" dt="2022-01-13T18:51:18.253" v="189"/>
          <ac:inkMkLst>
            <pc:docMk/>
            <pc:sldMk cId="1338930889" sldId="256"/>
            <ac:inkMk id="177" creationId="{BCA72898-7686-4463-95F9-2E204B6F4D4A}"/>
          </ac:inkMkLst>
        </pc:inkChg>
        <pc:inkChg chg="add del mod">
          <ac:chgData name="Brian Hong" userId="c47cc682-480d-4ecf-932d-eb29162eca0e" providerId="ADAL" clId="{DE1697BB-5288-42B5-8EB3-240960732613}" dt="2022-01-13T18:51:18.255" v="200"/>
          <ac:inkMkLst>
            <pc:docMk/>
            <pc:sldMk cId="1338930889" sldId="256"/>
            <ac:inkMk id="179" creationId="{51BD3A7A-0013-483D-95B3-1D1951685F75}"/>
          </ac:inkMkLst>
        </pc:inkChg>
        <pc:inkChg chg="add del mod">
          <ac:chgData name="Brian Hong" userId="c47cc682-480d-4ecf-932d-eb29162eca0e" providerId="ADAL" clId="{DE1697BB-5288-42B5-8EB3-240960732613}" dt="2022-01-13T18:51:18.255" v="197"/>
          <ac:inkMkLst>
            <pc:docMk/>
            <pc:sldMk cId="1338930889" sldId="256"/>
            <ac:inkMk id="180" creationId="{484E7A2D-8F29-4CD4-941E-1B8DA95EB13F}"/>
          </ac:inkMkLst>
        </pc:inkChg>
        <pc:inkChg chg="add del mod">
          <ac:chgData name="Brian Hong" userId="c47cc682-480d-4ecf-932d-eb29162eca0e" providerId="ADAL" clId="{DE1697BB-5288-42B5-8EB3-240960732613}" dt="2022-01-13T18:51:18.254" v="192"/>
          <ac:inkMkLst>
            <pc:docMk/>
            <pc:sldMk cId="1338930889" sldId="256"/>
            <ac:inkMk id="181" creationId="{8857863D-B668-421C-A76D-5FBD33B14188}"/>
          </ac:inkMkLst>
        </pc:inkChg>
        <pc:inkChg chg="add del mod">
          <ac:chgData name="Brian Hong" userId="c47cc682-480d-4ecf-932d-eb29162eca0e" providerId="ADAL" clId="{DE1697BB-5288-42B5-8EB3-240960732613}" dt="2022-01-13T18:51:18.256" v="202"/>
          <ac:inkMkLst>
            <pc:docMk/>
            <pc:sldMk cId="1338930889" sldId="256"/>
            <ac:inkMk id="182" creationId="{045604D6-BD2D-419D-8B8B-BD996B879FB2}"/>
          </ac:inkMkLst>
        </pc:inkChg>
        <pc:inkChg chg="add del mod">
          <ac:chgData name="Brian Hong" userId="c47cc682-480d-4ecf-932d-eb29162eca0e" providerId="ADAL" clId="{DE1697BB-5288-42B5-8EB3-240960732613}" dt="2022-01-13T18:51:18.258" v="206"/>
          <ac:inkMkLst>
            <pc:docMk/>
            <pc:sldMk cId="1338930889" sldId="256"/>
            <ac:inkMk id="184" creationId="{F0379D6E-9B3D-4DF4-90E0-BD3544D7432A}"/>
          </ac:inkMkLst>
        </pc:inkChg>
        <pc:inkChg chg="add del mod">
          <ac:chgData name="Brian Hong" userId="c47cc682-480d-4ecf-932d-eb29162eca0e" providerId="ADAL" clId="{DE1697BB-5288-42B5-8EB3-240960732613}" dt="2022-01-13T18:51:18.256" v="204"/>
          <ac:inkMkLst>
            <pc:docMk/>
            <pc:sldMk cId="1338930889" sldId="256"/>
            <ac:inkMk id="185" creationId="{0BAB9DAE-DEA9-4653-8398-5FFD494494D3}"/>
          </ac:inkMkLst>
        </pc:inkChg>
        <pc:inkChg chg="add del mod">
          <ac:chgData name="Brian Hong" userId="c47cc682-480d-4ecf-932d-eb29162eca0e" providerId="ADAL" clId="{DE1697BB-5288-42B5-8EB3-240960732613}" dt="2022-01-13T18:51:18.255" v="199"/>
          <ac:inkMkLst>
            <pc:docMk/>
            <pc:sldMk cId="1338930889" sldId="256"/>
            <ac:inkMk id="186" creationId="{382C307E-29E7-4A1F-BB1D-E386F2FAE942}"/>
          </ac:inkMkLst>
        </pc:inkChg>
        <pc:inkChg chg="add del mod">
          <ac:chgData name="Brian Hong" userId="c47cc682-480d-4ecf-932d-eb29162eca0e" providerId="ADAL" clId="{DE1697BB-5288-42B5-8EB3-240960732613}" dt="2022-01-13T18:51:18.255" v="196"/>
          <ac:inkMkLst>
            <pc:docMk/>
            <pc:sldMk cId="1338930889" sldId="256"/>
            <ac:inkMk id="187" creationId="{59B63F7C-14D3-4CB6-B009-B3C2B8D23A21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89" creationId="{373F115A-E7FB-4061-88AC-BEB5CCCFABCD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90" creationId="{043EA041-CE64-4518-96B3-DA3A8F06F52E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91" creationId="{DAFD624C-06E0-4503-9879-FF509682A300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92" creationId="{1F047397-0087-4891-A457-9259E225A658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93" creationId="{65E3E1C5-E2A8-4C0B-9C26-B26683F8A948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94" creationId="{0A0AADD5-F31B-4F17-9B89-FA9630E887F0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95" creationId="{7EFE29A3-D2D0-420C-826E-52F61EAF90D2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96" creationId="{48D0DA98-1DFE-4522-872B-E17743CC5C1F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97" creationId="{700899F1-5793-4FB9-AA6F-3AC54FBA558D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98" creationId="{2DD0BE21-F75C-4129-9A53-26B2834475B5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199" creationId="{D09DEB33-2C6C-4D89-98B5-B108187404A2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200" creationId="{714ADD3D-6769-4944-B5E9-2A94A3616F97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201" creationId="{7D4ACFE4-059E-45B2-8D6A-24092F630332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202" creationId="{81128626-1540-4169-9122-A6E6601B49DC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203" creationId="{8916D2FE-0C32-4E7C-8191-CDF76F3567D1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204" creationId="{CE9DA484-509B-4FEA-B90A-FAC2733BDE00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205" creationId="{DEA50040-6155-440F-A9F8-B2DC6D36A093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206" creationId="{DAD63975-C60D-441C-B775-4CC7B389AF0E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207" creationId="{5D034D06-4486-44A7-90B2-CCA05C3B9D9A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208" creationId="{4B7D275F-759D-4C13-96C7-68A4F1BD8EA0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11" creationId="{B50827B0-BBEF-441D-9EB9-B209450F5BB3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12" creationId="{3C952BE5-986F-4C2C-A18F-246A5AE6B465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13" creationId="{5929B7A6-DF61-4FAB-9B61-37DF3EA40853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14" creationId="{84EF7137-947F-4A05-A760-673D2EF4CC6A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15" creationId="{7D70B580-D884-459E-8DAB-26F5B1469737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16" creationId="{4CA62CF8-809A-4FB5-85EF-09875975A39C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17" creationId="{892CFA41-E251-4830-B830-E03A6C4327B8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18" creationId="{DCAF3F3D-AB43-40B7-8F14-AA9422B22837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19" creationId="{CA9C22A0-66F9-4899-8E0C-151D694D395D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20" creationId="{527A540F-9B46-46B6-AFAE-5B79592A9FB7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21" creationId="{8B34910A-594A-4938-8EEF-E332B1C646E1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22" creationId="{D70C3A4F-3373-4F20-8309-F567C5EFE336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25" creationId="{989D5AB8-914F-499E-B3BA-DBCD55AB20E5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26" creationId="{76796825-95BE-4944-963D-989AE7EA8AD1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27" creationId="{E7012656-B835-4AD3-B094-F6F2C03D3A67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28" creationId="{B21736F5-73CC-45AA-AB4F-AB1A96B3E65E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30" creationId="{0BDF2FC6-F54F-4A10-845D-009461C3A364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31" creationId="{46EAA6C4-E59A-4B32-8556-9D7E70C35AD6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32" creationId="{B99C2E0E-B34B-43E5-A6BA-901235C47346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33" creationId="{E7454D75-D15D-4613-9BDE-B066EE51ED5A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34" creationId="{F3B33050-8E1E-4668-A6B8-89D52F760EFC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35" creationId="{194BE325-1E25-468A-B8CC-E7CACBB7FC80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38" creationId="{FBA6FB41-3FA9-48D7-B979-569ACE188F52}"/>
          </ac:inkMkLst>
        </pc:inkChg>
        <pc:inkChg chg="add del mod">
          <ac:chgData name="Brian Hong" userId="c47cc682-480d-4ecf-932d-eb29162eca0e" providerId="ADAL" clId="{DE1697BB-5288-42B5-8EB3-240960732613}" dt="2022-01-13T18:54:19.253" v="266"/>
          <ac:inkMkLst>
            <pc:docMk/>
            <pc:sldMk cId="1338930889" sldId="256"/>
            <ac:inkMk id="239" creationId="{EB2C9BF4-EB7B-4447-B303-C500D2F44274}"/>
          </ac:inkMkLst>
        </pc:inkChg>
        <pc:inkChg chg="add del mod">
          <ac:chgData name="Brian Hong" userId="c47cc682-480d-4ecf-932d-eb29162eca0e" providerId="ADAL" clId="{DE1697BB-5288-42B5-8EB3-240960732613}" dt="2022-01-13T18:54:19.250" v="264"/>
          <ac:inkMkLst>
            <pc:docMk/>
            <pc:sldMk cId="1338930889" sldId="256"/>
            <ac:inkMk id="240" creationId="{285F46B2-4709-4B47-8AA3-CE041928C7BC}"/>
          </ac:inkMkLst>
        </pc:inkChg>
        <pc:inkChg chg="add del mod">
          <ac:chgData name="Brian Hong" userId="c47cc682-480d-4ecf-932d-eb29162eca0e" providerId="ADAL" clId="{DE1697BB-5288-42B5-8EB3-240960732613}" dt="2022-01-13T18:54:19.252" v="265"/>
          <ac:inkMkLst>
            <pc:docMk/>
            <pc:sldMk cId="1338930889" sldId="256"/>
            <ac:inkMk id="242" creationId="{E509A004-B5C2-4AE3-8B86-5F4B3550C81D}"/>
          </ac:inkMkLst>
        </pc:inkChg>
        <pc:inkChg chg="add del mod">
          <ac:chgData name="Brian Hong" userId="c47cc682-480d-4ecf-932d-eb29162eca0e" providerId="ADAL" clId="{DE1697BB-5288-42B5-8EB3-240960732613}" dt="2022-01-13T18:54:19.771" v="270"/>
          <ac:inkMkLst>
            <pc:docMk/>
            <pc:sldMk cId="1338930889" sldId="256"/>
            <ac:inkMk id="243" creationId="{484FE94F-719A-4DAB-BF74-ACBBD7A06BB1}"/>
          </ac:inkMkLst>
        </pc:inkChg>
        <pc:inkChg chg="add del mod">
          <ac:chgData name="Brian Hong" userId="c47cc682-480d-4ecf-932d-eb29162eca0e" providerId="ADAL" clId="{DE1697BB-5288-42B5-8EB3-240960732613}" dt="2022-01-13T18:54:19.255" v="268"/>
          <ac:inkMkLst>
            <pc:docMk/>
            <pc:sldMk cId="1338930889" sldId="256"/>
            <ac:inkMk id="244" creationId="{B015C7CC-40A5-48D1-A0BE-69B305EEDC98}"/>
          </ac:inkMkLst>
        </pc:inkChg>
        <pc:inkChg chg="add del mod">
          <ac:chgData name="Brian Hong" userId="c47cc682-480d-4ecf-932d-eb29162eca0e" providerId="ADAL" clId="{DE1697BB-5288-42B5-8EB3-240960732613}" dt="2022-01-13T18:54:19.255" v="269"/>
          <ac:inkMkLst>
            <pc:docMk/>
            <pc:sldMk cId="1338930889" sldId="256"/>
            <ac:inkMk id="245" creationId="{64859E7F-5680-4254-8317-11562342F25C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47" creationId="{899034FC-6065-4C24-86F5-E1C06390BEAE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48" creationId="{DABF329B-DB9D-47C4-ADCE-1521213AAC68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49" creationId="{75BD8331-3209-42DB-AE7C-2D69840735CB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50" creationId="{DB0F31FD-D685-437B-9765-88BD0803FAFC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51" creationId="{B71B009D-7534-464C-AC9A-8939DB76C9DD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52" creationId="{18860509-B175-4F1C-A9E3-6B5BBDA7C1BE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53" creationId="{50A4BB27-D715-4F8D-BFB7-D3F300E0A9A7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54" creationId="{8BEF7446-751C-4870-93DD-8B0CFDD8571B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55" creationId="{3687E5DB-33D4-4A27-95BF-BE56D8460E06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56" creationId="{7D8CE734-4CCE-4407-8F26-BC1FE0EB6F3E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57" creationId="{0D788E90-BD28-45A5-BE43-CA25A01DD82A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58" creationId="{FF0FB4DE-E7A4-4BC6-BAA3-A50BE43135B0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59" creationId="{77782C2E-075A-42FE-AA41-4F2D531283D9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60" creationId="{806B57C1-AA2B-42DF-BC84-B2014C299A18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61" creationId="{041C63D6-4D64-47CF-A343-4F5B5CBA9AA6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62" creationId="{9FD4DB13-14EE-4679-8736-7D59BA39B78A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63" creationId="{09E3422B-091B-4CBA-A732-99637C156006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64" creationId="{FBFC901A-D7EF-44C3-A4AE-53941CF3196D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65" creationId="{0D4954C2-B2FB-4144-80A6-5DBBF98466B0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66" creationId="{BEAB3283-2968-4F26-9FDA-C666F96FA67C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67" creationId="{8EEEBACB-9EA7-4233-8601-199F3DD115FB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68" creationId="{3E6F2AF6-801B-4CD4-B88B-8F958D3B571F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69" creationId="{869BE10E-21F1-4DB7-9B8F-29F340E48836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70" creationId="{A3389BA5-2C54-4E30-BF23-035AE31844AB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271" creationId="{5B9C0F8A-64B3-496B-BAC2-7C1B315F3936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278" creationId="{A400FA2D-B260-4D3E-961A-CCDDF5797946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279" creationId="{B1932C84-0835-47C5-AE8C-402E0695F292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281" creationId="{935C7584-0F35-43A3-AD20-B6761B139C24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282" creationId="{BCA9AD9A-CB38-42A4-B7CA-B814CE835662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283" creationId="{5007B927-CC45-41E6-819A-963D76621115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284" creationId="{75406748-CCDF-4FDF-BA70-19BBC7852DA3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285" creationId="{9C3A76A5-4F5F-40A2-9976-E7B865A6AEEE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286" creationId="{01166656-B893-48BA-AFFC-854953AF9286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287" creationId="{6B51AF21-E2B0-46BA-9F23-BAFB95DDA921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288" creationId="{305CB649-C807-4C55-8409-DF36076720F6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289" creationId="{52A3F2A5-82A0-44F6-99CC-C5EE09077A05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290" creationId="{2EBE6A94-CA64-410E-979C-46ACED966E79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291" creationId="{143EF15C-E131-4116-B947-142B4F6F54E2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292" creationId="{351926FF-D221-485B-8E70-B8A9B2AE8EB3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293" creationId="{03AF01FC-279C-40AA-B5D4-13D7FD2C0A95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294" creationId="{D5F0E8EB-975C-441A-A950-91F8063FBEBB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295" creationId="{F54A7830-73EF-4BA6-BB5C-15F5AD3B11FC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296" creationId="{4D8E2579-F667-4868-94FA-7BD24F1F42A6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297" creationId="{1E679EC8-EEB6-4D02-9FC0-06384BB7D557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298" creationId="{33491ACB-94FF-48BA-BA05-00DCC42DC579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299" creationId="{24BA3F2D-519E-4DCF-8903-0227B79F8127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00" creationId="{D3307A66-A18A-4503-BCBB-7C36F9116FD0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05" creationId="{722964C2-606C-46F2-BFA4-858E8428C81E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06" creationId="{53DDA3D9-0431-4C09-857D-98612FE100C7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07" creationId="{6E4F638A-03F4-48F2-93CE-52CB774DF509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08" creationId="{4CADCF0A-014E-48AB-8359-C849C7B5B968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09" creationId="{444EA067-F71F-4AFE-AEA9-A4D544649E5C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10" creationId="{CD6BB95A-817D-40FB-A886-5B317051D098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11" creationId="{63623CA8-78C3-4E9A-9451-88E0DD09CCEF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12" creationId="{F0D6F88B-FEA2-4278-9737-A9CFDB837E65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13" creationId="{8ECCBD58-00F1-4D43-9020-AA10BC2BEA52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14" creationId="{7ECB1667-3201-4D0E-942F-8C9BD2F19E70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15" creationId="{61C4AE37-3DA1-46B8-81FF-FB9E7A0EBE7B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16" creationId="{CB6F9C2B-5BC4-40B6-92CF-4497925122E9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17" creationId="{F3A4B5CB-C91D-443A-BBA8-C510CB5A2B38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18" creationId="{5ED2113B-3227-4890-AA78-9C0385173459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19" creationId="{725A3C94-A342-400F-BC7F-0856C47556AC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20" creationId="{6B929532-55CE-4B88-B48A-7EE639EE9754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23" creationId="{D311EB89-1FD6-49E0-BA19-FD1C0C34E87B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24" creationId="{8E4CD410-0F36-4E9E-9DCE-390061460508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26" creationId="{9F9A7195-4712-47EC-A914-F35205489E02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27" creationId="{D602193E-E4B1-4AAC-83FF-BAF5362FB311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28" creationId="{127D1A61-D23A-4FBC-A8FF-535D35041850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29" creationId="{E10C497E-E53C-4C83-A892-85D31B32D129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30" creationId="{EACE3E8E-3D59-44B5-A06D-E31647FDA777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31" creationId="{9182045F-7FDE-4923-AAA2-2476BDE0A43D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32" creationId="{58059D95-D619-4C7F-B4B8-293AA69072E7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33" creationId="{FFE7DE38-CA87-469F-9CB7-A0053C1E5388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34" creationId="{3099A4D1-E9B9-4E3E-B750-5D75F383DE8B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35" creationId="{9FA0EA8D-84BF-4CF5-92BF-85F538DB4CC0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36" creationId="{E063B899-09AD-4B0E-B165-D559AA4DE712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37" creationId="{DE798312-363F-45D7-8180-1CA85DEF0084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38" creationId="{734D5A6A-175A-4CBD-A611-AF80B096EE3C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39" creationId="{7EB430B3-6E0B-475F-8B20-0C1A6891A5B4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40" creationId="{91D8CF36-A8A3-4356-9B78-9641B2ED2D5D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41" creationId="{352ABEC6-7BDC-4649-9804-77993E7951B5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42" creationId="{66E0E789-CCDB-4D27-98B9-82848CAC8431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43" creationId="{24443583-E92E-4A21-A320-9A626078C013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44" creationId="{3E907097-7E14-4258-B1A3-60DDC2FF7926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45" creationId="{E97FE5BF-509A-4B22-979E-60BB2FD519D7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46" creationId="{09C063C0-016C-4F5D-86EB-9D91E4AE9CEA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47" creationId="{7B2AF1A2-A927-4783-B429-66D4FEB7D842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48" creationId="{058AFD35-A7E4-43F1-A8CF-FC9A0F9AEDAD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49" creationId="{DB6B8A90-9ED8-4406-A04A-6F545C4ADCED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50" creationId="{072BB844-9F7B-441D-84ED-57CA132786DB}"/>
          </ac:inkMkLst>
        </pc:inkChg>
        <pc:inkChg chg="add del mod">
          <ac:chgData name="Brian Hong" userId="c47cc682-480d-4ecf-932d-eb29162eca0e" providerId="ADAL" clId="{DE1697BB-5288-42B5-8EB3-240960732613}" dt="2022-01-13T18:56:31.642" v="372"/>
          <ac:inkMkLst>
            <pc:docMk/>
            <pc:sldMk cId="1338930889" sldId="256"/>
            <ac:inkMk id="351" creationId="{ADEC9D49-87A5-419B-9FEF-1135564F4288}"/>
          </ac:inkMkLst>
        </pc:inkChg>
        <pc:inkChg chg="add del mod">
          <ac:chgData name="Brian Hong" userId="c47cc682-480d-4ecf-932d-eb29162eca0e" providerId="ADAL" clId="{DE1697BB-5288-42B5-8EB3-240960732613}" dt="2022-01-13T18:56:32.178" v="375"/>
          <ac:inkMkLst>
            <pc:docMk/>
            <pc:sldMk cId="1338930889" sldId="256"/>
            <ac:inkMk id="352" creationId="{47B2162A-EDA9-47FE-8383-32612EB175A9}"/>
          </ac:inkMkLst>
        </pc:inkChg>
        <pc:inkChg chg="add del mod">
          <ac:chgData name="Brian Hong" userId="c47cc682-480d-4ecf-932d-eb29162eca0e" providerId="ADAL" clId="{DE1697BB-5288-42B5-8EB3-240960732613}" dt="2022-01-13T18:56:31.642" v="373"/>
          <ac:inkMkLst>
            <pc:docMk/>
            <pc:sldMk cId="1338930889" sldId="256"/>
            <ac:inkMk id="353" creationId="{2BB73F47-0DB4-4CF5-A8DD-B47C27969F31}"/>
          </ac:inkMkLst>
        </pc:inkChg>
        <pc:inkChg chg="add del mod">
          <ac:chgData name="Brian Hong" userId="c47cc682-480d-4ecf-932d-eb29162eca0e" providerId="ADAL" clId="{DE1697BB-5288-42B5-8EB3-240960732613}" dt="2022-01-13T18:56:31.642" v="374"/>
          <ac:inkMkLst>
            <pc:docMk/>
            <pc:sldMk cId="1338930889" sldId="256"/>
            <ac:inkMk id="354" creationId="{5DC4DDE3-010B-42F4-B68E-3E21B2F213F5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60" creationId="{ED4CB9F9-77D9-4D13-9379-8E6AB3C3B500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61" creationId="{4B8E0328-7424-4AF9-9289-EDD6051B380B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62" creationId="{832DC36B-A81C-4467-83B4-714991784650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63" creationId="{2E8DB28A-D339-4016-B7A7-D30B0F606B5B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64" creationId="{D4732967-CAB5-4BCE-82D7-CDA2BC976645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65" creationId="{CC033429-6050-4921-9C57-52D84DAC5679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66" creationId="{0E6E070B-04F8-4044-A6B7-42DE3AACEE79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67" creationId="{DB6075DF-D864-434E-AB01-33E6121B5721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68" creationId="{70E0CC2D-C582-4D39-8529-7512F365E5A5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69" creationId="{11DD94D9-C236-4048-9A1F-CBFA2EF70137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70" creationId="{A9FD311E-87CF-44BF-8206-E25363B294D9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71" creationId="{4B3E4E69-4476-4965-89EA-F7A51159A595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72" creationId="{20DF5682-D272-4740-8F4E-CFE18B6300FF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73" creationId="{F04E5F36-8638-429A-8835-FC8725746124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374" creationId="{8CD774D2-6477-4861-916A-83B47820EBB8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377" creationId="{035CFBA7-F954-4F0E-8284-A6C07D2A8EAE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378" creationId="{3852C7F2-F8D6-4AD5-80DA-BC74F5289AE3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379" creationId="{6A527507-76C8-4831-AB8A-95A54625542B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380" creationId="{6500EF70-7969-4586-8BB7-55D0A876CBDB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381" creationId="{1935785A-9A56-427D-968F-953F581BD70C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382" creationId="{A25B5116-9712-4AC4-BB15-D35A06162AAE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383" creationId="{55DD8FDA-21F1-4A30-A852-64BAA200F8FA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384" creationId="{9CA528CC-7CAD-4295-8347-9B389A6E08E5}"/>
          </ac:inkMkLst>
        </pc:inkChg>
        <pc:inkChg chg="add del mod">
          <ac:chgData name="Brian Hong" userId="c47cc682-480d-4ecf-932d-eb29162eca0e" providerId="ADAL" clId="{DE1697BB-5288-42B5-8EB3-240960732613}" dt="2022-01-13T18:56:52.978" v="405"/>
          <ac:inkMkLst>
            <pc:docMk/>
            <pc:sldMk cId="1338930889" sldId="256"/>
            <ac:inkMk id="385" creationId="{5607379D-7E12-4C49-BD69-9026C2FE1D6A}"/>
          </ac:inkMkLst>
        </pc:inkChg>
        <pc:inkChg chg="add del mod">
          <ac:chgData name="Brian Hong" userId="c47cc682-480d-4ecf-932d-eb29162eca0e" providerId="ADAL" clId="{DE1697BB-5288-42B5-8EB3-240960732613}" dt="2022-01-13T18:56:52.977" v="404"/>
          <ac:inkMkLst>
            <pc:docMk/>
            <pc:sldMk cId="1338930889" sldId="256"/>
            <ac:inkMk id="388" creationId="{0856F7AC-FA10-413A-950C-5878EB1C666B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390" creationId="{3F46ACCA-3EC9-40E4-A827-2C772FD6CC78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391" creationId="{533B98A9-70F5-4F06-914F-990FEF2037FC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392" creationId="{580AF118-5F65-4BC9-82EF-D6F2FC5F4329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393" creationId="{618532BC-94F4-455A-9D73-49094926D6CC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394" creationId="{D4B099F0-FA9C-457F-97AE-C8E276C96EFC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395" creationId="{F9DD0433-C139-481D-BE15-98772D257D38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396" creationId="{39EA1F40-F904-4BA4-B97A-A9B7A64C67F4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397" creationId="{B59492FC-1ED9-4F37-90BA-BE2E6FD4ADFD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398" creationId="{6B854742-6F23-4609-88ED-30E4D2231DAD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399" creationId="{FDA20AB3-EE8A-410C-B724-77103CD55CA0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00" creationId="{6C3B12EF-0673-474B-A6B3-49B27E51A4E9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01" creationId="{A3ACB843-7015-42AA-B714-F9F4E570D737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02" creationId="{ECC76DE0-38F4-4F9A-8D85-8463DFA22BE2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03" creationId="{8DFE8EDF-5CD2-4494-A878-F2F7177C1D39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404" creationId="{BF96227D-1B72-4DD5-A4F1-2D89EF664E79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405" creationId="{9A90E530-6D04-4847-9714-6434AD5245C3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409" creationId="{939E84E2-7E97-4934-9635-8FD8033E7287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410" creationId="{AF41FA6A-2D15-44A8-B625-5FE05C8D6BF7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11" creationId="{4C43EA17-D219-4CB6-ACE1-6D64168FE1EE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12" creationId="{05108E5C-F969-4D84-925B-708A6D6741EC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14" creationId="{E8E40F2F-95BF-43EE-833F-2A6EDF326C30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15" creationId="{2A9157BD-3FB1-4771-8EFF-8508A9B470D1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16" creationId="{B3C66E5B-5A3A-429E-A964-CFACF1BF6C60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17" creationId="{1D00D1E0-2107-40A3-B819-9385547FBD7A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18" creationId="{EB3E989A-01D7-4C61-BC54-3DC0EE463DE7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19" creationId="{D5263AFE-D7DD-4C3F-AB0D-889E090CD24C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20" creationId="{BDC885AD-00BB-4875-8586-A2D3003A9CF1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21" creationId="{FBD8275F-7A64-4AD3-907D-67BF728CBDD4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22" creationId="{36971161-DDE1-4789-B08F-ABED3435D0EF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23" creationId="{C9266774-0C8B-4769-98AF-F12B1F6B0458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24" creationId="{673C493F-2A50-42B4-AE9E-D4E3188C8D08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25" creationId="{53F2C892-D97F-47FF-B3A7-F66FCB178C3F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26" creationId="{0D9B354D-7832-487E-B5F7-B07C2D0C236D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27" creationId="{F724AA72-8482-449F-9552-EA6F367CACDD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28" creationId="{AF79C78C-7A60-4BB5-9AE0-1EE64A66CC30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29" creationId="{B5C8347F-F47F-4BDA-A4FD-0A88771ADB37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30" creationId="{31F1BED8-DF2D-4434-BB68-BCEECBBD5CB8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34" creationId="{1D85B861-68F6-4F1F-A074-036B2728AFB2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35" creationId="{4A2232D9-3404-460E-B481-F26C99E83E99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36" creationId="{2E0C5B3C-D232-47AF-844D-0778C97C4CBD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37" creationId="{8C075EE7-2B79-4D7B-8C7E-74196B2975B0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38" creationId="{FAA718F2-1369-4D63-AE01-7A20375E2FE7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39" creationId="{301C8736-3238-4EF1-993F-586CBB91F870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40" creationId="{454D74FB-7337-4549-8D5F-84CABBBDF7FD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41" creationId="{DC022E96-028B-4A69-AAE7-B5F4A4235762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43" creationId="{32A07102-363A-4C65-A0BD-45DC5401EFB4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44" creationId="{078E0286-9FD7-4C57-9830-B4219F90F421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45" creationId="{42E4F613-2416-4F4B-A7F0-0E59620E7801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46" creationId="{C134990A-F6EE-4932-9A76-433BD19B6F04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49" creationId="{80241AEE-34ED-415D-AFC6-7C4EFD5B4718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50" creationId="{7CD4229D-A2A7-4CE3-AAE3-ED6AB32C03BE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51" creationId="{6A8B5872-CC60-413C-A812-A42093761556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52" creationId="{6AD48A87-3BFC-4605-8CA4-1C29B5716CB0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53" creationId="{CE660D2F-F4C0-4CE5-A918-92CFC1032841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54" creationId="{2529AE6E-0813-4022-85B2-8FF023AF454E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55" creationId="{3B22441E-4042-46A8-BB67-CFEA8702F7CA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56" creationId="{8675044B-23DC-4D28-AEF5-449457A7C2D3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57" creationId="{2642A174-8ED8-4CE2-949F-633735D7EB60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59" creationId="{314D2B47-261B-460F-97AF-B3E596CE334B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60" creationId="{D9925515-5A6D-46BC-A648-1E841E5C9E7B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61" creationId="{3DEC004D-8AED-4590-92D5-C9FB47C25EA9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62" creationId="{DAD7F08A-3F20-4CDC-B31B-D308B4CCB4B6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63" creationId="{37E011DE-53EF-4F7B-94AE-336609D10F7F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64" creationId="{4850705E-2DE5-4643-9D39-F9624FA9B844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65" creationId="{A98E00F9-4A95-4308-99CA-4E16CE6D2E04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66" creationId="{8F1D6642-3D2C-4FC1-A140-EB5FF0E21850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67" creationId="{D94A93DE-2BC2-43BC-9A05-A68873F2A5CE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68" creationId="{77D29E6C-E3FE-4C20-80B0-A8AF8E3FE34D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69" creationId="{ACAB15A9-2A15-4855-A9D6-F867D99C1EA4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70" creationId="{553D24E2-656D-4AA2-9D2B-FBC3A9D4CF22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71" creationId="{B6EC7291-F084-49B0-9FBC-16A86A1FB27C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75" creationId="{DD7DF0CA-30AB-4649-B65C-1A1995B6A967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76" creationId="{B66BB75E-5CF3-4414-9AE4-09FE6232B428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77" creationId="{FCCCB5E1-FAF7-44E3-AF61-6B2373955BC7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78" creationId="{E0C9429F-5EC6-4B0C-B7DC-C8554AD3BCDF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79" creationId="{BE7A6B9E-5CAF-48BB-AC96-A79DDF5BB7BF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80" creationId="{C487EEE5-3D96-4B97-98F7-EC62716155B7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81" creationId="{0CAD4FAE-C858-4ACD-BA62-2D5912D83DC3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82" creationId="{45EA889B-E5AF-4537-BAC9-E8AC5D5FEC5A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83" creationId="{6A117100-CB32-42A4-BFDA-6A5D478D4DB8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84" creationId="{7D60636F-CF80-492A-8CC6-31C71145A855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85" creationId="{E873BDF4-B214-4CD9-8B51-5BB53E47002E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86" creationId="{353407DF-D7DB-4C9D-86E4-CF6301F2BDD1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87" creationId="{179EF23B-ADDA-4514-9994-8A2C5776FC93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88" creationId="{C7A287EF-7DA2-4CF8-A61D-3DD2473E0C8E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89" creationId="{28B89081-64B6-430D-AEA4-CCE242FDF819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90" creationId="{A578ED26-B2EB-43B6-B4FB-07129ACD3CBB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91" creationId="{634218B0-0C02-42CE-8C39-BA3A84097F33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92" creationId="{9BBE6828-B652-48C0-886A-133416B4DF27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93" creationId="{A797B1DE-CE00-46BC-911B-2B16F4DB9D7F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94" creationId="{E5024482-3830-4A58-884F-0581DB9C962D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95" creationId="{8A9780A3-CAD5-464C-804E-30272F842E4C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96" creationId="{A2410227-9D15-402D-9C59-E13CFD5A8A13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97" creationId="{3E0A4B5D-3BD4-44AE-B7D7-945034AAD155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98" creationId="{39154B59-C652-4EDA-8B97-86962D203DC4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499" creationId="{09E0204F-980B-4582-8582-23FE54796C10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00" creationId="{CDC4A630-767F-4E8C-9D15-793ADE007492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01" creationId="{9D6BACDD-392F-42B2-94FD-FC6A74384455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02" creationId="{A71FD298-21B1-4458-9544-3A00419B5D83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05" creationId="{D6372812-E675-4D89-AAA8-ACC64F6558D1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06" creationId="{41152365-BFC5-43B1-BF40-61656D1935BD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07" creationId="{250ED9F5-8B91-4691-B7FE-53A9646E1C10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08" creationId="{482E4EC6-26CC-4FC9-B873-A2031E3272E8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09" creationId="{A715D942-16AB-4EB0-A34A-9151863B149D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10" creationId="{E43DA0DD-E252-4F5A-8084-75EAFDE61738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11" creationId="{6234BCAF-8E4E-4BDB-A7BB-BBEF7F1CDAC9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12" creationId="{73ECFD1E-6DB5-436C-B0BE-C765345E1461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13" creationId="{868C39B9-C022-42A4-B6BA-24758321076F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14" creationId="{AED1C0A0-2B2F-44D9-9C95-95B60199E03D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15" creationId="{1365B81E-8700-4440-A4B8-2B57367E6B9F}"/>
          </ac:inkMkLst>
        </pc:inkChg>
        <pc:inkChg chg="add del mod">
          <ac:chgData name="Brian Hong" userId="c47cc682-480d-4ecf-932d-eb29162eca0e" providerId="ADAL" clId="{DE1697BB-5288-42B5-8EB3-240960732613}" dt="2022-01-13T18:58:53.779" v="527"/>
          <ac:inkMkLst>
            <pc:docMk/>
            <pc:sldMk cId="1338930889" sldId="256"/>
            <ac:inkMk id="516" creationId="{BC8632AF-48AB-4709-BD93-A3219A755D56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18" creationId="{634DE968-97D1-48AA-AA69-D29ED1BB5BB7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19" creationId="{59874BE9-08E4-414A-A3EB-FA87262686A0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20" creationId="{6F487660-94AE-4200-B708-B773247D1B8E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21" creationId="{6BFE67F1-B0F5-4606-9652-ACA75C308F68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22" creationId="{6F7DF2AE-E183-46B3-859C-8FAA35F06483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23" creationId="{A7633FAE-FF6A-4FF3-BD67-9A537C1DDEB0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24" creationId="{A80DBB8C-5AF8-4AA8-8B11-90CC973F3338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25" creationId="{DFDC316C-E495-4B63-A366-A5DFA8F9CF4F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26" creationId="{DC27BD1C-F5E6-4465-A0B4-3421EF455991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27" creationId="{792E7254-D7B1-47CF-96C1-884DD0E27F73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28" creationId="{7B9B57AD-DD7C-4D2F-8CB5-8B3F2C717DDB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29" creationId="{58E24AD8-FAE4-4F3E-9DDD-0105CBAB66E4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30" creationId="{FBD0FECF-76E5-4E2A-A03F-C105D96EA89B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31" creationId="{EFA73400-D3CF-499E-96E1-9F32EF3740F9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32" creationId="{4E61BD81-94C5-46BF-BA32-41B24B1DA08F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33" creationId="{C224B716-2AF6-4E8E-9F89-D4058455218E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34" creationId="{20C35373-8117-41D7-A8B2-0355B2A34AF5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35" creationId="{8C2DA1E7-7F37-4DED-A423-0A8CB31891AF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36" creationId="{5A33207F-AE9D-4F47-B676-3DB412C9B887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37" creationId="{4475C97A-C707-4DF3-B315-8E0D31DFF4CA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41" creationId="{CA61BC68-A47A-49DD-8A0E-F17379351C83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42" creationId="{4868844C-AA9F-4961-909E-1EB942FAD53F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43" creationId="{8185E303-4808-4C75-8CBE-553EFC4D9F87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44" creationId="{053F3D55-76A2-4134-BF05-8A281CBBBE4C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45" creationId="{1FA9DFB8-094C-4C44-951A-9E11E98BFFEE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46" creationId="{3BCC4F20-C742-49FB-83AC-2FCEE564BA1A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47" creationId="{1D5B640F-09F9-4C3E-BB73-084E54BBE0E7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48" creationId="{516246DA-4EF6-4CAF-8BD0-089D996ED880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49" creationId="{C78DABCA-B8F3-45CD-B691-5F92C7CB0343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50" creationId="{16E0A3B5-363B-4321-9836-05922904CD95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52" creationId="{A648F9F6-46BE-4FFC-A06D-1C5F0BD6603D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53" creationId="{2435263A-EF41-43DA-8CCD-0EFC03D97A18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54" creationId="{98BC9847-CFFE-4E6C-ADB9-D1B434CF4F6B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55" creationId="{18279F9A-CC7E-4118-B00B-2BACE0AD79CC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56" creationId="{458C05C9-29F5-4FD9-B79D-27AF8B2EBCFD}"/>
          </ac:inkMkLst>
        </pc:inkChg>
        <pc:inkChg chg="add mod">
          <ac:chgData name="Brian Hong" userId="c47cc682-480d-4ecf-932d-eb29162eca0e" providerId="ADAL" clId="{DE1697BB-5288-42B5-8EB3-240960732613}" dt="2022-01-13T19:02:53.312" v="620" actId="1076"/>
          <ac:inkMkLst>
            <pc:docMk/>
            <pc:sldMk cId="1338930889" sldId="256"/>
            <ac:inkMk id="558" creationId="{3747E7D1-13E5-4FA5-99F8-55D671A724EF}"/>
          </ac:inkMkLst>
        </pc:inkChg>
        <pc:inkChg chg="add del">
          <ac:chgData name="Brian Hong" userId="c47cc682-480d-4ecf-932d-eb29162eca0e" providerId="ADAL" clId="{DE1697BB-5288-42B5-8EB3-240960732613}" dt="2022-01-13T18:59:29.488" v="569" actId="9405"/>
          <ac:inkMkLst>
            <pc:docMk/>
            <pc:sldMk cId="1338930889" sldId="256"/>
            <ac:inkMk id="560" creationId="{908E8C0C-E90D-4E4E-858C-4F4C069DFE22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61" creationId="{26395021-5DF4-4CEF-8389-C75E9C851D05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62" creationId="{43F6EA60-4A3A-44E8-AD62-AFE1D8AEA418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63" creationId="{3116BB24-077D-4A8A-A3C3-6683AB2545B3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64" creationId="{5E2FD8FA-935E-4194-AC5E-E3901303161E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65" creationId="{38394118-F03C-4D4B-9391-A2AF82D7A625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66" creationId="{6813FA92-FA6B-42AF-9326-97D457D907C0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67" creationId="{BDCBD773-05C3-4B73-9B85-D8A0C4ECAD5E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68" creationId="{3E7D4669-1B11-4E12-9426-E94A291CE655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69" creationId="{04A41A0D-4886-493A-AA44-59CADC2F5F0C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72" creationId="{1B214857-42E8-469C-AD74-555DD20FF931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73" creationId="{0AA976B2-A895-4DDC-B6AC-92CB1382F259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74" creationId="{49B99D4F-F244-4B63-B525-BBA5A1198238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75" creationId="{F1F80517-D62A-46D8-A967-C9395109027E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76" creationId="{76C7FFC3-4C9D-4BA7-8D4E-88F0B31AB51D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77" creationId="{3F467A91-2607-4D7B-A951-0C88E0B1557C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78" creationId="{7AB6EE47-EAE6-49DA-8EB7-ACC78D78B605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79" creationId="{F01D374F-AD2C-40BB-9054-2A3E5755C4A7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80" creationId="{A4271910-8E00-49FC-89BE-EE799A956FC1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81" creationId="{C69D7E7C-2EF7-4150-BEF4-CF92425E1057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82" creationId="{131598A9-3D99-4347-83F4-2C0FBABDE329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83" creationId="{6B727D67-D1BA-496E-92C9-9C18016599F6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84" creationId="{ED35F187-D974-467C-BC92-2E293F33B910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85" creationId="{3731E56D-4CFA-4896-A58B-4769EB4EC01A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88" creationId="{35E493E8-80CD-47CD-984E-2FBF69CE9AC1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89" creationId="{001CA0E6-BD08-4F2A-B34D-510809E4124B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90" creationId="{E7ECC3F9-413D-4FD9-B579-D46CC8DE5298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91" creationId="{C013DD05-C441-4149-AD29-C35FD815AD02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93" creationId="{767C261A-BE3C-48F9-999F-18142B2F44A2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94" creationId="{80F5A518-2238-4FE0-9ECC-BD238D4889FF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95" creationId="{F3BE5E5A-FEA6-4BCA-9290-37BFE9387092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96" creationId="{4772636D-7165-4632-8C39-6F03561817C5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599" creationId="{1250CA4B-C398-4ED7-8D3F-0049D6612F75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600" creationId="{1FA26187-09F5-4911-8A12-387A0FCDB5C7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601" creationId="{CEAC3962-6DA6-405A-9ABA-96DE47AA4037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602" creationId="{EF6644E5-E220-4CA4-BCFA-CF12FB6D6828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603" creationId="{63E70C16-FD42-4075-B705-8328A8A08C78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604" creationId="{18F70EE1-26DA-44DC-BF4E-D0963556FF54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605" creationId="{CFD6F3D6-F99C-438A-A853-7B0F8CFB9C76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606" creationId="{37EC2EF5-EA2A-4EC8-B300-306C979BC4E5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607" creationId="{A4676C1D-5D0F-4988-B9CC-D720939FD9C3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608" creationId="{4A63933E-91D3-4A05-9917-F64A2CCD78B4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609" creationId="{D7F0C334-4B2E-4B0D-9CE7-9F0BB48672AE}"/>
          </ac:inkMkLst>
        </pc:inkChg>
        <pc:inkChg chg="add mod">
          <ac:chgData name="Brian Hong" userId="c47cc682-480d-4ecf-932d-eb29162eca0e" providerId="ADAL" clId="{DE1697BB-5288-42B5-8EB3-240960732613}" dt="2022-01-13T19:02:00.427" v="617"/>
          <ac:inkMkLst>
            <pc:docMk/>
            <pc:sldMk cId="1338930889" sldId="256"/>
            <ac:inkMk id="610" creationId="{866F1AFF-BE32-4522-AD4D-846AAAAF114F}"/>
          </ac:inkMkLst>
        </pc:inkChg>
        <pc:inkChg chg="add del">
          <ac:chgData name="Brian Hong" userId="c47cc682-480d-4ecf-932d-eb29162eca0e" providerId="ADAL" clId="{DE1697BB-5288-42B5-8EB3-240960732613}" dt="2022-01-13T19:02:06.381" v="619" actId="9405"/>
          <ac:inkMkLst>
            <pc:docMk/>
            <pc:sldMk cId="1338930889" sldId="256"/>
            <ac:inkMk id="612" creationId="{33E1CFD5-412E-4A15-A7F0-2C117F1C45E5}"/>
          </ac:inkMkLst>
        </pc:inkChg>
        <pc:inkChg chg="add mod">
          <ac:chgData name="Brian Hong" userId="c47cc682-480d-4ecf-932d-eb29162eca0e" providerId="ADAL" clId="{DE1697BB-5288-42B5-8EB3-240960732613}" dt="2022-01-13T19:03:54.606" v="638"/>
          <ac:inkMkLst>
            <pc:docMk/>
            <pc:sldMk cId="1338930889" sldId="256"/>
            <ac:inkMk id="613" creationId="{44BD3A8A-51BE-4131-BD9D-C8B9E01B7C67}"/>
          </ac:inkMkLst>
        </pc:inkChg>
        <pc:inkChg chg="add mod">
          <ac:chgData name="Brian Hong" userId="c47cc682-480d-4ecf-932d-eb29162eca0e" providerId="ADAL" clId="{DE1697BB-5288-42B5-8EB3-240960732613}" dt="2022-01-13T19:03:54.606" v="638"/>
          <ac:inkMkLst>
            <pc:docMk/>
            <pc:sldMk cId="1338930889" sldId="256"/>
            <ac:inkMk id="614" creationId="{F86B5128-3FEA-47D6-AB49-77B3D4A25F7C}"/>
          </ac:inkMkLst>
        </pc:inkChg>
        <pc:inkChg chg="add mod">
          <ac:chgData name="Brian Hong" userId="c47cc682-480d-4ecf-932d-eb29162eca0e" providerId="ADAL" clId="{DE1697BB-5288-42B5-8EB3-240960732613}" dt="2022-01-13T19:03:54.606" v="638"/>
          <ac:inkMkLst>
            <pc:docMk/>
            <pc:sldMk cId="1338930889" sldId="256"/>
            <ac:inkMk id="616" creationId="{1272D9B9-3AA5-4CFD-B71D-8A49D6A3B0EA}"/>
          </ac:inkMkLst>
        </pc:inkChg>
        <pc:inkChg chg="add mod">
          <ac:chgData name="Brian Hong" userId="c47cc682-480d-4ecf-932d-eb29162eca0e" providerId="ADAL" clId="{DE1697BB-5288-42B5-8EB3-240960732613}" dt="2022-01-13T19:03:54.606" v="638"/>
          <ac:inkMkLst>
            <pc:docMk/>
            <pc:sldMk cId="1338930889" sldId="256"/>
            <ac:inkMk id="617" creationId="{BC8BE0D8-ED09-4C79-8AF5-84BABABA94B5}"/>
          </ac:inkMkLst>
        </pc:inkChg>
        <pc:inkChg chg="add mod">
          <ac:chgData name="Brian Hong" userId="c47cc682-480d-4ecf-932d-eb29162eca0e" providerId="ADAL" clId="{DE1697BB-5288-42B5-8EB3-240960732613}" dt="2022-01-13T19:03:54.606" v="638"/>
          <ac:inkMkLst>
            <pc:docMk/>
            <pc:sldMk cId="1338930889" sldId="256"/>
            <ac:inkMk id="618" creationId="{ABBF5A4B-F28E-410E-B618-F05A5F2FC31D}"/>
          </ac:inkMkLst>
        </pc:inkChg>
        <pc:inkChg chg="add mod">
          <ac:chgData name="Brian Hong" userId="c47cc682-480d-4ecf-932d-eb29162eca0e" providerId="ADAL" clId="{DE1697BB-5288-42B5-8EB3-240960732613}" dt="2022-01-13T19:03:54.606" v="638"/>
          <ac:inkMkLst>
            <pc:docMk/>
            <pc:sldMk cId="1338930889" sldId="256"/>
            <ac:inkMk id="619" creationId="{D433BCF0-D6A4-42F4-9097-83F3B2B19C6F}"/>
          </ac:inkMkLst>
        </pc:inkChg>
        <pc:inkChg chg="add mod">
          <ac:chgData name="Brian Hong" userId="c47cc682-480d-4ecf-932d-eb29162eca0e" providerId="ADAL" clId="{DE1697BB-5288-42B5-8EB3-240960732613}" dt="2022-01-13T19:03:54.606" v="638"/>
          <ac:inkMkLst>
            <pc:docMk/>
            <pc:sldMk cId="1338930889" sldId="256"/>
            <ac:inkMk id="621" creationId="{225FBADE-E987-43B4-A924-92CD9A2FA832}"/>
          </ac:inkMkLst>
        </pc:inkChg>
        <pc:inkChg chg="add mod">
          <ac:chgData name="Brian Hong" userId="c47cc682-480d-4ecf-932d-eb29162eca0e" providerId="ADAL" clId="{DE1697BB-5288-42B5-8EB3-240960732613}" dt="2022-01-13T19:03:54.606" v="638"/>
          <ac:inkMkLst>
            <pc:docMk/>
            <pc:sldMk cId="1338930889" sldId="256"/>
            <ac:inkMk id="622" creationId="{75F19705-13B7-4B20-8C25-A5FD858FB11B}"/>
          </ac:inkMkLst>
        </pc:inkChg>
        <pc:inkChg chg="add mod">
          <ac:chgData name="Brian Hong" userId="c47cc682-480d-4ecf-932d-eb29162eca0e" providerId="ADAL" clId="{DE1697BB-5288-42B5-8EB3-240960732613}" dt="2022-01-13T19:04:02.885" v="656"/>
          <ac:inkMkLst>
            <pc:docMk/>
            <pc:sldMk cId="1338930889" sldId="256"/>
            <ac:inkMk id="623" creationId="{C6CE434B-A630-4E96-86C5-115835E8B5A3}"/>
          </ac:inkMkLst>
        </pc:inkChg>
        <pc:inkChg chg="add mod">
          <ac:chgData name="Brian Hong" userId="c47cc682-480d-4ecf-932d-eb29162eca0e" providerId="ADAL" clId="{DE1697BB-5288-42B5-8EB3-240960732613}" dt="2022-01-13T19:04:02.885" v="656"/>
          <ac:inkMkLst>
            <pc:docMk/>
            <pc:sldMk cId="1338930889" sldId="256"/>
            <ac:inkMk id="624" creationId="{7CA2AE4B-A670-45EF-BE45-283194CB72CC}"/>
          </ac:inkMkLst>
        </pc:inkChg>
        <pc:inkChg chg="add mod">
          <ac:chgData name="Brian Hong" userId="c47cc682-480d-4ecf-932d-eb29162eca0e" providerId="ADAL" clId="{DE1697BB-5288-42B5-8EB3-240960732613}" dt="2022-01-13T19:04:02.885" v="656"/>
          <ac:inkMkLst>
            <pc:docMk/>
            <pc:sldMk cId="1338930889" sldId="256"/>
            <ac:inkMk id="625" creationId="{488CAAC3-3682-45FE-8ADA-548068083567}"/>
          </ac:inkMkLst>
        </pc:inkChg>
        <pc:inkChg chg="add mod">
          <ac:chgData name="Brian Hong" userId="c47cc682-480d-4ecf-932d-eb29162eca0e" providerId="ADAL" clId="{DE1697BB-5288-42B5-8EB3-240960732613}" dt="2022-01-13T19:04:02.885" v="656"/>
          <ac:inkMkLst>
            <pc:docMk/>
            <pc:sldMk cId="1338930889" sldId="256"/>
            <ac:inkMk id="626" creationId="{958155F1-AE54-48D5-A79D-4278DB46674A}"/>
          </ac:inkMkLst>
        </pc:inkChg>
        <pc:inkChg chg="add mod">
          <ac:chgData name="Brian Hong" userId="c47cc682-480d-4ecf-932d-eb29162eca0e" providerId="ADAL" clId="{DE1697BB-5288-42B5-8EB3-240960732613}" dt="2022-01-13T19:04:02.885" v="656"/>
          <ac:inkMkLst>
            <pc:docMk/>
            <pc:sldMk cId="1338930889" sldId="256"/>
            <ac:inkMk id="627" creationId="{7615378C-1E2E-47C2-8E17-7F9BD6BD14EE}"/>
          </ac:inkMkLst>
        </pc:inkChg>
        <pc:inkChg chg="add mod">
          <ac:chgData name="Brian Hong" userId="c47cc682-480d-4ecf-932d-eb29162eca0e" providerId="ADAL" clId="{DE1697BB-5288-42B5-8EB3-240960732613}" dt="2022-01-13T19:04:02.885" v="656"/>
          <ac:inkMkLst>
            <pc:docMk/>
            <pc:sldMk cId="1338930889" sldId="256"/>
            <ac:inkMk id="628" creationId="{5B6D7B15-66F8-421E-A37D-AE45F852748E}"/>
          </ac:inkMkLst>
        </pc:inkChg>
        <pc:inkChg chg="add mod">
          <ac:chgData name="Brian Hong" userId="c47cc682-480d-4ecf-932d-eb29162eca0e" providerId="ADAL" clId="{DE1697BB-5288-42B5-8EB3-240960732613}" dt="2022-01-13T19:04:02.885" v="656"/>
          <ac:inkMkLst>
            <pc:docMk/>
            <pc:sldMk cId="1338930889" sldId="256"/>
            <ac:inkMk id="629" creationId="{E301B483-0ADC-4C77-9171-A9A9DC9EC0DC}"/>
          </ac:inkMkLst>
        </pc:inkChg>
        <pc:inkChg chg="add mod">
          <ac:chgData name="Brian Hong" userId="c47cc682-480d-4ecf-932d-eb29162eca0e" providerId="ADAL" clId="{DE1697BB-5288-42B5-8EB3-240960732613}" dt="2022-01-13T19:04:02.885" v="656"/>
          <ac:inkMkLst>
            <pc:docMk/>
            <pc:sldMk cId="1338930889" sldId="256"/>
            <ac:inkMk id="632" creationId="{40FA8E7C-5820-45CD-8C6E-B3CAD07EC701}"/>
          </ac:inkMkLst>
        </pc:inkChg>
        <pc:inkChg chg="add mod">
          <ac:chgData name="Brian Hong" userId="c47cc682-480d-4ecf-932d-eb29162eca0e" providerId="ADAL" clId="{DE1697BB-5288-42B5-8EB3-240960732613}" dt="2022-01-13T19:04:02.885" v="656"/>
          <ac:inkMkLst>
            <pc:docMk/>
            <pc:sldMk cId="1338930889" sldId="256"/>
            <ac:inkMk id="633" creationId="{E09873AA-1FFD-4757-81F2-3BFA8C535DE9}"/>
          </ac:inkMkLst>
        </pc:inkChg>
        <pc:inkChg chg="add mod">
          <ac:chgData name="Brian Hong" userId="c47cc682-480d-4ecf-932d-eb29162eca0e" providerId="ADAL" clId="{DE1697BB-5288-42B5-8EB3-240960732613}" dt="2022-01-13T19:04:02.885" v="656"/>
          <ac:inkMkLst>
            <pc:docMk/>
            <pc:sldMk cId="1338930889" sldId="256"/>
            <ac:inkMk id="634" creationId="{8427127E-469C-437D-9E5E-1E127571466F}"/>
          </ac:inkMkLst>
        </pc:inkChg>
        <pc:inkChg chg="add mod">
          <ac:chgData name="Brian Hong" userId="c47cc682-480d-4ecf-932d-eb29162eca0e" providerId="ADAL" clId="{DE1697BB-5288-42B5-8EB3-240960732613}" dt="2022-01-13T19:04:02.885" v="656"/>
          <ac:inkMkLst>
            <pc:docMk/>
            <pc:sldMk cId="1338930889" sldId="256"/>
            <ac:inkMk id="635" creationId="{EA1D9500-CB7D-45C2-874C-C4D27D592DE7}"/>
          </ac:inkMkLst>
        </pc:inkChg>
        <pc:inkChg chg="add mod">
          <ac:chgData name="Brian Hong" userId="c47cc682-480d-4ecf-932d-eb29162eca0e" providerId="ADAL" clId="{DE1697BB-5288-42B5-8EB3-240960732613}" dt="2022-01-13T19:04:02.885" v="656"/>
          <ac:inkMkLst>
            <pc:docMk/>
            <pc:sldMk cId="1338930889" sldId="256"/>
            <ac:inkMk id="636" creationId="{F6237076-12AA-43EF-9530-1BD8AB8DFB13}"/>
          </ac:inkMkLst>
        </pc:inkChg>
        <pc:inkChg chg="add mod">
          <ac:chgData name="Brian Hong" userId="c47cc682-480d-4ecf-932d-eb29162eca0e" providerId="ADAL" clId="{DE1697BB-5288-42B5-8EB3-240960732613}" dt="2022-01-13T19:04:02.885" v="656"/>
          <ac:inkMkLst>
            <pc:docMk/>
            <pc:sldMk cId="1338930889" sldId="256"/>
            <ac:inkMk id="637" creationId="{42E2C9E9-86A9-4F74-9595-6BFC1326FF95}"/>
          </ac:inkMkLst>
        </pc:inkChg>
        <pc:inkChg chg="add mod">
          <ac:chgData name="Brian Hong" userId="c47cc682-480d-4ecf-932d-eb29162eca0e" providerId="ADAL" clId="{DE1697BB-5288-42B5-8EB3-240960732613}" dt="2022-01-13T19:04:02.885" v="656"/>
          <ac:inkMkLst>
            <pc:docMk/>
            <pc:sldMk cId="1338930889" sldId="256"/>
            <ac:inkMk id="638" creationId="{D6A2E236-CD60-4EB7-9E6E-92624BD003E3}"/>
          </ac:inkMkLst>
        </pc:inkChg>
        <pc:inkChg chg="add mod">
          <ac:chgData name="Brian Hong" userId="c47cc682-480d-4ecf-932d-eb29162eca0e" providerId="ADAL" clId="{DE1697BB-5288-42B5-8EB3-240960732613}" dt="2022-01-13T19:04:02.885" v="656"/>
          <ac:inkMkLst>
            <pc:docMk/>
            <pc:sldMk cId="1338930889" sldId="256"/>
            <ac:inkMk id="639" creationId="{86EE9838-4F94-4B37-BEF9-F20F98232330}"/>
          </ac:inkMkLst>
        </pc:inkChg>
        <pc:inkChg chg="add mod">
          <ac:chgData name="Brian Hong" userId="c47cc682-480d-4ecf-932d-eb29162eca0e" providerId="ADAL" clId="{DE1697BB-5288-42B5-8EB3-240960732613}" dt="2022-01-13T19:04:02.885" v="656"/>
          <ac:inkMkLst>
            <pc:docMk/>
            <pc:sldMk cId="1338930889" sldId="256"/>
            <ac:inkMk id="640" creationId="{10BE25B0-0310-4A0D-82AA-0CF38C60EE65}"/>
          </ac:inkMkLst>
        </pc:inkChg>
        <pc:inkChg chg="add mod">
          <ac:chgData name="Brian Hong" userId="c47cc682-480d-4ecf-932d-eb29162eca0e" providerId="ADAL" clId="{DE1697BB-5288-42B5-8EB3-240960732613}" dt="2022-01-13T19:04:02.885" v="656"/>
          <ac:inkMkLst>
            <pc:docMk/>
            <pc:sldMk cId="1338930889" sldId="256"/>
            <ac:inkMk id="641" creationId="{570EA79F-8579-410E-930D-4ABABD0227DF}"/>
          </ac:inkMkLst>
        </pc:inkChg>
        <pc:inkChg chg="add mod">
          <ac:chgData name="Brian Hong" userId="c47cc682-480d-4ecf-932d-eb29162eca0e" providerId="ADAL" clId="{DE1697BB-5288-42B5-8EB3-240960732613}" dt="2022-01-13T19:04:02.885" v="656"/>
          <ac:inkMkLst>
            <pc:docMk/>
            <pc:sldMk cId="1338930889" sldId="256"/>
            <ac:inkMk id="642" creationId="{E6F78040-BA33-4CB3-98AA-CDCB238F4A34}"/>
          </ac:inkMkLst>
        </pc:inkChg>
        <pc:inkChg chg="add mod">
          <ac:chgData name="Brian Hong" userId="c47cc682-480d-4ecf-932d-eb29162eca0e" providerId="ADAL" clId="{DE1697BB-5288-42B5-8EB3-240960732613}" dt="2022-01-13T19:04:02.885" v="656"/>
          <ac:inkMkLst>
            <pc:docMk/>
            <pc:sldMk cId="1338930889" sldId="256"/>
            <ac:inkMk id="643" creationId="{0FAEDAFF-865C-4B17-86B1-B4DD3EFF90AF}"/>
          </ac:inkMkLst>
        </pc:inkChg>
        <pc:inkChg chg="add mod">
          <ac:chgData name="Brian Hong" userId="c47cc682-480d-4ecf-932d-eb29162eca0e" providerId="ADAL" clId="{DE1697BB-5288-42B5-8EB3-240960732613}" dt="2022-01-13T19:04:02.885" v="656"/>
          <ac:inkMkLst>
            <pc:docMk/>
            <pc:sldMk cId="1338930889" sldId="256"/>
            <ac:inkMk id="644" creationId="{0CA3D4A8-C590-4026-8D41-A383621E1E09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45" creationId="{7DD02F31-0529-4D48-A860-5D7FB5D1FE9F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46" creationId="{B3BB7EBE-CE6C-41E2-B2CE-1DC431DF184F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47" creationId="{691A413E-2595-4CA4-8B38-CBBF6E146D1C}"/>
          </ac:inkMkLst>
        </pc:inkChg>
        <pc:inkChg chg="add del mod">
          <ac:chgData name="Brian Hong" userId="c47cc682-480d-4ecf-932d-eb29162eca0e" providerId="ADAL" clId="{DE1697BB-5288-42B5-8EB3-240960732613}" dt="2022-01-13T19:04:04.112" v="657"/>
          <ac:inkMkLst>
            <pc:docMk/>
            <pc:sldMk cId="1338930889" sldId="256"/>
            <ac:inkMk id="648" creationId="{0F31ED85-3B27-4CA5-A386-FBD323F183B0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52" creationId="{BACE38A9-D02E-40DE-8FC5-4A6A9A0B3BE3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53" creationId="{FE6803A1-B9DF-44F5-8361-6F5157005A7C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54" creationId="{874F45B3-C17B-49B4-95B4-342ABA50BFBC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55" creationId="{29C056C3-B8CA-49EA-805B-5E34A340C308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56" creationId="{94A678A4-16B6-4753-8EEC-57FB148BB630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57" creationId="{49CFDD24-1763-441A-84CE-AEC72A70B13C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58" creationId="{374D7C6D-1391-4E1F-BCE6-EF1712A83940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59" creationId="{4458DE84-8CBE-4F53-8ECE-659D517787F6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60" creationId="{A4B58167-8D7C-44C1-883C-2F96D655D809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61" creationId="{E54227A6-2628-413C-9382-6D1F86CF6872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62" creationId="{26A33C96-D801-4E36-B381-A7F6EA2E682B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63" creationId="{16A7FC66-8D3B-4E4E-9871-A991A2862A79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64" creationId="{CD02F5F9-5E37-4C7A-A14B-24E81DFF96A7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65" creationId="{9264624A-3310-4739-8C28-95401DA22F20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66" creationId="{605306CB-F7A5-4C97-A659-B09B46E34020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67" creationId="{32224437-482C-42EC-BDB4-723AB3B75F0D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68" creationId="{27004B8C-A851-4280-AC67-BBF8A51791EA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69" creationId="{B7B2B747-FD5D-4784-A9F9-F5B4A2068BEA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70" creationId="{E0B86771-09F8-4E49-8C8F-684B42ECF061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71" creationId="{7DD01C50-E9C0-44BA-82C6-3F7C9F324FB1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72" creationId="{F77CAFDD-F46D-4583-8D04-302534A1F0F1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73" creationId="{911DAFD5-25DA-4231-B6E6-F45B3770CAE1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74" creationId="{63D16694-6EBF-4DC3-982A-C821A2E4FE47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75" creationId="{B0F4AC7B-14EE-47A8-841E-D07FAF1CED54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76" creationId="{43CE63EE-8A30-4984-955A-DD8844BAB247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77" creationId="{9282B8D1-D42E-436C-858C-85572B66CB15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78" creationId="{8549AA08-C4A1-4A03-AFCC-28F014304200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79" creationId="{F693CBAA-2543-4B65-8EF2-A7DE08123AE7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80" creationId="{3D3EDC8F-D2DE-4B1E-852A-5ADC5BF4844A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81" creationId="{D7778FCF-2DB8-4A86-BEEC-DC376F4CFD32}"/>
          </ac:inkMkLst>
        </pc:inkChg>
        <pc:inkChg chg="add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82" creationId="{6C919F56-25F7-439C-9992-F4DCC60B933D}"/>
          </ac:inkMkLst>
        </pc:inkChg>
        <pc:inkChg chg="add del mod">
          <ac:chgData name="Brian Hong" userId="c47cc682-480d-4ecf-932d-eb29162eca0e" providerId="ADAL" clId="{DE1697BB-5288-42B5-8EB3-240960732613}" dt="2022-01-13T19:05:01.351" v="694"/>
          <ac:inkMkLst>
            <pc:docMk/>
            <pc:sldMk cId="1338930889" sldId="256"/>
            <ac:inkMk id="683" creationId="{A55D1A8F-4594-43EE-AF47-D549B3583AF3}"/>
          </ac:inkMkLst>
        </pc:inkChg>
        <pc:inkChg chg="add del">
          <ac:chgData name="Brian Hong" userId="c47cc682-480d-4ecf-932d-eb29162eca0e" providerId="ADAL" clId="{DE1697BB-5288-42B5-8EB3-240960732613}" dt="2022-01-13T19:04:57.135" v="692" actId="9405"/>
          <ac:inkMkLst>
            <pc:docMk/>
            <pc:sldMk cId="1338930889" sldId="256"/>
            <ac:inkMk id="686" creationId="{11F4F3D5-06EA-4A5C-859C-9A1CAE2CAB17}"/>
          </ac:inkMkLst>
        </pc:inkChg>
        <pc:inkChg chg="add del mod">
          <ac:chgData name="Brian Hong" userId="c47cc682-480d-4ecf-932d-eb29162eca0e" providerId="ADAL" clId="{DE1697BB-5288-42B5-8EB3-240960732613}" dt="2022-01-13T19:06:09.530" v="758"/>
          <ac:inkMkLst>
            <pc:docMk/>
            <pc:sldMk cId="1338930889" sldId="256"/>
            <ac:inkMk id="687" creationId="{5C496761-8F6B-48B6-BC0D-C574F96C8C38}"/>
          </ac:inkMkLst>
        </pc:inkChg>
        <pc:inkChg chg="add del mod">
          <ac:chgData name="Brian Hong" userId="c47cc682-480d-4ecf-932d-eb29162eca0e" providerId="ADAL" clId="{DE1697BB-5288-42B5-8EB3-240960732613}" dt="2022-01-13T19:06:05.583" v="742"/>
          <ac:inkMkLst>
            <pc:docMk/>
            <pc:sldMk cId="1338930889" sldId="256"/>
            <ac:inkMk id="688" creationId="{71ACB52F-EC6E-4543-B3C1-A5E43702046C}"/>
          </ac:inkMkLst>
        </pc:inkChg>
        <pc:inkChg chg="add del mod">
          <ac:chgData name="Brian Hong" userId="c47cc682-480d-4ecf-932d-eb29162eca0e" providerId="ADAL" clId="{DE1697BB-5288-42B5-8EB3-240960732613}" dt="2022-01-13T19:06:09.526" v="753"/>
          <ac:inkMkLst>
            <pc:docMk/>
            <pc:sldMk cId="1338930889" sldId="256"/>
            <ac:inkMk id="690" creationId="{BEC4FDCA-03A1-4669-8357-865E9B4A11FD}"/>
          </ac:inkMkLst>
        </pc:inkChg>
        <pc:inkChg chg="add del mod">
          <ac:chgData name="Brian Hong" userId="c47cc682-480d-4ecf-932d-eb29162eca0e" providerId="ADAL" clId="{DE1697BB-5288-42B5-8EB3-240960732613}" dt="2022-01-13T19:06:09.530" v="761"/>
          <ac:inkMkLst>
            <pc:docMk/>
            <pc:sldMk cId="1338930889" sldId="256"/>
            <ac:inkMk id="691" creationId="{F3BD7A23-3EA3-4073-AFCF-53D2977BDB96}"/>
          </ac:inkMkLst>
        </pc:inkChg>
        <pc:inkChg chg="add del mod">
          <ac:chgData name="Brian Hong" userId="c47cc682-480d-4ecf-932d-eb29162eca0e" providerId="ADAL" clId="{DE1697BB-5288-42B5-8EB3-240960732613}" dt="2022-01-13T19:06:09.523" v="747"/>
          <ac:inkMkLst>
            <pc:docMk/>
            <pc:sldMk cId="1338930889" sldId="256"/>
            <ac:inkMk id="692" creationId="{535FF9A8-3067-4192-AF01-93B91F07B475}"/>
          </ac:inkMkLst>
        </pc:inkChg>
        <pc:inkChg chg="add del mod">
          <ac:chgData name="Brian Hong" userId="c47cc682-480d-4ecf-932d-eb29162eca0e" providerId="ADAL" clId="{DE1697BB-5288-42B5-8EB3-240960732613}" dt="2022-01-13T19:06:09.535" v="774"/>
          <ac:inkMkLst>
            <pc:docMk/>
            <pc:sldMk cId="1338930889" sldId="256"/>
            <ac:inkMk id="693" creationId="{BD8C44C0-00D5-4838-BA97-AC83481747F3}"/>
          </ac:inkMkLst>
        </pc:inkChg>
        <pc:inkChg chg="add del mod">
          <ac:chgData name="Brian Hong" userId="c47cc682-480d-4ecf-932d-eb29162eca0e" providerId="ADAL" clId="{DE1697BB-5288-42B5-8EB3-240960732613}" dt="2022-01-13T19:06:09.534" v="771"/>
          <ac:inkMkLst>
            <pc:docMk/>
            <pc:sldMk cId="1338930889" sldId="256"/>
            <ac:inkMk id="694" creationId="{0480E0C7-F9B1-47A6-B47C-ADBBFAB8BD17}"/>
          </ac:inkMkLst>
        </pc:inkChg>
        <pc:inkChg chg="add del mod">
          <ac:chgData name="Brian Hong" userId="c47cc682-480d-4ecf-932d-eb29162eca0e" providerId="ADAL" clId="{DE1697BB-5288-42B5-8EB3-240960732613}" dt="2022-01-13T19:06:09.530" v="757"/>
          <ac:inkMkLst>
            <pc:docMk/>
            <pc:sldMk cId="1338930889" sldId="256"/>
            <ac:inkMk id="695" creationId="{F6249006-E4E4-448A-A2A7-084FA01288F2}"/>
          </ac:inkMkLst>
        </pc:inkChg>
        <pc:inkChg chg="add del mod">
          <ac:chgData name="Brian Hong" userId="c47cc682-480d-4ecf-932d-eb29162eca0e" providerId="ADAL" clId="{DE1697BB-5288-42B5-8EB3-240960732613}" dt="2022-01-13T19:06:09.537" v="778"/>
          <ac:inkMkLst>
            <pc:docMk/>
            <pc:sldMk cId="1338930889" sldId="256"/>
            <ac:inkMk id="696" creationId="{DB796225-2AC3-4415-8F60-C567D15B981F}"/>
          </ac:inkMkLst>
        </pc:inkChg>
        <pc:inkChg chg="add del mod">
          <ac:chgData name="Brian Hong" userId="c47cc682-480d-4ecf-932d-eb29162eca0e" providerId="ADAL" clId="{DE1697BB-5288-42B5-8EB3-240960732613}" dt="2022-01-13T19:06:09.532" v="766"/>
          <ac:inkMkLst>
            <pc:docMk/>
            <pc:sldMk cId="1338930889" sldId="256"/>
            <ac:inkMk id="697" creationId="{20D8FBF1-7193-47F6-BF62-3291EF0ECC6C}"/>
          </ac:inkMkLst>
        </pc:inkChg>
        <pc:inkChg chg="add del mod">
          <ac:chgData name="Brian Hong" userId="c47cc682-480d-4ecf-932d-eb29162eca0e" providerId="ADAL" clId="{DE1697BB-5288-42B5-8EB3-240960732613}" dt="2022-01-13T19:06:09.526" v="752"/>
          <ac:inkMkLst>
            <pc:docMk/>
            <pc:sldMk cId="1338930889" sldId="256"/>
            <ac:inkMk id="698" creationId="{8FE16C23-9131-4120-B24A-F0EC4E8A9760}"/>
          </ac:inkMkLst>
        </pc:inkChg>
        <pc:inkChg chg="add del mod">
          <ac:chgData name="Brian Hong" userId="c47cc682-480d-4ecf-932d-eb29162eca0e" providerId="ADAL" clId="{DE1697BB-5288-42B5-8EB3-240960732613}" dt="2022-01-13T19:06:09.535" v="772"/>
          <ac:inkMkLst>
            <pc:docMk/>
            <pc:sldMk cId="1338930889" sldId="256"/>
            <ac:inkMk id="699" creationId="{7D7697D6-A8B1-4B37-B4E2-D3BBD6E655FA}"/>
          </ac:inkMkLst>
        </pc:inkChg>
        <pc:inkChg chg="add del mod">
          <ac:chgData name="Brian Hong" userId="c47cc682-480d-4ecf-932d-eb29162eca0e" providerId="ADAL" clId="{DE1697BB-5288-42B5-8EB3-240960732613}" dt="2022-01-13T19:06:09.525" v="751"/>
          <ac:inkMkLst>
            <pc:docMk/>
            <pc:sldMk cId="1338930889" sldId="256"/>
            <ac:inkMk id="700" creationId="{945697E2-0EFC-4682-98EF-E0999C21FB8C}"/>
          </ac:inkMkLst>
        </pc:inkChg>
        <pc:inkChg chg="add del mod">
          <ac:chgData name="Brian Hong" userId="c47cc682-480d-4ecf-932d-eb29162eca0e" providerId="ADAL" clId="{DE1697BB-5288-42B5-8EB3-240960732613}" dt="2022-01-13T19:05:49.803" v="726"/>
          <ac:inkMkLst>
            <pc:docMk/>
            <pc:sldMk cId="1338930889" sldId="256"/>
            <ac:inkMk id="703" creationId="{431F22B4-3BBD-42D0-A8BF-FB5A23EF9050}"/>
          </ac:inkMkLst>
        </pc:inkChg>
        <pc:inkChg chg="add del mod">
          <ac:chgData name="Brian Hong" userId="c47cc682-480d-4ecf-932d-eb29162eca0e" providerId="ADAL" clId="{DE1697BB-5288-42B5-8EB3-240960732613}" dt="2022-01-13T19:06:09.528" v="755"/>
          <ac:inkMkLst>
            <pc:docMk/>
            <pc:sldMk cId="1338930889" sldId="256"/>
            <ac:inkMk id="704" creationId="{07935C2D-AAA0-44FB-8569-9A068ADA4E9F}"/>
          </ac:inkMkLst>
        </pc:inkChg>
        <pc:inkChg chg="add del mod">
          <ac:chgData name="Brian Hong" userId="c47cc682-480d-4ecf-932d-eb29162eca0e" providerId="ADAL" clId="{DE1697BB-5288-42B5-8EB3-240960732613}" dt="2022-01-13T19:06:09.534" v="769"/>
          <ac:inkMkLst>
            <pc:docMk/>
            <pc:sldMk cId="1338930889" sldId="256"/>
            <ac:inkMk id="705" creationId="{C7D9D566-A164-482F-85F0-8C81C55C4696}"/>
          </ac:inkMkLst>
        </pc:inkChg>
        <pc:inkChg chg="add del mod">
          <ac:chgData name="Brian Hong" userId="c47cc682-480d-4ecf-932d-eb29162eca0e" providerId="ADAL" clId="{DE1697BB-5288-42B5-8EB3-240960732613}" dt="2022-01-13T19:06:09.530" v="760"/>
          <ac:inkMkLst>
            <pc:docMk/>
            <pc:sldMk cId="1338930889" sldId="256"/>
            <ac:inkMk id="706" creationId="{B9BCD970-4233-42E0-94CC-6A3749C00E99}"/>
          </ac:inkMkLst>
        </pc:inkChg>
        <pc:inkChg chg="add del mod">
          <ac:chgData name="Brian Hong" userId="c47cc682-480d-4ecf-932d-eb29162eca0e" providerId="ADAL" clId="{DE1697BB-5288-42B5-8EB3-240960732613}" dt="2022-01-13T19:06:09.529" v="756"/>
          <ac:inkMkLst>
            <pc:docMk/>
            <pc:sldMk cId="1338930889" sldId="256"/>
            <ac:inkMk id="707" creationId="{F6471B0D-7DA9-48B8-8BFF-99592BED931D}"/>
          </ac:inkMkLst>
        </pc:inkChg>
        <pc:inkChg chg="add del mod">
          <ac:chgData name="Brian Hong" userId="c47cc682-480d-4ecf-932d-eb29162eca0e" providerId="ADAL" clId="{DE1697BB-5288-42B5-8EB3-240960732613}" dt="2022-01-13T19:06:09.534" v="770"/>
          <ac:inkMkLst>
            <pc:docMk/>
            <pc:sldMk cId="1338930889" sldId="256"/>
            <ac:inkMk id="708" creationId="{DD5C96B2-B832-4B45-B194-3C4430ED7593}"/>
          </ac:inkMkLst>
        </pc:inkChg>
        <pc:inkChg chg="add del mod">
          <ac:chgData name="Brian Hong" userId="c47cc682-480d-4ecf-932d-eb29162eca0e" providerId="ADAL" clId="{DE1697BB-5288-42B5-8EB3-240960732613}" dt="2022-01-13T19:06:09.521" v="743"/>
          <ac:inkMkLst>
            <pc:docMk/>
            <pc:sldMk cId="1338930889" sldId="256"/>
            <ac:inkMk id="710" creationId="{AF1CC4B7-3C0C-4B12-8798-B95A24BA02CF}"/>
          </ac:inkMkLst>
        </pc:inkChg>
        <pc:inkChg chg="add del mod">
          <ac:chgData name="Brian Hong" userId="c47cc682-480d-4ecf-932d-eb29162eca0e" providerId="ADAL" clId="{DE1697BB-5288-42B5-8EB3-240960732613}" dt="2022-01-13T19:06:09.531" v="763"/>
          <ac:inkMkLst>
            <pc:docMk/>
            <pc:sldMk cId="1338930889" sldId="256"/>
            <ac:inkMk id="711" creationId="{6C7F11EF-6EDC-4F57-AE4B-F941D1630005}"/>
          </ac:inkMkLst>
        </pc:inkChg>
        <pc:inkChg chg="add del mod">
          <ac:chgData name="Brian Hong" userId="c47cc682-480d-4ecf-932d-eb29162eca0e" providerId="ADAL" clId="{DE1697BB-5288-42B5-8EB3-240960732613}" dt="2022-01-13T19:06:09.538" v="780"/>
          <ac:inkMkLst>
            <pc:docMk/>
            <pc:sldMk cId="1338930889" sldId="256"/>
            <ac:inkMk id="712" creationId="{D372ABBA-55A9-43C6-A43F-30E4BB40B5DC}"/>
          </ac:inkMkLst>
        </pc:inkChg>
        <pc:inkChg chg="add del mod">
          <ac:chgData name="Brian Hong" userId="c47cc682-480d-4ecf-932d-eb29162eca0e" providerId="ADAL" clId="{DE1697BB-5288-42B5-8EB3-240960732613}" dt="2022-01-13T19:06:09.538" v="779"/>
          <ac:inkMkLst>
            <pc:docMk/>
            <pc:sldMk cId="1338930889" sldId="256"/>
            <ac:inkMk id="713" creationId="{0417F3BF-DF59-4AD3-81AB-04362887876B}"/>
          </ac:inkMkLst>
        </pc:inkChg>
        <pc:inkChg chg="add del mod">
          <ac:chgData name="Brian Hong" userId="c47cc682-480d-4ecf-932d-eb29162eca0e" providerId="ADAL" clId="{DE1697BB-5288-42B5-8EB3-240960732613}" dt="2022-01-13T19:06:09.535" v="776"/>
          <ac:inkMkLst>
            <pc:docMk/>
            <pc:sldMk cId="1338930889" sldId="256"/>
            <ac:inkMk id="714" creationId="{2410A7DD-07D0-4A05-BD7D-0DCD0FC02689}"/>
          </ac:inkMkLst>
        </pc:inkChg>
        <pc:inkChg chg="add del mod">
          <ac:chgData name="Brian Hong" userId="c47cc682-480d-4ecf-932d-eb29162eca0e" providerId="ADAL" clId="{DE1697BB-5288-42B5-8EB3-240960732613}" dt="2022-01-13T19:06:09.535" v="775"/>
          <ac:inkMkLst>
            <pc:docMk/>
            <pc:sldMk cId="1338930889" sldId="256"/>
            <ac:inkMk id="715" creationId="{53C5CAF7-1361-4103-A34C-689C1DAA268A}"/>
          </ac:inkMkLst>
        </pc:inkChg>
        <pc:inkChg chg="add del mod">
          <ac:chgData name="Brian Hong" userId="c47cc682-480d-4ecf-932d-eb29162eca0e" providerId="ADAL" clId="{DE1697BB-5288-42B5-8EB3-240960732613}" dt="2022-01-13T19:06:09.523" v="748"/>
          <ac:inkMkLst>
            <pc:docMk/>
            <pc:sldMk cId="1338930889" sldId="256"/>
            <ac:inkMk id="716" creationId="{236F2C46-0667-4032-BD06-333F46904CCB}"/>
          </ac:inkMkLst>
        </pc:inkChg>
        <pc:inkChg chg="add del mod">
          <ac:chgData name="Brian Hong" userId="c47cc682-480d-4ecf-932d-eb29162eca0e" providerId="ADAL" clId="{DE1697BB-5288-42B5-8EB3-240960732613}" dt="2022-01-13T19:06:09.533" v="767"/>
          <ac:inkMkLst>
            <pc:docMk/>
            <pc:sldMk cId="1338930889" sldId="256"/>
            <ac:inkMk id="717" creationId="{11EB9012-7039-4AAB-A521-6FDF9410C43A}"/>
          </ac:inkMkLst>
        </pc:inkChg>
        <pc:inkChg chg="add del mod">
          <ac:chgData name="Brian Hong" userId="c47cc682-480d-4ecf-932d-eb29162eca0e" providerId="ADAL" clId="{DE1697BB-5288-42B5-8EB3-240960732613}" dt="2022-01-13T19:06:09.523" v="744"/>
          <ac:inkMkLst>
            <pc:docMk/>
            <pc:sldMk cId="1338930889" sldId="256"/>
            <ac:inkMk id="720" creationId="{D26B2CC4-A0E1-4D2D-9514-A9E572BA9C56}"/>
          </ac:inkMkLst>
        </pc:inkChg>
        <pc:inkChg chg="add del mod">
          <ac:chgData name="Brian Hong" userId="c47cc682-480d-4ecf-932d-eb29162eca0e" providerId="ADAL" clId="{DE1697BB-5288-42B5-8EB3-240960732613}" dt="2022-01-13T19:06:09.532" v="764"/>
          <ac:inkMkLst>
            <pc:docMk/>
            <pc:sldMk cId="1338930889" sldId="256"/>
            <ac:inkMk id="721" creationId="{D1EE73E4-24B8-4803-85AB-532E62A51D74}"/>
          </ac:inkMkLst>
        </pc:inkChg>
        <pc:inkChg chg="add del mod">
          <ac:chgData name="Brian Hong" userId="c47cc682-480d-4ecf-932d-eb29162eca0e" providerId="ADAL" clId="{DE1697BB-5288-42B5-8EB3-240960732613}" dt="2022-01-13T19:06:09.527" v="754"/>
          <ac:inkMkLst>
            <pc:docMk/>
            <pc:sldMk cId="1338930889" sldId="256"/>
            <ac:inkMk id="723" creationId="{21313098-6734-4AE7-8631-B6778E9F81CC}"/>
          </ac:inkMkLst>
        </pc:inkChg>
        <pc:inkChg chg="add del mod">
          <ac:chgData name="Brian Hong" userId="c47cc682-480d-4ecf-932d-eb29162eca0e" providerId="ADAL" clId="{DE1697BB-5288-42B5-8EB3-240960732613}" dt="2022-01-13T19:06:09.535" v="773"/>
          <ac:inkMkLst>
            <pc:docMk/>
            <pc:sldMk cId="1338930889" sldId="256"/>
            <ac:inkMk id="724" creationId="{328D181B-974E-4502-9827-D0641F18D72C}"/>
          </ac:inkMkLst>
        </pc:inkChg>
        <pc:inkChg chg="add del mod">
          <ac:chgData name="Brian Hong" userId="c47cc682-480d-4ecf-932d-eb29162eca0e" providerId="ADAL" clId="{DE1697BB-5288-42B5-8EB3-240960732613}" dt="2022-01-13T19:06:09.525" v="749"/>
          <ac:inkMkLst>
            <pc:docMk/>
            <pc:sldMk cId="1338930889" sldId="256"/>
            <ac:inkMk id="725" creationId="{91851A10-E591-4B97-A60F-1DB2A51B9115}"/>
          </ac:inkMkLst>
        </pc:inkChg>
        <pc:inkChg chg="add del mod">
          <ac:chgData name="Brian Hong" userId="c47cc682-480d-4ecf-932d-eb29162eca0e" providerId="ADAL" clId="{DE1697BB-5288-42B5-8EB3-240960732613}" dt="2022-01-13T19:06:09.523" v="745"/>
          <ac:inkMkLst>
            <pc:docMk/>
            <pc:sldMk cId="1338930889" sldId="256"/>
            <ac:inkMk id="726" creationId="{A28F9422-5383-45DE-B991-3545ABE01072}"/>
          </ac:inkMkLst>
        </pc:inkChg>
        <pc:inkChg chg="add del mod">
          <ac:chgData name="Brian Hong" userId="c47cc682-480d-4ecf-932d-eb29162eca0e" providerId="ADAL" clId="{DE1697BB-5288-42B5-8EB3-240960732613}" dt="2022-01-13T19:06:09.530" v="759"/>
          <ac:inkMkLst>
            <pc:docMk/>
            <pc:sldMk cId="1338930889" sldId="256"/>
            <ac:inkMk id="727" creationId="{FD848F54-A438-4AFD-ACFE-D2DE3CA7775F}"/>
          </ac:inkMkLst>
        </pc:inkChg>
        <pc:inkChg chg="add del mod">
          <ac:chgData name="Brian Hong" userId="c47cc682-480d-4ecf-932d-eb29162eca0e" providerId="ADAL" clId="{DE1697BB-5288-42B5-8EB3-240960732613}" dt="2022-01-13T19:06:09.533" v="768"/>
          <ac:inkMkLst>
            <pc:docMk/>
            <pc:sldMk cId="1338930889" sldId="256"/>
            <ac:inkMk id="728" creationId="{6C7FDE18-0D91-40C9-BC2D-438C3046004A}"/>
          </ac:inkMkLst>
        </pc:inkChg>
        <pc:inkChg chg="add del mod">
          <ac:chgData name="Brian Hong" userId="c47cc682-480d-4ecf-932d-eb29162eca0e" providerId="ADAL" clId="{DE1697BB-5288-42B5-8EB3-240960732613}" dt="2022-01-13T19:06:09.532" v="765"/>
          <ac:inkMkLst>
            <pc:docMk/>
            <pc:sldMk cId="1338930889" sldId="256"/>
            <ac:inkMk id="729" creationId="{326012AA-6089-45DB-98CD-FDA1E477481A}"/>
          </ac:inkMkLst>
        </pc:inkChg>
        <pc:inkChg chg="add del mod">
          <ac:chgData name="Brian Hong" userId="c47cc682-480d-4ecf-932d-eb29162eca0e" providerId="ADAL" clId="{DE1697BB-5288-42B5-8EB3-240960732613}" dt="2022-01-13T19:06:09.536" v="777"/>
          <ac:inkMkLst>
            <pc:docMk/>
            <pc:sldMk cId="1338930889" sldId="256"/>
            <ac:inkMk id="730" creationId="{9E3FC760-BB0C-4692-AAA2-FBB7FA971AB5}"/>
          </ac:inkMkLst>
        </pc:inkChg>
        <pc:inkChg chg="add del mod">
          <ac:chgData name="Brian Hong" userId="c47cc682-480d-4ecf-932d-eb29162eca0e" providerId="ADAL" clId="{DE1697BB-5288-42B5-8EB3-240960732613}" dt="2022-01-13T19:06:09.525" v="750"/>
          <ac:inkMkLst>
            <pc:docMk/>
            <pc:sldMk cId="1338930889" sldId="256"/>
            <ac:inkMk id="731" creationId="{5C96A1D6-FBDE-4E42-8B02-6916348F351D}"/>
          </ac:inkMkLst>
        </pc:inkChg>
        <pc:inkChg chg="add del mod">
          <ac:chgData name="Brian Hong" userId="c47cc682-480d-4ecf-932d-eb29162eca0e" providerId="ADAL" clId="{DE1697BB-5288-42B5-8EB3-240960732613}" dt="2022-01-13T19:06:09.530" v="762"/>
          <ac:inkMkLst>
            <pc:docMk/>
            <pc:sldMk cId="1338930889" sldId="256"/>
            <ac:inkMk id="732" creationId="{3DA0F337-0016-4306-B371-F44B02729079}"/>
          </ac:inkMkLst>
        </pc:inkChg>
        <pc:inkChg chg="add del mod">
          <ac:chgData name="Brian Hong" userId="c47cc682-480d-4ecf-932d-eb29162eca0e" providerId="ADAL" clId="{DE1697BB-5288-42B5-8EB3-240960732613}" dt="2022-01-13T19:06:09.523" v="746"/>
          <ac:inkMkLst>
            <pc:docMk/>
            <pc:sldMk cId="1338930889" sldId="256"/>
            <ac:inkMk id="733" creationId="{B9E0B111-8F4E-4171-815E-1F114E380190}"/>
          </ac:inkMkLst>
        </pc:inkChg>
        <pc:inkChg chg="add">
          <ac:chgData name="Brian Hong" userId="c47cc682-480d-4ecf-932d-eb29162eca0e" providerId="ADAL" clId="{DE1697BB-5288-42B5-8EB3-240960732613}" dt="2022-01-13T19:06:11.305" v="781" actId="9405"/>
          <ac:inkMkLst>
            <pc:docMk/>
            <pc:sldMk cId="1338930889" sldId="256"/>
            <ac:inkMk id="736" creationId="{09A227B7-B90D-4EB8-B57E-453F3CE68749}"/>
          </ac:inkMkLst>
        </pc:inkChg>
        <pc:inkChg chg="add del mod">
          <ac:chgData name="Brian Hong" userId="c47cc682-480d-4ecf-932d-eb29162eca0e" providerId="ADAL" clId="{DE1697BB-5288-42B5-8EB3-240960732613}" dt="2022-01-13T19:06:17.509" v="786"/>
          <ac:inkMkLst>
            <pc:docMk/>
            <pc:sldMk cId="1338930889" sldId="256"/>
            <ac:inkMk id="737" creationId="{4E1CE99E-75C9-4DDF-84A0-B7EEEDB2AEB2}"/>
          </ac:inkMkLst>
        </pc:inkChg>
        <pc:inkChg chg="add del mod">
          <ac:chgData name="Brian Hong" userId="c47cc682-480d-4ecf-932d-eb29162eca0e" providerId="ADAL" clId="{DE1697BB-5288-42B5-8EB3-240960732613}" dt="2022-01-13T19:06:17.508" v="785"/>
          <ac:inkMkLst>
            <pc:docMk/>
            <pc:sldMk cId="1338930889" sldId="256"/>
            <ac:inkMk id="738" creationId="{47BF062C-240B-4ED3-89F1-EADB68EFB92A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40" creationId="{757AD037-6265-46E7-9228-E187BA4FB7FA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41" creationId="{86370B34-0CD0-4CE2-9D15-B28D9782B3E4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42" creationId="{E0792A13-D4F8-4EBC-9F50-8E7637DEFDA4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43" creationId="{8EC16EA5-1F5C-4142-A2F1-69A10E59EE41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44" creationId="{1B67B8D6-E168-47EA-92DE-144E04401B77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45" creationId="{1546E2E9-56A3-48A9-84D9-9D7E7B596BCE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46" creationId="{BE9C7C31-D499-4306-9601-401C9F3FE425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47" creationId="{CEF8D9D7-6BC0-4CED-9954-7F7A22BFAC1E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48" creationId="{E89FADBD-F22D-4300-8891-71C146217AFD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49" creationId="{6489CC91-3B28-4124-BCF5-A32EB77792D7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50" creationId="{C45C4A41-19E7-4DFF-96F6-127000EAC3E6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51" creationId="{A70D87DB-3109-4B23-9CC6-A47C5FEC6BAE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52" creationId="{BE71860D-DED3-424D-8B4E-D7616137CC2A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53" creationId="{DB71066C-D478-4A13-8D6A-7DDA2F0CC4E0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56" creationId="{2C237A39-3A7F-4B90-B65E-B523A0C26D38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57" creationId="{4D0E6233-DE85-4AB4-A612-F33CDB0A183E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59" creationId="{3D4D9076-A433-4F76-90FB-60B44C1FEE50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60" creationId="{08D72DB1-B792-42F3-9288-4F217D2F0BA7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61" creationId="{2D4E36E1-5950-4C8E-8A18-F8652DBF7A52}"/>
          </ac:inkMkLst>
        </pc:inkChg>
        <pc:inkChg chg="add del">
          <ac:chgData name="Brian Hong" userId="c47cc682-480d-4ecf-932d-eb29162eca0e" providerId="ADAL" clId="{DE1697BB-5288-42B5-8EB3-240960732613}" dt="2022-01-13T19:06:31.192" v="812"/>
          <ac:inkMkLst>
            <pc:docMk/>
            <pc:sldMk cId="1338930889" sldId="256"/>
            <ac:inkMk id="762" creationId="{FDFCF7FB-3F32-44E7-9AFF-E700A97B0B28}"/>
          </ac:inkMkLst>
        </pc:inkChg>
        <pc:inkChg chg="add del">
          <ac:chgData name="Brian Hong" userId="c47cc682-480d-4ecf-932d-eb29162eca0e" providerId="ADAL" clId="{DE1697BB-5288-42B5-8EB3-240960732613}" dt="2022-01-13T19:06:31.195" v="813"/>
          <ac:inkMkLst>
            <pc:docMk/>
            <pc:sldMk cId="1338930889" sldId="256"/>
            <ac:inkMk id="763" creationId="{117F15BF-6BC4-42E5-8B7D-F52A5722B66D}"/>
          </ac:inkMkLst>
        </pc:inkChg>
        <pc:inkChg chg="add del">
          <ac:chgData name="Brian Hong" userId="c47cc682-480d-4ecf-932d-eb29162eca0e" providerId="ADAL" clId="{DE1697BB-5288-42B5-8EB3-240960732613}" dt="2022-01-13T19:06:31.196" v="815"/>
          <ac:inkMkLst>
            <pc:docMk/>
            <pc:sldMk cId="1338930889" sldId="256"/>
            <ac:inkMk id="764" creationId="{8A0C37F7-B538-44A8-8FA1-65BA4CF8967A}"/>
          </ac:inkMkLst>
        </pc:inkChg>
        <pc:inkChg chg="add del">
          <ac:chgData name="Brian Hong" userId="c47cc682-480d-4ecf-932d-eb29162eca0e" providerId="ADAL" clId="{DE1697BB-5288-42B5-8EB3-240960732613}" dt="2022-01-13T19:06:31.196" v="814"/>
          <ac:inkMkLst>
            <pc:docMk/>
            <pc:sldMk cId="1338930889" sldId="256"/>
            <ac:inkMk id="765" creationId="{3F9E5B39-55BA-4B61-A950-CB3DC832DB7A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67" creationId="{5A0C678B-F40A-463D-AC54-9A52B8424A77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68" creationId="{D1CE2F6A-F4D6-4E55-8AE1-9CCCB5ADF1A1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69" creationId="{2B0E545A-7915-4D40-8663-7041B8FF8BCC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70" creationId="{A2FB656A-115E-49DB-A726-8E4566994D3C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71" creationId="{D971DEFC-47DB-48FE-BF74-EB897812952E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72" creationId="{E495B26F-1972-49ED-94D1-DBDD281CBBD0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73" creationId="{B9C7420E-5191-4E91-8831-F395FC7892EB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74" creationId="{AABABA68-BAE2-437C-8C33-45A2044710BC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75" creationId="{9C6AA28A-B0FE-4EC7-92A7-F7FB855B19D4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76" creationId="{E3E8DC94-E875-41C4-9205-BF0C6E3CD953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77" creationId="{C6510B07-46C0-473B-804A-06DF68251FFF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78" creationId="{791EB9CF-1247-410E-8555-B0B3C901A584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79" creationId="{56585C2A-3A88-4CF9-883D-F32313B61D15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80" creationId="{C70E3688-D246-43CD-B1C1-433ADBC1D8D1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81" creationId="{1D1D20D5-9CF5-4E7A-B808-6DFA4C6F5A6D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82" creationId="{DE7B0258-A56A-4302-9161-11195CF17A8A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83" creationId="{8AFECDF6-D696-49ED-9DB2-03D9D14AFAD5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84" creationId="{5C4BF484-00F5-404D-882B-56EE7F2270FF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85" creationId="{3C789A7D-ED99-4CC4-BC5B-1F3C53240F33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86" creationId="{536EB311-6754-497A-B670-2BC8F23596BF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87" creationId="{8536C9A0-F5B5-47F8-8F64-6D371C81774E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88" creationId="{E36FE812-92EE-4675-9AD6-654BD8AD9E38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89" creationId="{11B8A74A-F09B-4C64-B93C-4C2A70CD04C5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90" creationId="{B86F1B52-2369-4B59-BEDD-8CDEA5EBECFB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98" creationId="{A0556315-D799-4DC6-8602-BDA1FB343B39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799" creationId="{EF2E02E3-F8DE-4CE4-84F4-E5D60A57D773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00" creationId="{2972FB4D-566A-40B8-94BF-53FE6B782E98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01" creationId="{8E05D761-1167-46D5-80F9-E222474DF2A5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02" creationId="{6734C871-2BD8-49A5-BDBE-1D6AD61A8374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05" creationId="{8B0939E2-9596-491E-92DC-43AB2EF4B0F9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06" creationId="{9F89BCC4-921F-4C6E-B256-4AC7607A6E33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07" creationId="{74C1BA8E-620F-47BF-8D18-CB4A5B6C3500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08" creationId="{67664234-9040-4E33-AB5D-9DF0FDB1FEBD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09" creationId="{A1A3746C-433B-487C-8C92-6D098BB8E5FB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10" creationId="{ECFD5E21-332E-4E69-AAA7-728978963B24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11" creationId="{9F5009E4-D32C-4C50-B263-6981FF174195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12" creationId="{E661F5BE-252B-43D0-9619-0E85C8E7FE3E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13" creationId="{3C88D672-ECCA-4171-BB34-46248B2ED703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14" creationId="{099C9F67-4BDD-4D0B-BADD-D794BA57D9D8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15" creationId="{2A26BCC5-C0FB-4AAF-9B7C-221E48726BDB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16" creationId="{586F93A2-7AE7-4F25-81C0-0A4D6A7653AA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17" creationId="{E8D33A0D-1FB0-4A6D-A0CD-5CCD47B2F37E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18" creationId="{6485342E-4634-451E-9F67-6B798B2BA5DD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19" creationId="{9982C474-5226-4C71-A897-50091C921F0C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20" creationId="{C0DA7B08-4AEF-45B3-9B00-6C81891A8AD2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21" creationId="{B85DA731-7D8A-4DAB-919A-FC6EA832141E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22" creationId="{4552EB74-B486-416B-9E4E-D5D1275C88CB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23" creationId="{2F69935A-F3EA-4E17-8FA8-43021B80B210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24" creationId="{23D8F613-DA76-4883-BE0B-965B6F645D41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25" creationId="{7F492269-979B-4671-9458-2A956E6D4DFD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32" creationId="{2B106B7D-F03F-4AA4-B1BB-A4D3CB9EFCBB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33" creationId="{CD76538D-73C3-47E0-AC5D-1144629C9AAE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34" creationId="{7E2F1446-BEB7-4BD0-A562-37E978E6E0D1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35" creationId="{0ADD07EB-E30E-40DA-BDC6-5AAF44D277D1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36" creationId="{1AB566FD-74F2-45D8-A6FE-EBD2ABE22BC8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37" creationId="{36081179-7E48-4652-AD0D-B6934B85BDAD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38" creationId="{8C271B41-75A3-4760-93B9-A05A990F63A2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40" creationId="{A95CD2BF-86BF-4C54-910F-C57606CB8B4F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41" creationId="{BC5D2C5C-D599-439D-92F1-CB84018CDD42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42" creationId="{AA1D3290-E49E-448D-88EE-BBFDD2FBC7BC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43" creationId="{5E0EFB07-EDC8-41E8-BB3A-D087DF3400AB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44" creationId="{2E22415A-243E-4FE0-AF20-23EA2119DF1B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45" creationId="{8E38442A-7C24-4F39-9670-9D6E4384DBE2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46" creationId="{FD9A6A5B-B9EF-44D7-98AD-DA3E25D162D8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47" creationId="{FB407657-DF86-44E0-9BC6-2129B63ED888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48" creationId="{82ED88F1-40A1-4AF5-AF80-A7B88867C5DC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49" creationId="{E924553B-27BD-40F3-BF71-C94B89BC407C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50" creationId="{6F724BA6-92A6-42EF-83E1-11B2A4711D2B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51" creationId="{B0C41DA6-E98C-40A3-B3E4-5E814FE2986B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52" creationId="{760112DB-D53D-4872-B5D6-39AE5672192E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53" creationId="{E4636C93-2941-41A0-87DC-2DDAEF54ACF2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54" creationId="{1B2B7664-5C38-47FA-A7A1-F440F82BD3D1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56" creationId="{CB479AE3-B022-48E5-ACF7-F3419584DAD9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57" creationId="{46885AFB-C059-4691-9E6E-A2F5B2F2D600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58" creationId="{40BDFD96-9F17-475A-9735-9F59D30D8766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59" creationId="{B3625102-CBDE-4CF6-821D-846CE9B9DC9F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60" creationId="{87B28F2E-4AF9-42D2-B1CF-1D5F5068F51C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61" creationId="{D1016FBF-95A2-48CC-9D00-A4A26AC8B45A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62" creationId="{B8CEE811-7EA9-48DF-9919-E5D48FFB92C4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63" creationId="{990E166F-6078-497A-B6E2-7F22B02F4B82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64" creationId="{4410EC21-BE15-4FC5-AE25-DCD1AF8178D2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65" creationId="{DE5A976C-1C13-4778-8F61-79504E4FF73A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66" creationId="{F40118E3-5B57-4ADC-8E18-5043E00982F1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67" creationId="{15732EEF-FF9F-4978-AF12-42EC3F672408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68" creationId="{57EF49BB-8E02-43A5-938A-074A81824165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69" creationId="{5B7026BE-8E07-4143-954C-2DF93FFCE48A}"/>
          </ac:inkMkLst>
        </pc:inkChg>
        <pc:inkChg chg="add mod">
          <ac:chgData name="Brian Hong" userId="c47cc682-480d-4ecf-932d-eb29162eca0e" providerId="ADAL" clId="{DE1697BB-5288-42B5-8EB3-240960732613}" dt="2022-01-13T19:50:41.320" v="1512"/>
          <ac:inkMkLst>
            <pc:docMk/>
            <pc:sldMk cId="1338930889" sldId="256"/>
            <ac:inkMk id="870" creationId="{24582DB7-8FB2-47FE-A3E5-0C503134029E}"/>
          </ac:inkMkLst>
        </pc:inkChg>
      </pc:sldChg>
      <pc:sldChg chg="addSp delSp modSp new mod">
        <pc:chgData name="Brian Hong" userId="c47cc682-480d-4ecf-932d-eb29162eca0e" providerId="ADAL" clId="{DE1697BB-5288-42B5-8EB3-240960732613}" dt="2022-01-13T19:57:19.756" v="1752" actId="9405"/>
        <pc:sldMkLst>
          <pc:docMk/>
          <pc:sldMk cId="1746985522" sldId="257"/>
        </pc:sldMkLst>
        <pc:spChg chg="del">
          <ac:chgData name="Brian Hong" userId="c47cc682-480d-4ecf-932d-eb29162eca0e" providerId="ADAL" clId="{DE1697BB-5288-42B5-8EB3-240960732613}" dt="2022-01-13T19:08:41.161" v="872" actId="478"/>
          <ac:spMkLst>
            <pc:docMk/>
            <pc:sldMk cId="1746985522" sldId="257"/>
            <ac:spMk id="2" creationId="{598F425A-7A31-4214-9AB1-9161E0B7D30D}"/>
          </ac:spMkLst>
        </pc:spChg>
        <pc:spChg chg="del">
          <ac:chgData name="Brian Hong" userId="c47cc682-480d-4ecf-932d-eb29162eca0e" providerId="ADAL" clId="{DE1697BB-5288-42B5-8EB3-240960732613}" dt="2022-01-13T19:08:40.155" v="871" actId="478"/>
          <ac:spMkLst>
            <pc:docMk/>
            <pc:sldMk cId="1746985522" sldId="257"/>
            <ac:spMk id="3" creationId="{F376A81D-FF88-4AE1-AD10-F7100A4A00C8}"/>
          </ac:spMkLst>
        </pc:spChg>
        <pc:grpChg chg="mod">
          <ac:chgData name="Brian Hong" userId="c47cc682-480d-4ecf-932d-eb29162eca0e" providerId="ADAL" clId="{DE1697BB-5288-42B5-8EB3-240960732613}" dt="2022-01-13T19:08:55.259" v="882"/>
          <ac:grpSpMkLst>
            <pc:docMk/>
            <pc:sldMk cId="1746985522" sldId="257"/>
            <ac:grpSpMk id="13" creationId="{4A045AEB-B111-4920-BAB6-EFDC681BE625}"/>
          </ac:grpSpMkLst>
        </pc:grpChg>
        <pc:grpChg chg="mod">
          <ac:chgData name="Brian Hong" userId="c47cc682-480d-4ecf-932d-eb29162eca0e" providerId="ADAL" clId="{DE1697BB-5288-42B5-8EB3-240960732613}" dt="2022-01-13T19:08:59.058" v="890"/>
          <ac:grpSpMkLst>
            <pc:docMk/>
            <pc:sldMk cId="1746985522" sldId="257"/>
            <ac:grpSpMk id="21" creationId="{0E80AE83-AED7-4671-A3F3-30114B1873CA}"/>
          </ac:grpSpMkLst>
        </pc:grpChg>
        <pc:grpChg chg="mod">
          <ac:chgData name="Brian Hong" userId="c47cc682-480d-4ecf-932d-eb29162eca0e" providerId="ADAL" clId="{DE1697BB-5288-42B5-8EB3-240960732613}" dt="2022-01-13T19:09:02.438" v="898"/>
          <ac:grpSpMkLst>
            <pc:docMk/>
            <pc:sldMk cId="1746985522" sldId="257"/>
            <ac:grpSpMk id="27" creationId="{CF547D76-F964-4E0B-9684-F76F2D14CBA7}"/>
          </ac:grpSpMkLst>
        </pc:grpChg>
        <pc:grpChg chg="del mod">
          <ac:chgData name="Brian Hong" userId="c47cc682-480d-4ecf-932d-eb29162eca0e" providerId="ADAL" clId="{DE1697BB-5288-42B5-8EB3-240960732613}" dt="2022-01-13T19:28:02.436" v="985"/>
          <ac:grpSpMkLst>
            <pc:docMk/>
            <pc:sldMk cId="1746985522" sldId="257"/>
            <ac:grpSpMk id="30" creationId="{4567629B-061B-4028-A4AB-D84EE707A8EA}"/>
          </ac:grpSpMkLst>
        </pc:grpChg>
        <pc:grpChg chg="mod">
          <ac:chgData name="Brian Hong" userId="c47cc682-480d-4ecf-932d-eb29162eca0e" providerId="ADAL" clId="{DE1697BB-5288-42B5-8EB3-240960732613}" dt="2022-01-13T19:09:09.402" v="908"/>
          <ac:grpSpMkLst>
            <pc:docMk/>
            <pc:sldMk cId="1746985522" sldId="257"/>
            <ac:grpSpMk id="37" creationId="{D9F40C14-4152-4571-860C-01EE448BE00A}"/>
          </ac:grpSpMkLst>
        </pc:grpChg>
        <pc:grpChg chg="mod">
          <ac:chgData name="Brian Hong" userId="c47cc682-480d-4ecf-932d-eb29162eca0e" providerId="ADAL" clId="{DE1697BB-5288-42B5-8EB3-240960732613}" dt="2022-01-13T19:09:09.402" v="908"/>
          <ac:grpSpMkLst>
            <pc:docMk/>
            <pc:sldMk cId="1746985522" sldId="257"/>
            <ac:grpSpMk id="38" creationId="{A50A7D21-7B4A-4FB8-B999-8C6AEE15A7EE}"/>
          </ac:grpSpMkLst>
        </pc:grpChg>
        <pc:grpChg chg="del mod">
          <ac:chgData name="Brian Hong" userId="c47cc682-480d-4ecf-932d-eb29162eca0e" providerId="ADAL" clId="{DE1697BB-5288-42B5-8EB3-240960732613}" dt="2022-01-13T19:26:58.557" v="957"/>
          <ac:grpSpMkLst>
            <pc:docMk/>
            <pc:sldMk cId="1746985522" sldId="257"/>
            <ac:grpSpMk id="48" creationId="{782794E5-7D48-47DA-BA4A-CCDC5FC34B0B}"/>
          </ac:grpSpMkLst>
        </pc:grpChg>
        <pc:grpChg chg="mod">
          <ac:chgData name="Brian Hong" userId="c47cc682-480d-4ecf-932d-eb29162eca0e" providerId="ADAL" clId="{DE1697BB-5288-42B5-8EB3-240960732613}" dt="2022-01-13T19:09:14.544" v="918"/>
          <ac:grpSpMkLst>
            <pc:docMk/>
            <pc:sldMk cId="1746985522" sldId="257"/>
            <ac:grpSpMk id="49" creationId="{8F6FB612-B467-4059-802F-534090E656C4}"/>
          </ac:grpSpMkLst>
        </pc:grpChg>
        <pc:grpChg chg="del mod">
          <ac:chgData name="Brian Hong" userId="c47cc682-480d-4ecf-932d-eb29162eca0e" providerId="ADAL" clId="{DE1697BB-5288-42B5-8EB3-240960732613}" dt="2022-01-13T19:26:47.814" v="935"/>
          <ac:grpSpMkLst>
            <pc:docMk/>
            <pc:sldMk cId="1746985522" sldId="257"/>
            <ac:grpSpMk id="52" creationId="{A755924E-0D02-4A70-9639-71213AB81E97}"/>
          </ac:grpSpMkLst>
        </pc:grpChg>
        <pc:grpChg chg="mod">
          <ac:chgData name="Brian Hong" userId="c47cc682-480d-4ecf-932d-eb29162eca0e" providerId="ADAL" clId="{DE1697BB-5288-42B5-8EB3-240960732613}" dt="2022-01-13T19:26:46.394" v="934"/>
          <ac:grpSpMkLst>
            <pc:docMk/>
            <pc:sldMk cId="1746985522" sldId="257"/>
            <ac:grpSpMk id="65" creationId="{3761AD10-CCF5-47D6-9146-B2B52EFD24EB}"/>
          </ac:grpSpMkLst>
        </pc:grpChg>
        <pc:grpChg chg="mod">
          <ac:chgData name="Brian Hong" userId="c47cc682-480d-4ecf-932d-eb29162eca0e" providerId="ADAL" clId="{DE1697BB-5288-42B5-8EB3-240960732613}" dt="2022-01-13T19:26:46.394" v="934"/>
          <ac:grpSpMkLst>
            <pc:docMk/>
            <pc:sldMk cId="1746985522" sldId="257"/>
            <ac:grpSpMk id="66" creationId="{D347F5C6-3AF7-42AC-ACEA-882BA6E4B8D8}"/>
          </ac:grpSpMkLst>
        </pc:grpChg>
        <pc:grpChg chg="del mod">
          <ac:chgData name="Brian Hong" userId="c47cc682-480d-4ecf-932d-eb29162eca0e" providerId="ADAL" clId="{DE1697BB-5288-42B5-8EB3-240960732613}" dt="2022-01-13T19:26:58.557" v="957"/>
          <ac:grpSpMkLst>
            <pc:docMk/>
            <pc:sldMk cId="1746985522" sldId="257"/>
            <ac:grpSpMk id="67" creationId="{ABFBAF3C-9599-47C1-B938-7069A49DC28C}"/>
          </ac:grpSpMkLst>
        </pc:grpChg>
        <pc:grpChg chg="del mod">
          <ac:chgData name="Brian Hong" userId="c47cc682-480d-4ecf-932d-eb29162eca0e" providerId="ADAL" clId="{DE1697BB-5288-42B5-8EB3-240960732613}" dt="2022-01-13T19:26:58.557" v="957"/>
          <ac:grpSpMkLst>
            <pc:docMk/>
            <pc:sldMk cId="1746985522" sldId="257"/>
            <ac:grpSpMk id="68" creationId="{F67ED7A6-24E8-4CB8-ACE4-57B928D3767B}"/>
          </ac:grpSpMkLst>
        </pc:grpChg>
        <pc:grpChg chg="del mod">
          <ac:chgData name="Brian Hong" userId="c47cc682-480d-4ecf-932d-eb29162eca0e" providerId="ADAL" clId="{DE1697BB-5288-42B5-8EB3-240960732613}" dt="2022-01-13T19:28:40.213" v="993"/>
          <ac:grpSpMkLst>
            <pc:docMk/>
            <pc:sldMk cId="1746985522" sldId="257"/>
            <ac:grpSpMk id="73" creationId="{B62BE68C-AEF9-4698-89FC-7282938AB2E6}"/>
          </ac:grpSpMkLst>
        </pc:grpChg>
        <pc:grpChg chg="mod">
          <ac:chgData name="Brian Hong" userId="c47cc682-480d-4ecf-932d-eb29162eca0e" providerId="ADAL" clId="{DE1697BB-5288-42B5-8EB3-240960732613}" dt="2022-01-13T19:26:59.160" v="958"/>
          <ac:grpSpMkLst>
            <pc:docMk/>
            <pc:sldMk cId="1746985522" sldId="257"/>
            <ac:grpSpMk id="89" creationId="{DE17C18B-7018-4A1F-A66C-BEE62B13AD87}"/>
          </ac:grpSpMkLst>
        </pc:grpChg>
        <pc:grpChg chg="mod">
          <ac:chgData name="Brian Hong" userId="c47cc682-480d-4ecf-932d-eb29162eca0e" providerId="ADAL" clId="{DE1697BB-5288-42B5-8EB3-240960732613}" dt="2022-01-13T19:27:08.552" v="976"/>
          <ac:grpSpMkLst>
            <pc:docMk/>
            <pc:sldMk cId="1746985522" sldId="257"/>
            <ac:grpSpMk id="107" creationId="{C6B409A0-681B-4EC7-A97A-F97AC585CA87}"/>
          </ac:grpSpMkLst>
        </pc:grpChg>
        <pc:grpChg chg="mod">
          <ac:chgData name="Brian Hong" userId="c47cc682-480d-4ecf-932d-eb29162eca0e" providerId="ADAL" clId="{DE1697BB-5288-42B5-8EB3-240960732613}" dt="2022-01-13T19:27:08.552" v="976"/>
          <ac:grpSpMkLst>
            <pc:docMk/>
            <pc:sldMk cId="1746985522" sldId="257"/>
            <ac:grpSpMk id="108" creationId="{40BF37FB-16AD-48B5-9B21-F961FFB8D787}"/>
          </ac:grpSpMkLst>
        </pc:grpChg>
        <pc:grpChg chg="mod">
          <ac:chgData name="Brian Hong" userId="c47cc682-480d-4ecf-932d-eb29162eca0e" providerId="ADAL" clId="{DE1697BB-5288-42B5-8EB3-240960732613}" dt="2022-01-13T19:27:08.552" v="976"/>
          <ac:grpSpMkLst>
            <pc:docMk/>
            <pc:sldMk cId="1746985522" sldId="257"/>
            <ac:grpSpMk id="109" creationId="{2F6F2848-4E2B-4C48-9C9D-88AC5D6189B6}"/>
          </ac:grpSpMkLst>
        </pc:grpChg>
        <pc:grpChg chg="mod">
          <ac:chgData name="Brian Hong" userId="c47cc682-480d-4ecf-932d-eb29162eca0e" providerId="ADAL" clId="{DE1697BB-5288-42B5-8EB3-240960732613}" dt="2022-01-13T19:27:08.552" v="976"/>
          <ac:grpSpMkLst>
            <pc:docMk/>
            <pc:sldMk cId="1746985522" sldId="257"/>
            <ac:grpSpMk id="110" creationId="{B701024C-7FE8-46AE-954E-77BEBFD21A81}"/>
          </ac:grpSpMkLst>
        </pc:grpChg>
        <pc:grpChg chg="del mod">
          <ac:chgData name="Brian Hong" userId="c47cc682-480d-4ecf-932d-eb29162eca0e" providerId="ADAL" clId="{DE1697BB-5288-42B5-8EB3-240960732613}" dt="2022-01-13T19:27:58.347" v="980"/>
          <ac:grpSpMkLst>
            <pc:docMk/>
            <pc:sldMk cId="1746985522" sldId="257"/>
            <ac:grpSpMk id="113" creationId="{1AD56390-27DD-4CF2-98F0-CE434BECB87C}"/>
          </ac:grpSpMkLst>
        </pc:grpChg>
        <pc:grpChg chg="mod">
          <ac:chgData name="Brian Hong" userId="c47cc682-480d-4ecf-932d-eb29162eca0e" providerId="ADAL" clId="{DE1697BB-5288-42B5-8EB3-240960732613}" dt="2022-01-13T19:28:02.631" v="987"/>
          <ac:grpSpMkLst>
            <pc:docMk/>
            <pc:sldMk cId="1746985522" sldId="257"/>
            <ac:grpSpMk id="117" creationId="{9878A5D2-1BD8-4EF0-8592-A5EC753C587F}"/>
          </ac:grpSpMkLst>
        </pc:grpChg>
        <pc:grpChg chg="del mod">
          <ac:chgData name="Brian Hong" userId="c47cc682-480d-4ecf-932d-eb29162eca0e" providerId="ADAL" clId="{DE1697BB-5288-42B5-8EB3-240960732613}" dt="2022-01-13T19:28:45.655" v="1003"/>
          <ac:grpSpMkLst>
            <pc:docMk/>
            <pc:sldMk cId="1746985522" sldId="257"/>
            <ac:grpSpMk id="126" creationId="{569E9218-38F2-4A6E-8824-D02CB9147A34}"/>
          </ac:grpSpMkLst>
        </pc:grpChg>
        <pc:grpChg chg="mod">
          <ac:chgData name="Brian Hong" userId="c47cc682-480d-4ecf-932d-eb29162eca0e" providerId="ADAL" clId="{DE1697BB-5288-42B5-8EB3-240960732613}" dt="2022-01-13T19:28:44.644" v="1001"/>
          <ac:grpSpMkLst>
            <pc:docMk/>
            <pc:sldMk cId="1746985522" sldId="257"/>
            <ac:grpSpMk id="127" creationId="{4FA3090B-19AD-4D03-9BFF-49D7279931B7}"/>
          </ac:grpSpMkLst>
        </pc:grpChg>
        <pc:grpChg chg="mod">
          <ac:chgData name="Brian Hong" userId="c47cc682-480d-4ecf-932d-eb29162eca0e" providerId="ADAL" clId="{DE1697BB-5288-42B5-8EB3-240960732613}" dt="2022-01-13T19:28:45.655" v="1003"/>
          <ac:grpSpMkLst>
            <pc:docMk/>
            <pc:sldMk cId="1746985522" sldId="257"/>
            <ac:grpSpMk id="129" creationId="{501EA65A-4CAF-44AE-84B0-5E9BB6921916}"/>
          </ac:grpSpMkLst>
        </pc:grpChg>
        <pc:grpChg chg="del mod">
          <ac:chgData name="Brian Hong" userId="c47cc682-480d-4ecf-932d-eb29162eca0e" providerId="ADAL" clId="{DE1697BB-5288-42B5-8EB3-240960732613}" dt="2022-01-13T19:30:42.102" v="1016"/>
          <ac:grpSpMkLst>
            <pc:docMk/>
            <pc:sldMk cId="1746985522" sldId="257"/>
            <ac:grpSpMk id="137" creationId="{9F0B4D5A-FEBC-44F9-84C8-EA8E54A7E81A}"/>
          </ac:grpSpMkLst>
        </pc:grpChg>
        <pc:grpChg chg="mod">
          <ac:chgData name="Brian Hong" userId="c47cc682-480d-4ecf-932d-eb29162eca0e" providerId="ADAL" clId="{DE1697BB-5288-42B5-8EB3-240960732613}" dt="2022-01-13T19:30:39.361" v="1012"/>
          <ac:grpSpMkLst>
            <pc:docMk/>
            <pc:sldMk cId="1746985522" sldId="257"/>
            <ac:grpSpMk id="138" creationId="{4F774683-2986-4CD0-AE80-6D11418C9649}"/>
          </ac:grpSpMkLst>
        </pc:grpChg>
        <pc:grpChg chg="del mod">
          <ac:chgData name="Brian Hong" userId="c47cc682-480d-4ecf-932d-eb29162eca0e" providerId="ADAL" clId="{DE1697BB-5288-42B5-8EB3-240960732613}" dt="2022-01-13T19:30:50.208" v="1024"/>
          <ac:grpSpMkLst>
            <pc:docMk/>
            <pc:sldMk cId="1746985522" sldId="257"/>
            <ac:grpSpMk id="144" creationId="{EFC93007-7C0E-4633-8DCE-63458C64B9BF}"/>
          </ac:grpSpMkLst>
        </pc:grpChg>
        <pc:grpChg chg="mod">
          <ac:chgData name="Brian Hong" userId="c47cc682-480d-4ecf-932d-eb29162eca0e" providerId="ADAL" clId="{DE1697BB-5288-42B5-8EB3-240960732613}" dt="2022-01-13T19:30:47.678" v="1022"/>
          <ac:grpSpMkLst>
            <pc:docMk/>
            <pc:sldMk cId="1746985522" sldId="257"/>
            <ac:grpSpMk id="145" creationId="{09CC59B2-F369-4957-A5E1-6FB1426752AB}"/>
          </ac:grpSpMkLst>
        </pc:grpChg>
        <pc:grpChg chg="del mod">
          <ac:chgData name="Brian Hong" userId="c47cc682-480d-4ecf-932d-eb29162eca0e" providerId="ADAL" clId="{DE1697BB-5288-42B5-8EB3-240960732613}" dt="2022-01-13T19:30:51.887" v="1028"/>
          <ac:grpSpMkLst>
            <pc:docMk/>
            <pc:sldMk cId="1746985522" sldId="257"/>
            <ac:grpSpMk id="147" creationId="{30D63AC9-3350-49D2-9AF1-8EAD78AB7386}"/>
          </ac:grpSpMkLst>
        </pc:grpChg>
        <pc:grpChg chg="mod">
          <ac:chgData name="Brian Hong" userId="c47cc682-480d-4ecf-932d-eb29162eca0e" providerId="ADAL" clId="{DE1697BB-5288-42B5-8EB3-240960732613}" dt="2022-01-13T19:30:51.887" v="1028"/>
          <ac:grpSpMkLst>
            <pc:docMk/>
            <pc:sldMk cId="1746985522" sldId="257"/>
            <ac:grpSpMk id="151" creationId="{9F7F9CF6-6E69-4154-90D6-C067AC23D766}"/>
          </ac:grpSpMkLst>
        </pc:grpChg>
        <pc:grpChg chg="mod">
          <ac:chgData name="Brian Hong" userId="c47cc682-480d-4ecf-932d-eb29162eca0e" providerId="ADAL" clId="{DE1697BB-5288-42B5-8EB3-240960732613}" dt="2022-01-13T19:31:34.317" v="1032"/>
          <ac:grpSpMkLst>
            <pc:docMk/>
            <pc:sldMk cId="1746985522" sldId="257"/>
            <ac:grpSpMk id="155" creationId="{6CC4921D-5EC5-499D-B882-A35DE8408628}"/>
          </ac:grpSpMkLst>
        </pc:grpChg>
        <pc:grpChg chg="mod">
          <ac:chgData name="Brian Hong" userId="c47cc682-480d-4ecf-932d-eb29162eca0e" providerId="ADAL" clId="{DE1697BB-5288-42B5-8EB3-240960732613}" dt="2022-01-13T19:31:36.177" v="1035"/>
          <ac:grpSpMkLst>
            <pc:docMk/>
            <pc:sldMk cId="1746985522" sldId="257"/>
            <ac:grpSpMk id="158" creationId="{DAD8D9F5-B9F9-4CBF-8DC4-9FEF5116750C}"/>
          </ac:grpSpMkLst>
        </pc:grpChg>
        <pc:grpChg chg="del mod">
          <ac:chgData name="Brian Hong" userId="c47cc682-480d-4ecf-932d-eb29162eca0e" providerId="ADAL" clId="{DE1697BB-5288-42B5-8EB3-240960732613}" dt="2022-01-13T19:31:42.957" v="1043"/>
          <ac:grpSpMkLst>
            <pc:docMk/>
            <pc:sldMk cId="1746985522" sldId="257"/>
            <ac:grpSpMk id="163" creationId="{64625D35-24AD-4D60-BCB6-FB8063723674}"/>
          </ac:grpSpMkLst>
        </pc:grpChg>
        <pc:grpChg chg="mod">
          <ac:chgData name="Brian Hong" userId="c47cc682-480d-4ecf-932d-eb29162eca0e" providerId="ADAL" clId="{DE1697BB-5288-42B5-8EB3-240960732613}" dt="2022-01-13T19:31:42.957" v="1043"/>
          <ac:grpSpMkLst>
            <pc:docMk/>
            <pc:sldMk cId="1746985522" sldId="257"/>
            <ac:grpSpMk id="166" creationId="{C90E5D67-6BAC-4867-A1D3-20939699252D}"/>
          </ac:grpSpMkLst>
        </pc:grpChg>
        <pc:grpChg chg="del mod">
          <ac:chgData name="Brian Hong" userId="c47cc682-480d-4ecf-932d-eb29162eca0e" providerId="ADAL" clId="{DE1697BB-5288-42B5-8EB3-240960732613}" dt="2022-01-13T19:31:52.107" v="1059"/>
          <ac:grpSpMkLst>
            <pc:docMk/>
            <pc:sldMk cId="1746985522" sldId="257"/>
            <ac:grpSpMk id="173" creationId="{2D26C091-5635-4B91-A185-1F1BF8186129}"/>
          </ac:grpSpMkLst>
        </pc:grpChg>
        <pc:grpChg chg="mod">
          <ac:chgData name="Brian Hong" userId="c47cc682-480d-4ecf-932d-eb29162eca0e" providerId="ADAL" clId="{DE1697BB-5288-42B5-8EB3-240960732613}" dt="2022-01-13T19:31:52.107" v="1059"/>
          <ac:grpSpMkLst>
            <pc:docMk/>
            <pc:sldMk cId="1746985522" sldId="257"/>
            <ac:grpSpMk id="182" creationId="{B528C981-DAC9-4EC8-A587-A1590C95F584}"/>
          </ac:grpSpMkLst>
        </pc:grpChg>
        <pc:grpChg chg="del mod">
          <ac:chgData name="Brian Hong" userId="c47cc682-480d-4ecf-932d-eb29162eca0e" providerId="ADAL" clId="{DE1697BB-5288-42B5-8EB3-240960732613}" dt="2022-01-13T19:33:57.710" v="1111"/>
          <ac:grpSpMkLst>
            <pc:docMk/>
            <pc:sldMk cId="1746985522" sldId="257"/>
            <ac:grpSpMk id="212" creationId="{64200722-C4E7-430D-B9F8-49472A7FCFD6}"/>
          </ac:grpSpMkLst>
        </pc:grpChg>
        <pc:grpChg chg="del mod">
          <ac:chgData name="Brian Hong" userId="c47cc682-480d-4ecf-932d-eb29162eca0e" providerId="ADAL" clId="{DE1697BB-5288-42B5-8EB3-240960732613}" dt="2022-01-13T19:33:57.710" v="1107"/>
          <ac:grpSpMkLst>
            <pc:docMk/>
            <pc:sldMk cId="1746985522" sldId="257"/>
            <ac:grpSpMk id="213" creationId="{E5776EA6-C3C9-4945-8D2F-A4BDC0CAA1A6}"/>
          </ac:grpSpMkLst>
        </pc:grpChg>
        <pc:grpChg chg="del mod">
          <ac:chgData name="Brian Hong" userId="c47cc682-480d-4ecf-932d-eb29162eca0e" providerId="ADAL" clId="{DE1697BB-5288-42B5-8EB3-240960732613}" dt="2022-01-13T19:33:57.711" v="1115"/>
          <ac:grpSpMkLst>
            <pc:docMk/>
            <pc:sldMk cId="1746985522" sldId="257"/>
            <ac:grpSpMk id="214" creationId="{B4AF8248-208D-477A-99FD-C2F62CD04302}"/>
          </ac:grpSpMkLst>
        </pc:grpChg>
        <pc:grpChg chg="del mod">
          <ac:chgData name="Brian Hong" userId="c47cc682-480d-4ecf-932d-eb29162eca0e" providerId="ADAL" clId="{DE1697BB-5288-42B5-8EB3-240960732613}" dt="2022-01-13T19:32:14.653" v="1097"/>
          <ac:grpSpMkLst>
            <pc:docMk/>
            <pc:sldMk cId="1746985522" sldId="257"/>
            <ac:grpSpMk id="215" creationId="{E0280F62-6BB8-43C8-8AE5-65DFE8073F98}"/>
          </ac:grpSpMkLst>
        </pc:grpChg>
        <pc:grpChg chg="mod">
          <ac:chgData name="Brian Hong" userId="c47cc682-480d-4ecf-932d-eb29162eca0e" providerId="ADAL" clId="{DE1697BB-5288-42B5-8EB3-240960732613}" dt="2022-01-13T19:32:10.365" v="1094"/>
          <ac:grpSpMkLst>
            <pc:docMk/>
            <pc:sldMk cId="1746985522" sldId="257"/>
            <ac:grpSpMk id="216" creationId="{105D5462-8E55-477D-9199-2FE53DEC7B32}"/>
          </ac:grpSpMkLst>
        </pc:grpChg>
        <pc:grpChg chg="mod">
          <ac:chgData name="Brian Hong" userId="c47cc682-480d-4ecf-932d-eb29162eca0e" providerId="ADAL" clId="{DE1697BB-5288-42B5-8EB3-240960732613}" dt="2022-01-13T19:32:18.556" v="1103"/>
          <ac:grpSpMkLst>
            <pc:docMk/>
            <pc:sldMk cId="1746985522" sldId="257"/>
            <ac:grpSpMk id="222" creationId="{C8114C69-6D48-4FBA-97FE-24BB08521204}"/>
          </ac:grpSpMkLst>
        </pc:grpChg>
        <pc:grpChg chg="del mod">
          <ac:chgData name="Brian Hong" userId="c47cc682-480d-4ecf-932d-eb29162eca0e" providerId="ADAL" clId="{DE1697BB-5288-42B5-8EB3-240960732613}" dt="2022-01-13T19:34:11.157" v="1145"/>
          <ac:grpSpMkLst>
            <pc:docMk/>
            <pc:sldMk cId="1746985522" sldId="257"/>
            <ac:grpSpMk id="247" creationId="{716968D2-734A-4362-B172-6A7F1962BD78}"/>
          </ac:grpSpMkLst>
        </pc:grpChg>
        <pc:grpChg chg="mod">
          <ac:chgData name="Brian Hong" userId="c47cc682-480d-4ecf-932d-eb29162eca0e" providerId="ADAL" clId="{DE1697BB-5288-42B5-8EB3-240960732613}" dt="2022-01-13T19:34:11.157" v="1145"/>
          <ac:grpSpMkLst>
            <pc:docMk/>
            <pc:sldMk cId="1746985522" sldId="257"/>
            <ac:grpSpMk id="249" creationId="{17A48D62-7410-4FFF-AEA6-2BAA6B396BDB}"/>
          </ac:grpSpMkLst>
        </pc:grpChg>
        <pc:grpChg chg="mod">
          <ac:chgData name="Brian Hong" userId="c47cc682-480d-4ecf-932d-eb29162eca0e" providerId="ADAL" clId="{DE1697BB-5288-42B5-8EB3-240960732613}" dt="2022-01-13T19:34:41.906" v="1157"/>
          <ac:grpSpMkLst>
            <pc:docMk/>
            <pc:sldMk cId="1746985522" sldId="257"/>
            <ac:grpSpMk id="261" creationId="{58CAA6E0-1A91-41DA-A5F7-577739067A9E}"/>
          </ac:grpSpMkLst>
        </pc:grpChg>
        <pc:grpChg chg="mod">
          <ac:chgData name="Brian Hong" userId="c47cc682-480d-4ecf-932d-eb29162eca0e" providerId="ADAL" clId="{DE1697BB-5288-42B5-8EB3-240960732613}" dt="2022-01-13T19:34:41.906" v="1157"/>
          <ac:grpSpMkLst>
            <pc:docMk/>
            <pc:sldMk cId="1746985522" sldId="257"/>
            <ac:grpSpMk id="262" creationId="{0CFC2F7B-D52A-4079-8360-84144BBBAD03}"/>
          </ac:grpSpMkLst>
        </pc:grpChg>
        <pc:grpChg chg="mod">
          <ac:chgData name="Brian Hong" userId="c47cc682-480d-4ecf-932d-eb29162eca0e" providerId="ADAL" clId="{DE1697BB-5288-42B5-8EB3-240960732613}" dt="2022-01-13T19:34:41.906" v="1157"/>
          <ac:grpSpMkLst>
            <pc:docMk/>
            <pc:sldMk cId="1746985522" sldId="257"/>
            <ac:grpSpMk id="263" creationId="{29D1727E-AE17-414A-B370-EF1F8504564B}"/>
          </ac:grpSpMkLst>
        </pc:grpChg>
        <pc:grpChg chg="mod">
          <ac:chgData name="Brian Hong" userId="c47cc682-480d-4ecf-932d-eb29162eca0e" providerId="ADAL" clId="{DE1697BB-5288-42B5-8EB3-240960732613}" dt="2022-01-13T19:35:23.915" v="1161"/>
          <ac:grpSpMkLst>
            <pc:docMk/>
            <pc:sldMk cId="1746985522" sldId="257"/>
            <ac:grpSpMk id="267" creationId="{A83F97FE-22DB-4B07-BF84-F2D1D4A5F62F}"/>
          </ac:grpSpMkLst>
        </pc:grpChg>
        <pc:grpChg chg="mod">
          <ac:chgData name="Brian Hong" userId="c47cc682-480d-4ecf-932d-eb29162eca0e" providerId="ADAL" clId="{DE1697BB-5288-42B5-8EB3-240960732613}" dt="2022-01-13T19:35:27.381" v="1164"/>
          <ac:grpSpMkLst>
            <pc:docMk/>
            <pc:sldMk cId="1746985522" sldId="257"/>
            <ac:grpSpMk id="270" creationId="{1782086E-C7E3-40D5-96EF-B1D9A6D8E7BF}"/>
          </ac:grpSpMkLst>
        </pc:grpChg>
        <pc:grpChg chg="mod">
          <ac:chgData name="Brian Hong" userId="c47cc682-480d-4ecf-932d-eb29162eca0e" providerId="ADAL" clId="{DE1697BB-5288-42B5-8EB3-240960732613}" dt="2022-01-13T19:35:30.505" v="1169"/>
          <ac:grpSpMkLst>
            <pc:docMk/>
            <pc:sldMk cId="1746985522" sldId="257"/>
            <ac:grpSpMk id="275" creationId="{3C3C733B-2C4E-4C2C-8C0D-66114FD9A38C}"/>
          </ac:grpSpMkLst>
        </pc:grpChg>
        <pc:grpChg chg="del mod">
          <ac:chgData name="Brian Hong" userId="c47cc682-480d-4ecf-932d-eb29162eca0e" providerId="ADAL" clId="{DE1697BB-5288-42B5-8EB3-240960732613}" dt="2022-01-13T19:35:36.476" v="1175"/>
          <ac:grpSpMkLst>
            <pc:docMk/>
            <pc:sldMk cId="1746985522" sldId="257"/>
            <ac:grpSpMk id="278" creationId="{64A8A38D-7121-4101-A450-EE7893A9C348}"/>
          </ac:grpSpMkLst>
        </pc:grpChg>
        <pc:grpChg chg="del mod">
          <ac:chgData name="Brian Hong" userId="c47cc682-480d-4ecf-932d-eb29162eca0e" providerId="ADAL" clId="{DE1697BB-5288-42B5-8EB3-240960732613}" dt="2022-01-13T19:35:37.966" v="1177"/>
          <ac:grpSpMkLst>
            <pc:docMk/>
            <pc:sldMk cId="1746985522" sldId="257"/>
            <ac:grpSpMk id="281" creationId="{1CC2E9BB-42F9-4FBE-9746-FFD7FC877912}"/>
          </ac:grpSpMkLst>
        </pc:grpChg>
        <pc:grpChg chg="del mod">
          <ac:chgData name="Brian Hong" userId="c47cc682-480d-4ecf-932d-eb29162eca0e" providerId="ADAL" clId="{DE1697BB-5288-42B5-8EB3-240960732613}" dt="2022-01-13T19:36:00.957" v="1198"/>
          <ac:grpSpMkLst>
            <pc:docMk/>
            <pc:sldMk cId="1746985522" sldId="257"/>
            <ac:grpSpMk id="283" creationId="{66615E1A-FE56-4B04-B1D7-D6887ED6DCCE}"/>
          </ac:grpSpMkLst>
        </pc:grpChg>
        <pc:grpChg chg="del mod">
          <ac:chgData name="Brian Hong" userId="c47cc682-480d-4ecf-932d-eb29162eca0e" providerId="ADAL" clId="{DE1697BB-5288-42B5-8EB3-240960732613}" dt="2022-01-13T19:36:00.957" v="1198"/>
          <ac:grpSpMkLst>
            <pc:docMk/>
            <pc:sldMk cId="1746985522" sldId="257"/>
            <ac:grpSpMk id="292" creationId="{0041B703-A694-42AA-BD6C-6E99B6DDB847}"/>
          </ac:grpSpMkLst>
        </pc:grpChg>
        <pc:grpChg chg="del mod">
          <ac:chgData name="Brian Hong" userId="c47cc682-480d-4ecf-932d-eb29162eca0e" providerId="ADAL" clId="{DE1697BB-5288-42B5-8EB3-240960732613}" dt="2022-01-13T19:36:00.957" v="1198"/>
          <ac:grpSpMkLst>
            <pc:docMk/>
            <pc:sldMk cId="1746985522" sldId="257"/>
            <ac:grpSpMk id="293" creationId="{B3172F92-369B-4766-976C-95471103BD2D}"/>
          </ac:grpSpMkLst>
        </pc:grpChg>
        <pc:grpChg chg="del mod">
          <ac:chgData name="Brian Hong" userId="c47cc682-480d-4ecf-932d-eb29162eca0e" providerId="ADAL" clId="{DE1697BB-5288-42B5-8EB3-240960732613}" dt="2022-01-13T19:36:15.588" v="1205"/>
          <ac:grpSpMkLst>
            <pc:docMk/>
            <pc:sldMk cId="1746985522" sldId="257"/>
            <ac:grpSpMk id="303" creationId="{99EEEDE6-67EE-498F-A1FC-8EE38286F2BB}"/>
          </ac:grpSpMkLst>
        </pc:grpChg>
        <pc:grpChg chg="del mod">
          <ac:chgData name="Brian Hong" userId="c47cc682-480d-4ecf-932d-eb29162eca0e" providerId="ADAL" clId="{DE1697BB-5288-42B5-8EB3-240960732613}" dt="2022-01-13T19:36:10.785" v="1201"/>
          <ac:grpSpMkLst>
            <pc:docMk/>
            <pc:sldMk cId="1746985522" sldId="257"/>
            <ac:grpSpMk id="304" creationId="{9810DE65-12A6-4051-A171-4413B6593DDE}"/>
          </ac:grpSpMkLst>
        </pc:grpChg>
        <pc:grpChg chg="del mod">
          <ac:chgData name="Brian Hong" userId="c47cc682-480d-4ecf-932d-eb29162eca0e" providerId="ADAL" clId="{DE1697BB-5288-42B5-8EB3-240960732613}" dt="2022-01-13T19:36:15.588" v="1205"/>
          <ac:grpSpMkLst>
            <pc:docMk/>
            <pc:sldMk cId="1746985522" sldId="257"/>
            <ac:grpSpMk id="306" creationId="{8CA044B5-EC95-4294-9429-EC4FC645F95A}"/>
          </ac:grpSpMkLst>
        </pc:grpChg>
        <pc:grpChg chg="mod">
          <ac:chgData name="Brian Hong" userId="c47cc682-480d-4ecf-932d-eb29162eca0e" providerId="ADAL" clId="{DE1697BB-5288-42B5-8EB3-240960732613}" dt="2022-01-13T19:36:15.588" v="1205"/>
          <ac:grpSpMkLst>
            <pc:docMk/>
            <pc:sldMk cId="1746985522" sldId="257"/>
            <ac:grpSpMk id="310" creationId="{F97A55C6-E185-4BDE-B1D6-270E09C5B27B}"/>
          </ac:grpSpMkLst>
        </pc:grpChg>
        <pc:grpChg chg="mod">
          <ac:chgData name="Brian Hong" userId="c47cc682-480d-4ecf-932d-eb29162eca0e" providerId="ADAL" clId="{DE1697BB-5288-42B5-8EB3-240960732613}" dt="2022-01-13T19:36:31.853" v="1208"/>
          <ac:grpSpMkLst>
            <pc:docMk/>
            <pc:sldMk cId="1746985522" sldId="257"/>
            <ac:grpSpMk id="313" creationId="{87A7384E-763A-4EE7-B9D7-E2B5A57D2CA5}"/>
          </ac:grpSpMkLst>
        </pc:grpChg>
        <pc:grpChg chg="del mod">
          <ac:chgData name="Brian Hong" userId="c47cc682-480d-4ecf-932d-eb29162eca0e" providerId="ADAL" clId="{DE1697BB-5288-42B5-8EB3-240960732613}" dt="2022-01-13T19:39:03.561" v="1219"/>
          <ac:grpSpMkLst>
            <pc:docMk/>
            <pc:sldMk cId="1746985522" sldId="257"/>
            <ac:grpSpMk id="316" creationId="{C68CD690-FCEB-48CB-B533-47885B3FD356}"/>
          </ac:grpSpMkLst>
        </pc:grpChg>
        <pc:grpChg chg="del mod">
          <ac:chgData name="Brian Hong" userId="c47cc682-480d-4ecf-932d-eb29162eca0e" providerId="ADAL" clId="{DE1697BB-5288-42B5-8EB3-240960732613}" dt="2022-01-13T19:39:13.138" v="1236"/>
          <ac:grpSpMkLst>
            <pc:docMk/>
            <pc:sldMk cId="1746985522" sldId="257"/>
            <ac:grpSpMk id="324" creationId="{600232DB-4EB4-4264-B57C-C0427731CCF7}"/>
          </ac:grpSpMkLst>
        </pc:grpChg>
        <pc:grpChg chg="mod">
          <ac:chgData name="Brian Hong" userId="c47cc682-480d-4ecf-932d-eb29162eca0e" providerId="ADAL" clId="{DE1697BB-5288-42B5-8EB3-240960732613}" dt="2022-01-13T19:39:03.561" v="1219"/>
          <ac:grpSpMkLst>
            <pc:docMk/>
            <pc:sldMk cId="1746985522" sldId="257"/>
            <ac:grpSpMk id="325" creationId="{8B731A6D-1F5A-4659-8334-259BAB3ED057}"/>
          </ac:grpSpMkLst>
        </pc:grpChg>
        <pc:grpChg chg="mod">
          <ac:chgData name="Brian Hong" userId="c47cc682-480d-4ecf-932d-eb29162eca0e" providerId="ADAL" clId="{DE1697BB-5288-42B5-8EB3-240960732613}" dt="2022-01-13T19:39:13.138" v="1236"/>
          <ac:grpSpMkLst>
            <pc:docMk/>
            <pc:sldMk cId="1746985522" sldId="257"/>
            <ac:grpSpMk id="342" creationId="{3D65D086-280C-4013-BE4D-D2FB0F7BC43E}"/>
          </ac:grpSpMkLst>
        </pc:grpChg>
        <pc:grpChg chg="mod">
          <ac:chgData name="Brian Hong" userId="c47cc682-480d-4ecf-932d-eb29162eca0e" providerId="ADAL" clId="{DE1697BB-5288-42B5-8EB3-240960732613}" dt="2022-01-13T19:39:13.138" v="1236"/>
          <ac:grpSpMkLst>
            <pc:docMk/>
            <pc:sldMk cId="1746985522" sldId="257"/>
            <ac:grpSpMk id="343" creationId="{E5D48E74-D47E-420C-AE67-3DA6D77958AA}"/>
          </ac:grpSpMkLst>
        </pc:grpChg>
        <pc:grpChg chg="mod">
          <ac:chgData name="Brian Hong" userId="c47cc682-480d-4ecf-932d-eb29162eca0e" providerId="ADAL" clId="{DE1697BB-5288-42B5-8EB3-240960732613}" dt="2022-01-13T19:39:47.901" v="1264"/>
          <ac:grpSpMkLst>
            <pc:docMk/>
            <pc:sldMk cId="1746985522" sldId="257"/>
            <ac:grpSpMk id="371" creationId="{EF3FA00C-6C50-4074-AA6D-1A1BA95C22CB}"/>
          </ac:grpSpMkLst>
        </pc:grpChg>
        <pc:grpChg chg="mod">
          <ac:chgData name="Brian Hong" userId="c47cc682-480d-4ecf-932d-eb29162eca0e" providerId="ADAL" clId="{DE1697BB-5288-42B5-8EB3-240960732613}" dt="2022-01-13T19:39:47.901" v="1264"/>
          <ac:grpSpMkLst>
            <pc:docMk/>
            <pc:sldMk cId="1746985522" sldId="257"/>
            <ac:grpSpMk id="372" creationId="{7F4963F8-4D03-419E-B3F1-CB18D0760C19}"/>
          </ac:grpSpMkLst>
        </pc:grpChg>
        <pc:grpChg chg="mod">
          <ac:chgData name="Brian Hong" userId="c47cc682-480d-4ecf-932d-eb29162eca0e" providerId="ADAL" clId="{DE1697BB-5288-42B5-8EB3-240960732613}" dt="2022-01-13T19:39:47.901" v="1264"/>
          <ac:grpSpMkLst>
            <pc:docMk/>
            <pc:sldMk cId="1746985522" sldId="257"/>
            <ac:grpSpMk id="373" creationId="{7B0A8F08-5BAB-4066-A98D-7DF3F234FB2A}"/>
          </ac:grpSpMkLst>
        </pc:grpChg>
        <pc:grpChg chg="mod">
          <ac:chgData name="Brian Hong" userId="c47cc682-480d-4ecf-932d-eb29162eca0e" providerId="ADAL" clId="{DE1697BB-5288-42B5-8EB3-240960732613}" dt="2022-01-13T19:39:47.901" v="1264"/>
          <ac:grpSpMkLst>
            <pc:docMk/>
            <pc:sldMk cId="1746985522" sldId="257"/>
            <ac:grpSpMk id="374" creationId="{FCA591EA-EDDB-46A7-81F6-E80DCE62A77E}"/>
          </ac:grpSpMkLst>
        </pc:grpChg>
        <pc:grpChg chg="del mod">
          <ac:chgData name="Brian Hong" userId="c47cc682-480d-4ecf-932d-eb29162eca0e" providerId="ADAL" clId="{DE1697BB-5288-42B5-8EB3-240960732613}" dt="2022-01-13T19:40:14.977" v="1311"/>
          <ac:grpSpMkLst>
            <pc:docMk/>
            <pc:sldMk cId="1746985522" sldId="257"/>
            <ac:grpSpMk id="395" creationId="{FA9B915D-CBBB-41D2-8539-BCCBF3429AC9}"/>
          </ac:grpSpMkLst>
        </pc:grpChg>
        <pc:grpChg chg="del mod">
          <ac:chgData name="Brian Hong" userId="c47cc682-480d-4ecf-932d-eb29162eca0e" providerId="ADAL" clId="{DE1697BB-5288-42B5-8EB3-240960732613}" dt="2022-01-13T19:40:14.977" v="1311"/>
          <ac:grpSpMkLst>
            <pc:docMk/>
            <pc:sldMk cId="1746985522" sldId="257"/>
            <ac:grpSpMk id="396" creationId="{D1C307D2-2651-4275-9A81-19AD02FF6044}"/>
          </ac:grpSpMkLst>
        </pc:grpChg>
        <pc:grpChg chg="del mod">
          <ac:chgData name="Brian Hong" userId="c47cc682-480d-4ecf-932d-eb29162eca0e" providerId="ADAL" clId="{DE1697BB-5288-42B5-8EB3-240960732613}" dt="2022-01-13T19:40:14.977" v="1311"/>
          <ac:grpSpMkLst>
            <pc:docMk/>
            <pc:sldMk cId="1746985522" sldId="257"/>
            <ac:grpSpMk id="405" creationId="{4C32FAEE-24D8-4DA3-8D4B-D24EC07559E4}"/>
          </ac:grpSpMkLst>
        </pc:grpChg>
        <pc:grpChg chg="del mod">
          <ac:chgData name="Brian Hong" userId="c47cc682-480d-4ecf-932d-eb29162eca0e" providerId="ADAL" clId="{DE1697BB-5288-42B5-8EB3-240960732613}" dt="2022-01-13T19:40:15.194" v="1312"/>
          <ac:grpSpMkLst>
            <pc:docMk/>
            <pc:sldMk cId="1746985522" sldId="257"/>
            <ac:grpSpMk id="415" creationId="{1C90A466-71D5-41D5-8FD9-06E973C697A1}"/>
          </ac:grpSpMkLst>
        </pc:grpChg>
        <pc:grpChg chg="del mod">
          <ac:chgData name="Brian Hong" userId="c47cc682-480d-4ecf-932d-eb29162eca0e" providerId="ADAL" clId="{DE1697BB-5288-42B5-8EB3-240960732613}" dt="2022-01-13T19:41:36.736" v="1369"/>
          <ac:grpSpMkLst>
            <pc:docMk/>
            <pc:sldMk cId="1746985522" sldId="257"/>
            <ac:grpSpMk id="416" creationId="{A714A4C0-A992-4E59-945A-702CAA1E74F9}"/>
          </ac:grpSpMkLst>
        </pc:grpChg>
        <pc:grpChg chg="del mod">
          <ac:chgData name="Brian Hong" userId="c47cc682-480d-4ecf-932d-eb29162eca0e" providerId="ADAL" clId="{DE1697BB-5288-42B5-8EB3-240960732613}" dt="2022-01-13T19:41:36.736" v="1369"/>
          <ac:grpSpMkLst>
            <pc:docMk/>
            <pc:sldMk cId="1746985522" sldId="257"/>
            <ac:grpSpMk id="417" creationId="{80C39944-F983-4ADD-8EDF-0E203DB9C7D8}"/>
          </ac:grpSpMkLst>
        </pc:grpChg>
        <pc:grpChg chg="del mod">
          <ac:chgData name="Brian Hong" userId="c47cc682-480d-4ecf-932d-eb29162eca0e" providerId="ADAL" clId="{DE1697BB-5288-42B5-8EB3-240960732613}" dt="2022-01-13T19:41:36.736" v="1369"/>
          <ac:grpSpMkLst>
            <pc:docMk/>
            <pc:sldMk cId="1746985522" sldId="257"/>
            <ac:grpSpMk id="424" creationId="{7FE19C09-9321-4036-B9EE-FC204F83C339}"/>
          </ac:grpSpMkLst>
        </pc:grpChg>
        <pc:grpChg chg="del mod">
          <ac:chgData name="Brian Hong" userId="c47cc682-480d-4ecf-932d-eb29162eca0e" providerId="ADAL" clId="{DE1697BB-5288-42B5-8EB3-240960732613}" dt="2022-01-13T19:41:21.285" v="1346"/>
          <ac:grpSpMkLst>
            <pc:docMk/>
            <pc:sldMk cId="1746985522" sldId="257"/>
            <ac:grpSpMk id="431" creationId="{C704E00B-50BC-46B4-8A86-EC7A9EDA56C8}"/>
          </ac:grpSpMkLst>
        </pc:grpChg>
        <pc:grpChg chg="del mod">
          <ac:chgData name="Brian Hong" userId="c47cc682-480d-4ecf-932d-eb29162eca0e" providerId="ADAL" clId="{DE1697BB-5288-42B5-8EB3-240960732613}" dt="2022-01-13T19:41:36.736" v="1369"/>
          <ac:grpSpMkLst>
            <pc:docMk/>
            <pc:sldMk cId="1746985522" sldId="257"/>
            <ac:grpSpMk id="432" creationId="{21C01C18-2318-45EC-9D1A-5B02676E4E62}"/>
          </ac:grpSpMkLst>
        </pc:grpChg>
        <pc:grpChg chg="del mod">
          <ac:chgData name="Brian Hong" userId="c47cc682-480d-4ecf-932d-eb29162eca0e" providerId="ADAL" clId="{DE1697BB-5288-42B5-8EB3-240960732613}" dt="2022-01-13T19:41:22.249" v="1349"/>
          <ac:grpSpMkLst>
            <pc:docMk/>
            <pc:sldMk cId="1746985522" sldId="257"/>
            <ac:grpSpMk id="452" creationId="{B814D45F-A27C-47CF-988D-C2CA62F6CF89}"/>
          </ac:grpSpMkLst>
        </pc:grpChg>
        <pc:grpChg chg="del mod">
          <ac:chgData name="Brian Hong" userId="c47cc682-480d-4ecf-932d-eb29162eca0e" providerId="ADAL" clId="{DE1697BB-5288-42B5-8EB3-240960732613}" dt="2022-01-13T19:41:36.736" v="1369"/>
          <ac:grpSpMkLst>
            <pc:docMk/>
            <pc:sldMk cId="1746985522" sldId="257"/>
            <ac:grpSpMk id="453" creationId="{105156A5-F393-47F7-A4F2-606573BA31A2}"/>
          </ac:grpSpMkLst>
        </pc:grpChg>
        <pc:grpChg chg="del mod">
          <ac:chgData name="Brian Hong" userId="c47cc682-480d-4ecf-932d-eb29162eca0e" providerId="ADAL" clId="{DE1697BB-5288-42B5-8EB3-240960732613}" dt="2022-01-13T19:41:36.736" v="1369"/>
          <ac:grpSpMkLst>
            <pc:docMk/>
            <pc:sldMk cId="1746985522" sldId="257"/>
            <ac:grpSpMk id="454" creationId="{5BCF44C3-C844-4E7E-9448-B5CF69DC8128}"/>
          </ac:grpSpMkLst>
        </pc:grpChg>
        <pc:grpChg chg="del mod">
          <ac:chgData name="Brian Hong" userId="c47cc682-480d-4ecf-932d-eb29162eca0e" providerId="ADAL" clId="{DE1697BB-5288-42B5-8EB3-240960732613}" dt="2022-01-13T19:41:23.799" v="1352"/>
          <ac:grpSpMkLst>
            <pc:docMk/>
            <pc:sldMk cId="1746985522" sldId="257"/>
            <ac:grpSpMk id="457" creationId="{F0E54DA1-EFDA-40C9-8EB0-9F02EB7FC16C}"/>
          </ac:grpSpMkLst>
        </pc:grpChg>
        <pc:grpChg chg="del mod">
          <ac:chgData name="Brian Hong" userId="c47cc682-480d-4ecf-932d-eb29162eca0e" providerId="ADAL" clId="{DE1697BB-5288-42B5-8EB3-240960732613}" dt="2022-01-13T19:41:36.736" v="1369"/>
          <ac:grpSpMkLst>
            <pc:docMk/>
            <pc:sldMk cId="1746985522" sldId="257"/>
            <ac:grpSpMk id="460" creationId="{2866F091-6D47-4602-B55F-4D0A8DC88856}"/>
          </ac:grpSpMkLst>
        </pc:grpChg>
        <pc:grpChg chg="del mod">
          <ac:chgData name="Brian Hong" userId="c47cc682-480d-4ecf-932d-eb29162eca0e" providerId="ADAL" clId="{DE1697BB-5288-42B5-8EB3-240960732613}" dt="2022-01-13T19:41:36.736" v="1369"/>
          <ac:grpSpMkLst>
            <pc:docMk/>
            <pc:sldMk cId="1746985522" sldId="257"/>
            <ac:grpSpMk id="465" creationId="{8F88388E-77CB-4283-A61B-1C79DBD1A564}"/>
          </ac:grpSpMkLst>
        </pc:grpChg>
        <pc:grpChg chg="del mod">
          <ac:chgData name="Brian Hong" userId="c47cc682-480d-4ecf-932d-eb29162eca0e" providerId="ADAL" clId="{DE1697BB-5288-42B5-8EB3-240960732613}" dt="2022-01-13T19:41:40.149" v="1373"/>
          <ac:grpSpMkLst>
            <pc:docMk/>
            <pc:sldMk cId="1746985522" sldId="257"/>
            <ac:grpSpMk id="477" creationId="{407AC53A-0D25-4161-80D2-5EFC1DA2729E}"/>
          </ac:grpSpMkLst>
        </pc:grpChg>
        <pc:grpChg chg="del mod">
          <ac:chgData name="Brian Hong" userId="c47cc682-480d-4ecf-932d-eb29162eca0e" providerId="ADAL" clId="{DE1697BB-5288-42B5-8EB3-240960732613}" dt="2022-01-13T19:41:46.544" v="1386"/>
          <ac:grpSpMkLst>
            <pc:docMk/>
            <pc:sldMk cId="1746985522" sldId="257"/>
            <ac:grpSpMk id="480" creationId="{ED7EAF13-6128-4571-926D-2C68B87BA8CE}"/>
          </ac:grpSpMkLst>
        </pc:grpChg>
        <pc:grpChg chg="mod">
          <ac:chgData name="Brian Hong" userId="c47cc682-480d-4ecf-932d-eb29162eca0e" providerId="ADAL" clId="{DE1697BB-5288-42B5-8EB3-240960732613}" dt="2022-01-13T19:41:46.544" v="1386"/>
          <ac:grpSpMkLst>
            <pc:docMk/>
            <pc:sldMk cId="1746985522" sldId="257"/>
            <ac:grpSpMk id="493" creationId="{AB8DB8CD-B746-4C99-9CD4-C41AC5D0DE58}"/>
          </ac:grpSpMkLst>
        </pc:grpChg>
        <pc:grpChg chg="del mod">
          <ac:chgData name="Brian Hong" userId="c47cc682-480d-4ecf-932d-eb29162eca0e" providerId="ADAL" clId="{DE1697BB-5288-42B5-8EB3-240960732613}" dt="2022-01-13T19:49:30.747" v="1416"/>
          <ac:grpSpMkLst>
            <pc:docMk/>
            <pc:sldMk cId="1746985522" sldId="257"/>
            <ac:grpSpMk id="503" creationId="{152C2D5D-7CF9-4028-A771-D6788AAE6103}"/>
          </ac:grpSpMkLst>
        </pc:grpChg>
        <pc:grpChg chg="mod">
          <ac:chgData name="Brian Hong" userId="c47cc682-480d-4ecf-932d-eb29162eca0e" providerId="ADAL" clId="{DE1697BB-5288-42B5-8EB3-240960732613}" dt="2022-01-13T19:49:22.778" v="1396"/>
          <ac:grpSpMkLst>
            <pc:docMk/>
            <pc:sldMk cId="1746985522" sldId="257"/>
            <ac:grpSpMk id="504" creationId="{A0BE286B-95C0-4E13-94C2-DEFAE7A5491B}"/>
          </ac:grpSpMkLst>
        </pc:grpChg>
        <pc:grpChg chg="del mod">
          <ac:chgData name="Brian Hong" userId="c47cc682-480d-4ecf-932d-eb29162eca0e" providerId="ADAL" clId="{DE1697BB-5288-42B5-8EB3-240960732613}" dt="2022-01-13T19:49:32.597" v="1418"/>
          <ac:grpSpMkLst>
            <pc:docMk/>
            <pc:sldMk cId="1746985522" sldId="257"/>
            <ac:grpSpMk id="524" creationId="{4F83D539-135D-4502-A4D9-60AD206B6E4D}"/>
          </ac:grpSpMkLst>
        </pc:grpChg>
        <pc:grpChg chg="mod">
          <ac:chgData name="Brian Hong" userId="c47cc682-480d-4ecf-932d-eb29162eca0e" providerId="ADAL" clId="{DE1697BB-5288-42B5-8EB3-240960732613}" dt="2022-01-13T19:49:30.747" v="1416"/>
          <ac:grpSpMkLst>
            <pc:docMk/>
            <pc:sldMk cId="1746985522" sldId="257"/>
            <ac:grpSpMk id="525" creationId="{02B89FC2-2215-4B6A-8295-1ED3A2F86AD8}"/>
          </ac:grpSpMkLst>
        </pc:grpChg>
        <pc:grpChg chg="mod">
          <ac:chgData name="Brian Hong" userId="c47cc682-480d-4ecf-932d-eb29162eca0e" providerId="ADAL" clId="{DE1697BB-5288-42B5-8EB3-240960732613}" dt="2022-01-13T19:49:30.747" v="1416"/>
          <ac:grpSpMkLst>
            <pc:docMk/>
            <pc:sldMk cId="1746985522" sldId="257"/>
            <ac:grpSpMk id="526" creationId="{3B513EDF-1BCC-4EB4-9F51-CAA5A13F77D2}"/>
          </ac:grpSpMkLst>
        </pc:grpChg>
        <pc:grpChg chg="mod">
          <ac:chgData name="Brian Hong" userId="c47cc682-480d-4ecf-932d-eb29162eca0e" providerId="ADAL" clId="{DE1697BB-5288-42B5-8EB3-240960732613}" dt="2022-01-13T19:49:30.747" v="1416"/>
          <ac:grpSpMkLst>
            <pc:docMk/>
            <pc:sldMk cId="1746985522" sldId="257"/>
            <ac:grpSpMk id="527" creationId="{0F7431AC-6AC3-49B2-88C8-0E35AE18D70B}"/>
          </ac:grpSpMkLst>
        </pc:grpChg>
        <pc:grpChg chg="del mod">
          <ac:chgData name="Brian Hong" userId="c47cc682-480d-4ecf-932d-eb29162eca0e" providerId="ADAL" clId="{DE1697BB-5288-42B5-8EB3-240960732613}" dt="2022-01-13T19:49:37.151" v="1420"/>
          <ac:grpSpMkLst>
            <pc:docMk/>
            <pc:sldMk cId="1746985522" sldId="257"/>
            <ac:grpSpMk id="529" creationId="{455701F9-AB65-4BBE-BD3C-901560017E15}"/>
          </ac:grpSpMkLst>
        </pc:grpChg>
        <pc:grpChg chg="del mod">
          <ac:chgData name="Brian Hong" userId="c47cc682-480d-4ecf-932d-eb29162eca0e" providerId="ADAL" clId="{DE1697BB-5288-42B5-8EB3-240960732613}" dt="2022-01-13T19:49:40.994" v="1426"/>
          <ac:grpSpMkLst>
            <pc:docMk/>
            <pc:sldMk cId="1746985522" sldId="257"/>
            <ac:grpSpMk id="531" creationId="{EFCCB803-4F78-4AE4-807A-24C4BBEC42D4}"/>
          </ac:grpSpMkLst>
        </pc:grpChg>
        <pc:grpChg chg="mod">
          <ac:chgData name="Brian Hong" userId="c47cc682-480d-4ecf-932d-eb29162eca0e" providerId="ADAL" clId="{DE1697BB-5288-42B5-8EB3-240960732613}" dt="2022-01-13T19:49:40.994" v="1426"/>
          <ac:grpSpMkLst>
            <pc:docMk/>
            <pc:sldMk cId="1746985522" sldId="257"/>
            <ac:grpSpMk id="537" creationId="{046F9D15-D334-4935-9C3D-F3423E05E3C4}"/>
          </ac:grpSpMkLst>
        </pc:grpChg>
        <pc:grpChg chg="mod">
          <ac:chgData name="Brian Hong" userId="c47cc682-480d-4ecf-932d-eb29162eca0e" providerId="ADAL" clId="{DE1697BB-5288-42B5-8EB3-240960732613}" dt="2022-01-13T19:49:45.169" v="1431"/>
          <ac:grpSpMkLst>
            <pc:docMk/>
            <pc:sldMk cId="1746985522" sldId="257"/>
            <ac:grpSpMk id="542" creationId="{92761B5C-94AA-4837-BCC3-2FC1A153EEF4}"/>
          </ac:grpSpMkLst>
        </pc:grpChg>
        <pc:grpChg chg="del mod">
          <ac:chgData name="Brian Hong" userId="c47cc682-480d-4ecf-932d-eb29162eca0e" providerId="ADAL" clId="{DE1697BB-5288-42B5-8EB3-240960732613}" dt="2022-01-13T19:49:52.901" v="1441"/>
          <ac:grpSpMkLst>
            <pc:docMk/>
            <pc:sldMk cId="1746985522" sldId="257"/>
            <ac:grpSpMk id="548" creationId="{01DC4412-8434-46EA-A915-FB14D9127722}"/>
          </ac:grpSpMkLst>
        </pc:grpChg>
        <pc:grpChg chg="mod">
          <ac:chgData name="Brian Hong" userId="c47cc682-480d-4ecf-932d-eb29162eca0e" providerId="ADAL" clId="{DE1697BB-5288-42B5-8EB3-240960732613}" dt="2022-01-13T19:50:03.756" v="1461"/>
          <ac:grpSpMkLst>
            <pc:docMk/>
            <pc:sldMk cId="1746985522" sldId="257"/>
            <ac:grpSpMk id="567" creationId="{1DA720D1-83DB-4634-B54C-89FC013E5A15}"/>
          </ac:grpSpMkLst>
        </pc:grpChg>
        <pc:grpChg chg="mod">
          <ac:chgData name="Brian Hong" userId="c47cc682-480d-4ecf-932d-eb29162eca0e" providerId="ADAL" clId="{DE1697BB-5288-42B5-8EB3-240960732613}" dt="2022-01-13T19:50:03.756" v="1461"/>
          <ac:grpSpMkLst>
            <pc:docMk/>
            <pc:sldMk cId="1746985522" sldId="257"/>
            <ac:grpSpMk id="568" creationId="{9FAB6ADA-DF4B-4BC5-9073-5C10FA72EC37}"/>
          </ac:grpSpMkLst>
        </pc:grpChg>
        <pc:grpChg chg="mod">
          <ac:chgData name="Brian Hong" userId="c47cc682-480d-4ecf-932d-eb29162eca0e" providerId="ADAL" clId="{DE1697BB-5288-42B5-8EB3-240960732613}" dt="2022-01-13T19:50:03.756" v="1461"/>
          <ac:grpSpMkLst>
            <pc:docMk/>
            <pc:sldMk cId="1746985522" sldId="257"/>
            <ac:grpSpMk id="569" creationId="{BE2D76FA-841E-487F-90F4-AF4C8EC3737B}"/>
          </ac:grpSpMkLst>
        </pc:grpChg>
        <pc:grpChg chg="del mod">
          <ac:chgData name="Brian Hong" userId="c47cc682-480d-4ecf-932d-eb29162eca0e" providerId="ADAL" clId="{DE1697BB-5288-42B5-8EB3-240960732613}" dt="2022-01-13T19:51:45.045" v="1551"/>
          <ac:grpSpMkLst>
            <pc:docMk/>
            <pc:sldMk cId="1746985522" sldId="257"/>
            <ac:grpSpMk id="580" creationId="{7A439A26-C388-46C4-9761-F19C81AD31BE}"/>
          </ac:grpSpMkLst>
        </pc:grpChg>
        <pc:grpChg chg="del mod">
          <ac:chgData name="Brian Hong" userId="c47cc682-480d-4ecf-932d-eb29162eca0e" providerId="ADAL" clId="{DE1697BB-5288-42B5-8EB3-240960732613}" dt="2022-01-13T19:51:45.045" v="1551"/>
          <ac:grpSpMkLst>
            <pc:docMk/>
            <pc:sldMk cId="1746985522" sldId="257"/>
            <ac:grpSpMk id="581" creationId="{F9922714-FF7A-46D9-9E92-13686069BD6A}"/>
          </ac:grpSpMkLst>
        </pc:grpChg>
        <pc:grpChg chg="mod">
          <ac:chgData name="Brian Hong" userId="c47cc682-480d-4ecf-932d-eb29162eca0e" providerId="ADAL" clId="{DE1697BB-5288-42B5-8EB3-240960732613}" dt="2022-01-13T19:51:06.201" v="1524"/>
          <ac:grpSpMkLst>
            <pc:docMk/>
            <pc:sldMk cId="1746985522" sldId="257"/>
            <ac:grpSpMk id="593" creationId="{FCB1204B-B281-4997-9C2E-73B3E09C7E41}"/>
          </ac:grpSpMkLst>
        </pc:grpChg>
        <pc:grpChg chg="mod">
          <ac:chgData name="Brian Hong" userId="c47cc682-480d-4ecf-932d-eb29162eca0e" providerId="ADAL" clId="{DE1697BB-5288-42B5-8EB3-240960732613}" dt="2022-01-13T19:51:06.201" v="1524"/>
          <ac:grpSpMkLst>
            <pc:docMk/>
            <pc:sldMk cId="1746985522" sldId="257"/>
            <ac:grpSpMk id="594" creationId="{91BD906C-BDD8-4D14-91E5-5FD7423367B7}"/>
          </ac:grpSpMkLst>
        </pc:grpChg>
        <pc:grpChg chg="del mod">
          <ac:chgData name="Brian Hong" userId="c47cc682-480d-4ecf-932d-eb29162eca0e" providerId="ADAL" clId="{DE1697BB-5288-42B5-8EB3-240960732613}" dt="2022-01-13T19:53:14.104" v="1552"/>
          <ac:grpSpMkLst>
            <pc:docMk/>
            <pc:sldMk cId="1746985522" sldId="257"/>
            <ac:grpSpMk id="597" creationId="{DABAC6BC-6947-455D-8BC6-47D7CDCA7117}"/>
          </ac:grpSpMkLst>
        </pc:grpChg>
        <pc:grpChg chg="mod">
          <ac:chgData name="Brian Hong" userId="c47cc682-480d-4ecf-932d-eb29162eca0e" providerId="ADAL" clId="{DE1697BB-5288-42B5-8EB3-240960732613}" dt="2022-01-13T19:51:36.070" v="1534"/>
          <ac:grpSpMkLst>
            <pc:docMk/>
            <pc:sldMk cId="1746985522" sldId="257"/>
            <ac:grpSpMk id="602" creationId="{DB62BFFF-E1D7-4055-81D3-03135CA42B49}"/>
          </ac:grpSpMkLst>
        </pc:grpChg>
        <pc:grpChg chg="mod">
          <ac:chgData name="Brian Hong" userId="c47cc682-480d-4ecf-932d-eb29162eca0e" providerId="ADAL" clId="{DE1697BB-5288-42B5-8EB3-240960732613}" dt="2022-01-13T19:51:45.045" v="1551"/>
          <ac:grpSpMkLst>
            <pc:docMk/>
            <pc:sldMk cId="1746985522" sldId="257"/>
            <ac:grpSpMk id="619" creationId="{DA28E1DD-4210-448F-83A3-95CBF682E998}"/>
          </ac:grpSpMkLst>
        </pc:grpChg>
        <pc:grpChg chg="del mod">
          <ac:chgData name="Brian Hong" userId="c47cc682-480d-4ecf-932d-eb29162eca0e" providerId="ADAL" clId="{DE1697BB-5288-42B5-8EB3-240960732613}" dt="2022-01-13T19:53:21.640" v="1563"/>
          <ac:grpSpMkLst>
            <pc:docMk/>
            <pc:sldMk cId="1746985522" sldId="257"/>
            <ac:grpSpMk id="622" creationId="{B31D392E-8317-4E77-8B7C-7C693D9598AC}"/>
          </ac:grpSpMkLst>
        </pc:grpChg>
        <pc:grpChg chg="del mod">
          <ac:chgData name="Brian Hong" userId="c47cc682-480d-4ecf-932d-eb29162eca0e" providerId="ADAL" clId="{DE1697BB-5288-42B5-8EB3-240960732613}" dt="2022-01-13T19:54:25.548" v="1660"/>
          <ac:grpSpMkLst>
            <pc:docMk/>
            <pc:sldMk cId="1746985522" sldId="257"/>
            <ac:grpSpMk id="629" creationId="{8143E9B6-F262-4280-8F52-0A947E7D6DA1}"/>
          </ac:grpSpMkLst>
        </pc:grpChg>
        <pc:grpChg chg="del mod">
          <ac:chgData name="Brian Hong" userId="c47cc682-480d-4ecf-932d-eb29162eca0e" providerId="ADAL" clId="{DE1697BB-5288-42B5-8EB3-240960732613}" dt="2022-01-13T19:54:25.548" v="1660"/>
          <ac:grpSpMkLst>
            <pc:docMk/>
            <pc:sldMk cId="1746985522" sldId="257"/>
            <ac:grpSpMk id="643" creationId="{D3CCFEEF-BA59-487C-8B22-D4A55A19B51B}"/>
          </ac:grpSpMkLst>
        </pc:grpChg>
        <pc:grpChg chg="del mod">
          <ac:chgData name="Brian Hong" userId="c47cc682-480d-4ecf-932d-eb29162eca0e" providerId="ADAL" clId="{DE1697BB-5288-42B5-8EB3-240960732613}" dt="2022-01-13T19:54:25.548" v="1660"/>
          <ac:grpSpMkLst>
            <pc:docMk/>
            <pc:sldMk cId="1746985522" sldId="257"/>
            <ac:grpSpMk id="644" creationId="{0B433AF4-552F-463D-B545-9FF790DCBAF1}"/>
          </ac:grpSpMkLst>
        </pc:grpChg>
        <pc:grpChg chg="del mod">
          <ac:chgData name="Brian Hong" userId="c47cc682-480d-4ecf-932d-eb29162eca0e" providerId="ADAL" clId="{DE1697BB-5288-42B5-8EB3-240960732613}" dt="2022-01-13T19:54:25.548" v="1660"/>
          <ac:grpSpMkLst>
            <pc:docMk/>
            <pc:sldMk cId="1746985522" sldId="257"/>
            <ac:grpSpMk id="653" creationId="{F738D9C4-D80F-4E1B-B87D-B28C5ECB9B1E}"/>
          </ac:grpSpMkLst>
        </pc:grpChg>
        <pc:grpChg chg="del mod">
          <ac:chgData name="Brian Hong" userId="c47cc682-480d-4ecf-932d-eb29162eca0e" providerId="ADAL" clId="{DE1697BB-5288-42B5-8EB3-240960732613}" dt="2022-01-13T19:54:25.548" v="1660"/>
          <ac:grpSpMkLst>
            <pc:docMk/>
            <pc:sldMk cId="1746985522" sldId="257"/>
            <ac:grpSpMk id="654" creationId="{96D9A90C-D2C4-475E-935C-07E6D228D091}"/>
          </ac:grpSpMkLst>
        </pc:grpChg>
        <pc:grpChg chg="del mod">
          <ac:chgData name="Brian Hong" userId="c47cc682-480d-4ecf-932d-eb29162eca0e" providerId="ADAL" clId="{DE1697BB-5288-42B5-8EB3-240960732613}" dt="2022-01-13T19:53:48.989" v="1598"/>
          <ac:grpSpMkLst>
            <pc:docMk/>
            <pc:sldMk cId="1746985522" sldId="257"/>
            <ac:grpSpMk id="664" creationId="{5C5B0982-D0C5-4506-8725-09CFEAD6E31F}"/>
          </ac:grpSpMkLst>
        </pc:grpChg>
        <pc:grpChg chg="del mod">
          <ac:chgData name="Brian Hong" userId="c47cc682-480d-4ecf-932d-eb29162eca0e" providerId="ADAL" clId="{DE1697BB-5288-42B5-8EB3-240960732613}" dt="2022-01-13T19:54:25.548" v="1660"/>
          <ac:grpSpMkLst>
            <pc:docMk/>
            <pc:sldMk cId="1746985522" sldId="257"/>
            <ac:grpSpMk id="665" creationId="{D4A43FE7-66E3-4C6B-B3EC-33F4094CD389}"/>
          </ac:grpSpMkLst>
        </pc:grpChg>
        <pc:grpChg chg="del mod">
          <ac:chgData name="Brian Hong" userId="c47cc682-480d-4ecf-932d-eb29162eca0e" providerId="ADAL" clId="{DE1697BB-5288-42B5-8EB3-240960732613}" dt="2022-01-13T19:54:25.548" v="1660"/>
          <ac:grpSpMkLst>
            <pc:docMk/>
            <pc:sldMk cId="1746985522" sldId="257"/>
            <ac:grpSpMk id="667" creationId="{E6C9EDE1-6031-412E-BEBB-85E236212385}"/>
          </ac:grpSpMkLst>
        </pc:grpChg>
        <pc:grpChg chg="del mod">
          <ac:chgData name="Brian Hong" userId="c47cc682-480d-4ecf-932d-eb29162eca0e" providerId="ADAL" clId="{DE1697BB-5288-42B5-8EB3-240960732613}" dt="2022-01-13T19:54:25.548" v="1660"/>
          <ac:grpSpMkLst>
            <pc:docMk/>
            <pc:sldMk cId="1746985522" sldId="257"/>
            <ac:grpSpMk id="689" creationId="{BFA5D6E6-B0DD-40EE-BE93-A514FB66B0E9}"/>
          </ac:grpSpMkLst>
        </pc:grpChg>
        <pc:grpChg chg="del mod">
          <ac:chgData name="Brian Hong" userId="c47cc682-480d-4ecf-932d-eb29162eca0e" providerId="ADAL" clId="{DE1697BB-5288-42B5-8EB3-240960732613}" dt="2022-01-13T19:54:25.548" v="1660"/>
          <ac:grpSpMkLst>
            <pc:docMk/>
            <pc:sldMk cId="1746985522" sldId="257"/>
            <ac:grpSpMk id="690" creationId="{A0BC56B5-16A5-41B9-AFE7-C43AD3759607}"/>
          </ac:grpSpMkLst>
        </pc:grpChg>
        <pc:grpChg chg="del mod">
          <ac:chgData name="Brian Hong" userId="c47cc682-480d-4ecf-932d-eb29162eca0e" providerId="ADAL" clId="{DE1697BB-5288-42B5-8EB3-240960732613}" dt="2022-01-13T19:54:25.548" v="1660"/>
          <ac:grpSpMkLst>
            <pc:docMk/>
            <pc:sldMk cId="1746985522" sldId="257"/>
            <ac:grpSpMk id="691" creationId="{D07CE249-A687-49C7-B14C-70126C91D0C3}"/>
          </ac:grpSpMkLst>
        </pc:grpChg>
        <pc:grpChg chg="del mod">
          <ac:chgData name="Brian Hong" userId="c47cc682-480d-4ecf-932d-eb29162eca0e" providerId="ADAL" clId="{DE1697BB-5288-42B5-8EB3-240960732613}" dt="2022-01-13T19:54:25.548" v="1660"/>
          <ac:grpSpMkLst>
            <pc:docMk/>
            <pc:sldMk cId="1746985522" sldId="257"/>
            <ac:grpSpMk id="692" creationId="{F7081283-03DF-4013-83E1-02A6A63AFD46}"/>
          </ac:grpSpMkLst>
        </pc:grpChg>
        <pc:grpChg chg="del mod">
          <ac:chgData name="Brian Hong" userId="c47cc682-480d-4ecf-932d-eb29162eca0e" providerId="ADAL" clId="{DE1697BB-5288-42B5-8EB3-240960732613}" dt="2022-01-13T19:54:25.548" v="1660"/>
          <ac:grpSpMkLst>
            <pc:docMk/>
            <pc:sldMk cId="1746985522" sldId="257"/>
            <ac:grpSpMk id="693" creationId="{95E9E5A5-717D-4935-9F17-1CCE768CAC6B}"/>
          </ac:grpSpMkLst>
        </pc:grpChg>
        <pc:grpChg chg="del mod">
          <ac:chgData name="Brian Hong" userId="c47cc682-480d-4ecf-932d-eb29162eca0e" providerId="ADAL" clId="{DE1697BB-5288-42B5-8EB3-240960732613}" dt="2022-01-13T19:54:02.167" v="1623"/>
          <ac:grpSpMkLst>
            <pc:docMk/>
            <pc:sldMk cId="1746985522" sldId="257"/>
            <ac:grpSpMk id="694" creationId="{97D66928-398F-4C68-A054-1FA630266DC8}"/>
          </ac:grpSpMkLst>
        </pc:grpChg>
        <pc:grpChg chg="del mod">
          <ac:chgData name="Brian Hong" userId="c47cc682-480d-4ecf-932d-eb29162eca0e" providerId="ADAL" clId="{DE1697BB-5288-42B5-8EB3-240960732613}" dt="2022-01-13T19:54:05.777" v="1625"/>
          <ac:grpSpMkLst>
            <pc:docMk/>
            <pc:sldMk cId="1746985522" sldId="257"/>
            <ac:grpSpMk id="697" creationId="{FAD96CFB-2AD3-43FA-AE8F-471B9B2AA136}"/>
          </ac:grpSpMkLst>
        </pc:grpChg>
        <pc:grpChg chg="del mod">
          <ac:chgData name="Brian Hong" userId="c47cc682-480d-4ecf-932d-eb29162eca0e" providerId="ADAL" clId="{DE1697BB-5288-42B5-8EB3-240960732613}" dt="2022-01-13T19:54:25.548" v="1660"/>
          <ac:grpSpMkLst>
            <pc:docMk/>
            <pc:sldMk cId="1746985522" sldId="257"/>
            <ac:grpSpMk id="699" creationId="{BB6ECE27-EF79-4AEA-A614-457D3E832956}"/>
          </ac:grpSpMkLst>
        </pc:grpChg>
        <pc:grpChg chg="del mod">
          <ac:chgData name="Brian Hong" userId="c47cc682-480d-4ecf-932d-eb29162eca0e" providerId="ADAL" clId="{DE1697BB-5288-42B5-8EB3-240960732613}" dt="2022-01-13T19:54:25.548" v="1660"/>
          <ac:grpSpMkLst>
            <pc:docMk/>
            <pc:sldMk cId="1746985522" sldId="257"/>
            <ac:grpSpMk id="702" creationId="{68E67288-DB59-4127-BBE5-88927EEBB0E3}"/>
          </ac:grpSpMkLst>
        </pc:grpChg>
        <pc:grpChg chg="del mod">
          <ac:chgData name="Brian Hong" userId="c47cc682-480d-4ecf-932d-eb29162eca0e" providerId="ADAL" clId="{DE1697BB-5288-42B5-8EB3-240960732613}" dt="2022-01-13T19:54:25.548" v="1660"/>
          <ac:grpSpMkLst>
            <pc:docMk/>
            <pc:sldMk cId="1746985522" sldId="257"/>
            <ac:grpSpMk id="731" creationId="{729C9FC4-DD13-4EA1-9BCA-CECA0636925B}"/>
          </ac:grpSpMkLst>
        </pc:grpChg>
        <pc:grpChg chg="del mod">
          <ac:chgData name="Brian Hong" userId="c47cc682-480d-4ecf-932d-eb29162eca0e" providerId="ADAL" clId="{DE1697BB-5288-42B5-8EB3-240960732613}" dt="2022-01-13T19:54:25.548" v="1660"/>
          <ac:grpSpMkLst>
            <pc:docMk/>
            <pc:sldMk cId="1746985522" sldId="257"/>
            <ac:grpSpMk id="732" creationId="{D151F39B-4BD2-4055-B942-B7A6EB69AC19}"/>
          </ac:grpSpMkLst>
        </pc:grpChg>
        <pc:grpChg chg="del mod">
          <ac:chgData name="Brian Hong" userId="c47cc682-480d-4ecf-932d-eb29162eca0e" providerId="ADAL" clId="{DE1697BB-5288-42B5-8EB3-240960732613}" dt="2022-01-13T19:54:25.548" v="1660"/>
          <ac:grpSpMkLst>
            <pc:docMk/>
            <pc:sldMk cId="1746985522" sldId="257"/>
            <ac:grpSpMk id="733" creationId="{CC3F9189-48DE-4F18-8732-1A470CCB7182}"/>
          </ac:grpSpMkLst>
        </pc:grpChg>
        <pc:grpChg chg="del mod">
          <ac:chgData name="Brian Hong" userId="c47cc682-480d-4ecf-932d-eb29162eca0e" providerId="ADAL" clId="{DE1697BB-5288-42B5-8EB3-240960732613}" dt="2022-01-13T19:56:01.177" v="1672"/>
          <ac:grpSpMkLst>
            <pc:docMk/>
            <pc:sldMk cId="1746985522" sldId="257"/>
            <ac:grpSpMk id="734" creationId="{DF827CCD-08C6-4FF0-89E3-D3D8A2FFA0FE}"/>
          </ac:grpSpMkLst>
        </pc:grpChg>
        <pc:grpChg chg="del mod">
          <ac:chgData name="Brian Hong" userId="c47cc682-480d-4ecf-932d-eb29162eca0e" providerId="ADAL" clId="{DE1697BB-5288-42B5-8EB3-240960732613}" dt="2022-01-13T19:57:17.566" v="1751"/>
          <ac:grpSpMkLst>
            <pc:docMk/>
            <pc:sldMk cId="1746985522" sldId="257"/>
            <ac:grpSpMk id="746" creationId="{672459EB-F88C-40D4-A903-6C5D376C580E}"/>
          </ac:grpSpMkLst>
        </pc:grpChg>
        <pc:grpChg chg="del mod">
          <ac:chgData name="Brian Hong" userId="c47cc682-480d-4ecf-932d-eb29162eca0e" providerId="ADAL" clId="{DE1697BB-5288-42B5-8EB3-240960732613}" dt="2022-01-13T19:57:17.566" v="1751"/>
          <ac:grpSpMkLst>
            <pc:docMk/>
            <pc:sldMk cId="1746985522" sldId="257"/>
            <ac:grpSpMk id="787" creationId="{4EF8E147-49F2-4C20-A64E-9B7A0D86FBD6}"/>
          </ac:grpSpMkLst>
        </pc:grpChg>
        <pc:grpChg chg="del mod">
          <ac:chgData name="Brian Hong" userId="c47cc682-480d-4ecf-932d-eb29162eca0e" providerId="ADAL" clId="{DE1697BB-5288-42B5-8EB3-240960732613}" dt="2022-01-13T19:57:17.566" v="1751"/>
          <ac:grpSpMkLst>
            <pc:docMk/>
            <pc:sldMk cId="1746985522" sldId="257"/>
            <ac:grpSpMk id="788" creationId="{43D2008C-5E70-429D-A9CB-F8D893C752DE}"/>
          </ac:grpSpMkLst>
        </pc:grpChg>
        <pc:grpChg chg="del mod">
          <ac:chgData name="Brian Hong" userId="c47cc682-480d-4ecf-932d-eb29162eca0e" providerId="ADAL" clId="{DE1697BB-5288-42B5-8EB3-240960732613}" dt="2022-01-13T19:57:17.566" v="1751"/>
          <ac:grpSpMkLst>
            <pc:docMk/>
            <pc:sldMk cId="1746985522" sldId="257"/>
            <ac:grpSpMk id="789" creationId="{FF2201CD-9890-480B-9272-A557BEDF3E4F}"/>
          </ac:grpSpMkLst>
        </pc:grpChg>
        <pc:grpChg chg="del mod">
          <ac:chgData name="Brian Hong" userId="c47cc682-480d-4ecf-932d-eb29162eca0e" providerId="ADAL" clId="{DE1697BB-5288-42B5-8EB3-240960732613}" dt="2022-01-13T19:57:17.566" v="1751"/>
          <ac:grpSpMkLst>
            <pc:docMk/>
            <pc:sldMk cId="1746985522" sldId="257"/>
            <ac:grpSpMk id="790" creationId="{1C0C095D-5115-4A16-BEC2-160F22370172}"/>
          </ac:grpSpMkLst>
        </pc:grpChg>
        <pc:grpChg chg="del mod">
          <ac:chgData name="Brian Hong" userId="c47cc682-480d-4ecf-932d-eb29162eca0e" providerId="ADAL" clId="{DE1697BB-5288-42B5-8EB3-240960732613}" dt="2022-01-13T19:57:17.566" v="1751"/>
          <ac:grpSpMkLst>
            <pc:docMk/>
            <pc:sldMk cId="1746985522" sldId="257"/>
            <ac:grpSpMk id="791" creationId="{641CA142-9627-409D-BCF7-C6A92A496384}"/>
          </ac:grpSpMkLst>
        </pc:grpChg>
        <pc:grpChg chg="del mod">
          <ac:chgData name="Brian Hong" userId="c47cc682-480d-4ecf-932d-eb29162eca0e" providerId="ADAL" clId="{DE1697BB-5288-42B5-8EB3-240960732613}" dt="2022-01-13T19:57:04.404" v="1722"/>
          <ac:grpSpMkLst>
            <pc:docMk/>
            <pc:sldMk cId="1746985522" sldId="257"/>
            <ac:grpSpMk id="792" creationId="{ABB68C9E-609C-433E-9865-2521BF01B79B}"/>
          </ac:grpSpMkLst>
        </pc:grpChg>
        <pc:grpChg chg="del mod">
          <ac:chgData name="Brian Hong" userId="c47cc682-480d-4ecf-932d-eb29162eca0e" providerId="ADAL" clId="{DE1697BB-5288-42B5-8EB3-240960732613}" dt="2022-01-13T19:57:04.404" v="1722"/>
          <ac:grpSpMkLst>
            <pc:docMk/>
            <pc:sldMk cId="1746985522" sldId="257"/>
            <ac:grpSpMk id="793" creationId="{40DBC9C8-DA3C-4701-B529-917CFAF9D2E3}"/>
          </ac:grpSpMkLst>
        </pc:grpChg>
        <pc:grpChg chg="del mod">
          <ac:chgData name="Brian Hong" userId="c47cc682-480d-4ecf-932d-eb29162eca0e" providerId="ADAL" clId="{DE1697BB-5288-42B5-8EB3-240960732613}" dt="2022-01-13T19:57:17.566" v="1751"/>
          <ac:grpSpMkLst>
            <pc:docMk/>
            <pc:sldMk cId="1746985522" sldId="257"/>
            <ac:grpSpMk id="802" creationId="{4BAFFC9D-F1C8-4FBD-A564-8DA8C762C743}"/>
          </ac:grpSpMkLst>
        </pc:grpChg>
        <pc:grpChg chg="mod">
          <ac:chgData name="Brian Hong" userId="c47cc682-480d-4ecf-932d-eb29162eca0e" providerId="ADAL" clId="{DE1697BB-5288-42B5-8EB3-240960732613}" dt="2022-01-13T19:57:17.566" v="1751"/>
          <ac:grpSpMkLst>
            <pc:docMk/>
            <pc:sldMk cId="1746985522" sldId="257"/>
            <ac:grpSpMk id="831" creationId="{09C5EFD1-B40B-419E-AC00-A237F5041FA4}"/>
          </ac:grpSpMkLst>
        </pc:grpChg>
        <pc:inkChg chg="add mod">
          <ac:chgData name="Brian Hong" userId="c47cc682-480d-4ecf-932d-eb29162eca0e" providerId="ADAL" clId="{DE1697BB-5288-42B5-8EB3-240960732613}" dt="2022-01-13T19:08:55.259" v="882"/>
          <ac:inkMkLst>
            <pc:docMk/>
            <pc:sldMk cId="1746985522" sldId="257"/>
            <ac:inkMk id="4" creationId="{AE0CA9DD-B19C-4758-94CD-4451CF4FFB4B}"/>
          </ac:inkMkLst>
        </pc:inkChg>
        <pc:inkChg chg="add mod">
          <ac:chgData name="Brian Hong" userId="c47cc682-480d-4ecf-932d-eb29162eca0e" providerId="ADAL" clId="{DE1697BB-5288-42B5-8EB3-240960732613}" dt="2022-01-13T19:08:55.259" v="882"/>
          <ac:inkMkLst>
            <pc:docMk/>
            <pc:sldMk cId="1746985522" sldId="257"/>
            <ac:inkMk id="5" creationId="{4E2A3C20-395C-44D2-9FDC-0BB64A33342D}"/>
          </ac:inkMkLst>
        </pc:inkChg>
        <pc:inkChg chg="add mod">
          <ac:chgData name="Brian Hong" userId="c47cc682-480d-4ecf-932d-eb29162eca0e" providerId="ADAL" clId="{DE1697BB-5288-42B5-8EB3-240960732613}" dt="2022-01-13T19:08:55.259" v="882"/>
          <ac:inkMkLst>
            <pc:docMk/>
            <pc:sldMk cId="1746985522" sldId="257"/>
            <ac:inkMk id="6" creationId="{8CEC8BD6-A509-457D-A651-9ACB99E0BE6A}"/>
          </ac:inkMkLst>
        </pc:inkChg>
        <pc:inkChg chg="add mod">
          <ac:chgData name="Brian Hong" userId="c47cc682-480d-4ecf-932d-eb29162eca0e" providerId="ADAL" clId="{DE1697BB-5288-42B5-8EB3-240960732613}" dt="2022-01-13T19:08:55.259" v="882"/>
          <ac:inkMkLst>
            <pc:docMk/>
            <pc:sldMk cId="1746985522" sldId="257"/>
            <ac:inkMk id="7" creationId="{0148C5A3-E493-4DDF-A15F-BBC514360AFD}"/>
          </ac:inkMkLst>
        </pc:inkChg>
        <pc:inkChg chg="add mod">
          <ac:chgData name="Brian Hong" userId="c47cc682-480d-4ecf-932d-eb29162eca0e" providerId="ADAL" clId="{DE1697BB-5288-42B5-8EB3-240960732613}" dt="2022-01-13T19:08:55.259" v="882"/>
          <ac:inkMkLst>
            <pc:docMk/>
            <pc:sldMk cId="1746985522" sldId="257"/>
            <ac:inkMk id="8" creationId="{A3C8A8DB-1C3D-4CB5-9B33-C508131F62C1}"/>
          </ac:inkMkLst>
        </pc:inkChg>
        <pc:inkChg chg="add mod">
          <ac:chgData name="Brian Hong" userId="c47cc682-480d-4ecf-932d-eb29162eca0e" providerId="ADAL" clId="{DE1697BB-5288-42B5-8EB3-240960732613}" dt="2022-01-13T19:08:55.259" v="882"/>
          <ac:inkMkLst>
            <pc:docMk/>
            <pc:sldMk cId="1746985522" sldId="257"/>
            <ac:inkMk id="9" creationId="{EAFCD8BA-3473-4FA9-AE0C-C4B382DF52C9}"/>
          </ac:inkMkLst>
        </pc:inkChg>
        <pc:inkChg chg="add mod">
          <ac:chgData name="Brian Hong" userId="c47cc682-480d-4ecf-932d-eb29162eca0e" providerId="ADAL" clId="{DE1697BB-5288-42B5-8EB3-240960732613}" dt="2022-01-13T19:08:55.259" v="882"/>
          <ac:inkMkLst>
            <pc:docMk/>
            <pc:sldMk cId="1746985522" sldId="257"/>
            <ac:inkMk id="10" creationId="{3E323446-84ED-4546-95C8-46332244E4B0}"/>
          </ac:inkMkLst>
        </pc:inkChg>
        <pc:inkChg chg="add mod">
          <ac:chgData name="Brian Hong" userId="c47cc682-480d-4ecf-932d-eb29162eca0e" providerId="ADAL" clId="{DE1697BB-5288-42B5-8EB3-240960732613}" dt="2022-01-13T19:08:55.259" v="882"/>
          <ac:inkMkLst>
            <pc:docMk/>
            <pc:sldMk cId="1746985522" sldId="257"/>
            <ac:inkMk id="11" creationId="{7B0D1928-8684-4C47-AEE6-261E50436B0E}"/>
          </ac:inkMkLst>
        </pc:inkChg>
        <pc:inkChg chg="add mod">
          <ac:chgData name="Brian Hong" userId="c47cc682-480d-4ecf-932d-eb29162eca0e" providerId="ADAL" clId="{DE1697BB-5288-42B5-8EB3-240960732613}" dt="2022-01-13T19:08:55.259" v="882"/>
          <ac:inkMkLst>
            <pc:docMk/>
            <pc:sldMk cId="1746985522" sldId="257"/>
            <ac:inkMk id="12" creationId="{EA9258FF-98D7-45FF-8899-A02AD9209A5E}"/>
          </ac:inkMkLst>
        </pc:inkChg>
        <pc:inkChg chg="add mod">
          <ac:chgData name="Brian Hong" userId="c47cc682-480d-4ecf-932d-eb29162eca0e" providerId="ADAL" clId="{DE1697BB-5288-42B5-8EB3-240960732613}" dt="2022-01-13T19:08:59.058" v="890"/>
          <ac:inkMkLst>
            <pc:docMk/>
            <pc:sldMk cId="1746985522" sldId="257"/>
            <ac:inkMk id="14" creationId="{F94479FA-54CD-453F-A577-788CEEEE7E29}"/>
          </ac:inkMkLst>
        </pc:inkChg>
        <pc:inkChg chg="add mod">
          <ac:chgData name="Brian Hong" userId="c47cc682-480d-4ecf-932d-eb29162eca0e" providerId="ADAL" clId="{DE1697BB-5288-42B5-8EB3-240960732613}" dt="2022-01-13T19:08:59.058" v="890"/>
          <ac:inkMkLst>
            <pc:docMk/>
            <pc:sldMk cId="1746985522" sldId="257"/>
            <ac:inkMk id="15" creationId="{61A973A3-0A4F-43AC-8B00-7B53A0135B02}"/>
          </ac:inkMkLst>
        </pc:inkChg>
        <pc:inkChg chg="add mod">
          <ac:chgData name="Brian Hong" userId="c47cc682-480d-4ecf-932d-eb29162eca0e" providerId="ADAL" clId="{DE1697BB-5288-42B5-8EB3-240960732613}" dt="2022-01-13T19:08:59.058" v="890"/>
          <ac:inkMkLst>
            <pc:docMk/>
            <pc:sldMk cId="1746985522" sldId="257"/>
            <ac:inkMk id="16" creationId="{99BF869B-723D-48D1-91C0-591B9B9FBAFE}"/>
          </ac:inkMkLst>
        </pc:inkChg>
        <pc:inkChg chg="add mod">
          <ac:chgData name="Brian Hong" userId="c47cc682-480d-4ecf-932d-eb29162eca0e" providerId="ADAL" clId="{DE1697BB-5288-42B5-8EB3-240960732613}" dt="2022-01-13T19:08:59.058" v="890"/>
          <ac:inkMkLst>
            <pc:docMk/>
            <pc:sldMk cId="1746985522" sldId="257"/>
            <ac:inkMk id="17" creationId="{D9DD4683-C0A2-45E5-81AA-174EEC2F3A41}"/>
          </ac:inkMkLst>
        </pc:inkChg>
        <pc:inkChg chg="add mod">
          <ac:chgData name="Brian Hong" userId="c47cc682-480d-4ecf-932d-eb29162eca0e" providerId="ADAL" clId="{DE1697BB-5288-42B5-8EB3-240960732613}" dt="2022-01-13T19:08:59.058" v="890"/>
          <ac:inkMkLst>
            <pc:docMk/>
            <pc:sldMk cId="1746985522" sldId="257"/>
            <ac:inkMk id="18" creationId="{342B0C92-A1C9-432B-8531-C616A1A80A7E}"/>
          </ac:inkMkLst>
        </pc:inkChg>
        <pc:inkChg chg="add mod">
          <ac:chgData name="Brian Hong" userId="c47cc682-480d-4ecf-932d-eb29162eca0e" providerId="ADAL" clId="{DE1697BB-5288-42B5-8EB3-240960732613}" dt="2022-01-13T19:08:59.058" v="890"/>
          <ac:inkMkLst>
            <pc:docMk/>
            <pc:sldMk cId="1746985522" sldId="257"/>
            <ac:inkMk id="19" creationId="{EF5465BA-4EA0-4510-89B2-EA8A4E3CA8D3}"/>
          </ac:inkMkLst>
        </pc:inkChg>
        <pc:inkChg chg="add">
          <ac:chgData name="Brian Hong" userId="c47cc682-480d-4ecf-932d-eb29162eca0e" providerId="ADAL" clId="{DE1697BB-5288-42B5-8EB3-240960732613}" dt="2022-01-13T19:08:58.506" v="889" actId="9405"/>
          <ac:inkMkLst>
            <pc:docMk/>
            <pc:sldMk cId="1746985522" sldId="257"/>
            <ac:inkMk id="20" creationId="{A8351316-BCAF-49DA-B219-7A1D717ECDA9}"/>
          </ac:inkMkLst>
        </pc:inkChg>
        <pc:inkChg chg="add del">
          <ac:chgData name="Brian Hong" userId="c47cc682-480d-4ecf-932d-eb29162eca0e" providerId="ADAL" clId="{DE1697BB-5288-42B5-8EB3-240960732613}" dt="2022-01-13T19:09:02.417" v="897"/>
          <ac:inkMkLst>
            <pc:docMk/>
            <pc:sldMk cId="1746985522" sldId="257"/>
            <ac:inkMk id="22" creationId="{D132AAA2-3E34-4768-BE9C-3F9996671D3E}"/>
          </ac:inkMkLst>
        </pc:inkChg>
        <pc:inkChg chg="add del">
          <ac:chgData name="Brian Hong" userId="c47cc682-480d-4ecf-932d-eb29162eca0e" providerId="ADAL" clId="{DE1697BB-5288-42B5-8EB3-240960732613}" dt="2022-01-13T19:09:02.417" v="896"/>
          <ac:inkMkLst>
            <pc:docMk/>
            <pc:sldMk cId="1746985522" sldId="257"/>
            <ac:inkMk id="23" creationId="{13CDAE49-AAB4-4DEA-AD40-CF4AD812DA2F}"/>
          </ac:inkMkLst>
        </pc:inkChg>
        <pc:inkChg chg="add mod">
          <ac:chgData name="Brian Hong" userId="c47cc682-480d-4ecf-932d-eb29162eca0e" providerId="ADAL" clId="{DE1697BB-5288-42B5-8EB3-240960732613}" dt="2022-01-13T19:09:02.438" v="898"/>
          <ac:inkMkLst>
            <pc:docMk/>
            <pc:sldMk cId="1746985522" sldId="257"/>
            <ac:inkMk id="24" creationId="{EF5EDB78-612A-46B3-9D92-35417E97BFF4}"/>
          </ac:inkMkLst>
        </pc:inkChg>
        <pc:inkChg chg="add mod">
          <ac:chgData name="Brian Hong" userId="c47cc682-480d-4ecf-932d-eb29162eca0e" providerId="ADAL" clId="{DE1697BB-5288-42B5-8EB3-240960732613}" dt="2022-01-13T19:09:02.438" v="898"/>
          <ac:inkMkLst>
            <pc:docMk/>
            <pc:sldMk cId="1746985522" sldId="257"/>
            <ac:inkMk id="25" creationId="{8ABDEA02-9E22-4A24-9872-4342FA30DFD1}"/>
          </ac:inkMkLst>
        </pc:inkChg>
        <pc:inkChg chg="add mod">
          <ac:chgData name="Brian Hong" userId="c47cc682-480d-4ecf-932d-eb29162eca0e" providerId="ADAL" clId="{DE1697BB-5288-42B5-8EB3-240960732613}" dt="2022-01-13T19:09:02.438" v="898"/>
          <ac:inkMkLst>
            <pc:docMk/>
            <pc:sldMk cId="1746985522" sldId="257"/>
            <ac:inkMk id="26" creationId="{28229CE5-3604-4EF0-A8CC-331BAE8A4B73}"/>
          </ac:inkMkLst>
        </pc:inkChg>
        <pc:inkChg chg="add del mod">
          <ac:chgData name="Brian Hong" userId="c47cc682-480d-4ecf-932d-eb29162eca0e" providerId="ADAL" clId="{DE1697BB-5288-42B5-8EB3-240960732613}" dt="2022-01-13T19:28:02.436" v="985"/>
          <ac:inkMkLst>
            <pc:docMk/>
            <pc:sldMk cId="1746985522" sldId="257"/>
            <ac:inkMk id="28" creationId="{49C10143-ACDF-45BE-A7B4-407015645FE1}"/>
          </ac:inkMkLst>
        </pc:inkChg>
        <pc:inkChg chg="add mod">
          <ac:chgData name="Brian Hong" userId="c47cc682-480d-4ecf-932d-eb29162eca0e" providerId="ADAL" clId="{DE1697BB-5288-42B5-8EB3-240960732613}" dt="2022-01-13T19:28:02.436" v="985"/>
          <ac:inkMkLst>
            <pc:docMk/>
            <pc:sldMk cId="1746985522" sldId="257"/>
            <ac:inkMk id="29" creationId="{BCC7556E-16BA-4BE0-BA36-7B831F736EDF}"/>
          </ac:inkMkLst>
        </pc:inkChg>
        <pc:inkChg chg="add mod">
          <ac:chgData name="Brian Hong" userId="c47cc682-480d-4ecf-932d-eb29162eca0e" providerId="ADAL" clId="{DE1697BB-5288-42B5-8EB3-240960732613}" dt="2022-01-13T19:09:09.402" v="908"/>
          <ac:inkMkLst>
            <pc:docMk/>
            <pc:sldMk cId="1746985522" sldId="257"/>
            <ac:inkMk id="31" creationId="{A9AB757F-3804-4F4D-995A-2B65B1DCFB30}"/>
          </ac:inkMkLst>
        </pc:inkChg>
        <pc:inkChg chg="add mod">
          <ac:chgData name="Brian Hong" userId="c47cc682-480d-4ecf-932d-eb29162eca0e" providerId="ADAL" clId="{DE1697BB-5288-42B5-8EB3-240960732613}" dt="2022-01-13T19:09:09.402" v="908"/>
          <ac:inkMkLst>
            <pc:docMk/>
            <pc:sldMk cId="1746985522" sldId="257"/>
            <ac:inkMk id="32" creationId="{C191F34C-A2C7-448B-9C60-796163A9FE29}"/>
          </ac:inkMkLst>
        </pc:inkChg>
        <pc:inkChg chg="add mod">
          <ac:chgData name="Brian Hong" userId="c47cc682-480d-4ecf-932d-eb29162eca0e" providerId="ADAL" clId="{DE1697BB-5288-42B5-8EB3-240960732613}" dt="2022-01-13T19:09:09.402" v="908"/>
          <ac:inkMkLst>
            <pc:docMk/>
            <pc:sldMk cId="1746985522" sldId="257"/>
            <ac:inkMk id="33" creationId="{36FEC705-C793-473A-A223-981E17A02271}"/>
          </ac:inkMkLst>
        </pc:inkChg>
        <pc:inkChg chg="add mod">
          <ac:chgData name="Brian Hong" userId="c47cc682-480d-4ecf-932d-eb29162eca0e" providerId="ADAL" clId="{DE1697BB-5288-42B5-8EB3-240960732613}" dt="2022-01-13T19:09:09.402" v="908"/>
          <ac:inkMkLst>
            <pc:docMk/>
            <pc:sldMk cId="1746985522" sldId="257"/>
            <ac:inkMk id="34" creationId="{EB042D09-FC7A-4608-8194-D7E7260DB88D}"/>
          </ac:inkMkLst>
        </pc:inkChg>
        <pc:inkChg chg="add mod">
          <ac:chgData name="Brian Hong" userId="c47cc682-480d-4ecf-932d-eb29162eca0e" providerId="ADAL" clId="{DE1697BB-5288-42B5-8EB3-240960732613}" dt="2022-01-13T19:09:09.402" v="908"/>
          <ac:inkMkLst>
            <pc:docMk/>
            <pc:sldMk cId="1746985522" sldId="257"/>
            <ac:inkMk id="35" creationId="{268FCEF7-FE42-4421-9D01-2CDA1FF109CF}"/>
          </ac:inkMkLst>
        </pc:inkChg>
        <pc:inkChg chg="add mod">
          <ac:chgData name="Brian Hong" userId="c47cc682-480d-4ecf-932d-eb29162eca0e" providerId="ADAL" clId="{DE1697BB-5288-42B5-8EB3-240960732613}" dt="2022-01-13T19:09:09.402" v="908"/>
          <ac:inkMkLst>
            <pc:docMk/>
            <pc:sldMk cId="1746985522" sldId="257"/>
            <ac:inkMk id="36" creationId="{756A544F-265F-4A1D-850E-96CFB3D84582}"/>
          </ac:inkMkLst>
        </pc:inkChg>
        <pc:inkChg chg="add mod">
          <ac:chgData name="Brian Hong" userId="c47cc682-480d-4ecf-932d-eb29162eca0e" providerId="ADAL" clId="{DE1697BB-5288-42B5-8EB3-240960732613}" dt="2022-01-13T19:09:14.544" v="918"/>
          <ac:inkMkLst>
            <pc:docMk/>
            <pc:sldMk cId="1746985522" sldId="257"/>
            <ac:inkMk id="39" creationId="{4A4098BE-5C0F-44DD-85C4-070DECC5701C}"/>
          </ac:inkMkLst>
        </pc:inkChg>
        <pc:inkChg chg="add mod">
          <ac:chgData name="Brian Hong" userId="c47cc682-480d-4ecf-932d-eb29162eca0e" providerId="ADAL" clId="{DE1697BB-5288-42B5-8EB3-240960732613}" dt="2022-01-13T19:09:14.544" v="918"/>
          <ac:inkMkLst>
            <pc:docMk/>
            <pc:sldMk cId="1746985522" sldId="257"/>
            <ac:inkMk id="40" creationId="{E4371131-858F-4109-BEF7-7331DE0D0ED4}"/>
          </ac:inkMkLst>
        </pc:inkChg>
        <pc:inkChg chg="add mod">
          <ac:chgData name="Brian Hong" userId="c47cc682-480d-4ecf-932d-eb29162eca0e" providerId="ADAL" clId="{DE1697BB-5288-42B5-8EB3-240960732613}" dt="2022-01-13T19:09:14.544" v="918"/>
          <ac:inkMkLst>
            <pc:docMk/>
            <pc:sldMk cId="1746985522" sldId="257"/>
            <ac:inkMk id="41" creationId="{0797A172-F000-4CB8-8617-3B4AEEEBAE26}"/>
          </ac:inkMkLst>
        </pc:inkChg>
        <pc:inkChg chg="add mod">
          <ac:chgData name="Brian Hong" userId="c47cc682-480d-4ecf-932d-eb29162eca0e" providerId="ADAL" clId="{DE1697BB-5288-42B5-8EB3-240960732613}" dt="2022-01-13T19:09:14.544" v="918"/>
          <ac:inkMkLst>
            <pc:docMk/>
            <pc:sldMk cId="1746985522" sldId="257"/>
            <ac:inkMk id="42" creationId="{181B4024-B134-4905-A1F9-E5CDDA8E9815}"/>
          </ac:inkMkLst>
        </pc:inkChg>
        <pc:inkChg chg="add mod">
          <ac:chgData name="Brian Hong" userId="c47cc682-480d-4ecf-932d-eb29162eca0e" providerId="ADAL" clId="{DE1697BB-5288-42B5-8EB3-240960732613}" dt="2022-01-13T19:09:14.544" v="918"/>
          <ac:inkMkLst>
            <pc:docMk/>
            <pc:sldMk cId="1746985522" sldId="257"/>
            <ac:inkMk id="43" creationId="{84A6263B-FD3E-4241-ACE2-5EB4A75DF5FB}"/>
          </ac:inkMkLst>
        </pc:inkChg>
        <pc:inkChg chg="add mod">
          <ac:chgData name="Brian Hong" userId="c47cc682-480d-4ecf-932d-eb29162eca0e" providerId="ADAL" clId="{DE1697BB-5288-42B5-8EB3-240960732613}" dt="2022-01-13T19:26:59.160" v="958"/>
          <ac:inkMkLst>
            <pc:docMk/>
            <pc:sldMk cId="1746985522" sldId="257"/>
            <ac:inkMk id="44" creationId="{FE6E4C98-2DEA-4D59-8832-F7B86F3D8F0C}"/>
          </ac:inkMkLst>
        </pc:inkChg>
        <pc:inkChg chg="add mod">
          <ac:chgData name="Brian Hong" userId="c47cc682-480d-4ecf-932d-eb29162eca0e" providerId="ADAL" clId="{DE1697BB-5288-42B5-8EB3-240960732613}" dt="2022-01-13T19:26:59.160" v="958"/>
          <ac:inkMkLst>
            <pc:docMk/>
            <pc:sldMk cId="1746985522" sldId="257"/>
            <ac:inkMk id="45" creationId="{2A558EEB-33DC-48A5-A314-64298B6CE46B}"/>
          </ac:inkMkLst>
        </pc:inkChg>
        <pc:inkChg chg="add mod">
          <ac:chgData name="Brian Hong" userId="c47cc682-480d-4ecf-932d-eb29162eca0e" providerId="ADAL" clId="{DE1697BB-5288-42B5-8EB3-240960732613}" dt="2022-01-13T19:26:59.160" v="958"/>
          <ac:inkMkLst>
            <pc:docMk/>
            <pc:sldMk cId="1746985522" sldId="257"/>
            <ac:inkMk id="46" creationId="{BCFD4491-FCE9-4A91-8B59-1C83CA4B7AA1}"/>
          </ac:inkMkLst>
        </pc:inkChg>
        <pc:inkChg chg="add mod">
          <ac:chgData name="Brian Hong" userId="c47cc682-480d-4ecf-932d-eb29162eca0e" providerId="ADAL" clId="{DE1697BB-5288-42B5-8EB3-240960732613}" dt="2022-01-13T19:26:59.160" v="958"/>
          <ac:inkMkLst>
            <pc:docMk/>
            <pc:sldMk cId="1746985522" sldId="257"/>
            <ac:inkMk id="47" creationId="{D19BCF38-1996-4C00-B9AE-37ECE0E74D8C}"/>
          </ac:inkMkLst>
        </pc:inkChg>
        <pc:inkChg chg="add del mod">
          <ac:chgData name="Brian Hong" userId="c47cc682-480d-4ecf-932d-eb29162eca0e" providerId="ADAL" clId="{DE1697BB-5288-42B5-8EB3-240960732613}" dt="2022-01-13T19:26:47.814" v="935"/>
          <ac:inkMkLst>
            <pc:docMk/>
            <pc:sldMk cId="1746985522" sldId="257"/>
            <ac:inkMk id="50" creationId="{58848747-585A-4BD4-9429-71D59F82F0F4}"/>
          </ac:inkMkLst>
        </pc:inkChg>
        <pc:inkChg chg="add del mod">
          <ac:chgData name="Brian Hong" userId="c47cc682-480d-4ecf-932d-eb29162eca0e" providerId="ADAL" clId="{DE1697BB-5288-42B5-8EB3-240960732613}" dt="2022-01-13T19:26:47.815" v="936"/>
          <ac:inkMkLst>
            <pc:docMk/>
            <pc:sldMk cId="1746985522" sldId="257"/>
            <ac:inkMk id="51" creationId="{34A87009-30AB-4AAA-A03F-F0021F26A6FC}"/>
          </ac:inkMkLst>
        </pc:inkChg>
        <pc:inkChg chg="add mod">
          <ac:chgData name="Brian Hong" userId="c47cc682-480d-4ecf-932d-eb29162eca0e" providerId="ADAL" clId="{DE1697BB-5288-42B5-8EB3-240960732613}" dt="2022-01-13T19:26:59.160" v="958"/>
          <ac:inkMkLst>
            <pc:docMk/>
            <pc:sldMk cId="1746985522" sldId="257"/>
            <ac:inkMk id="53" creationId="{E2C5EB7B-2F31-473F-AB4E-9026838AC533}"/>
          </ac:inkMkLst>
        </pc:inkChg>
        <pc:inkChg chg="add mod">
          <ac:chgData name="Brian Hong" userId="c47cc682-480d-4ecf-932d-eb29162eca0e" providerId="ADAL" clId="{DE1697BB-5288-42B5-8EB3-240960732613}" dt="2022-01-13T19:26:59.160" v="958"/>
          <ac:inkMkLst>
            <pc:docMk/>
            <pc:sldMk cId="1746985522" sldId="257"/>
            <ac:inkMk id="54" creationId="{96DF8FEB-6334-40ED-AFDE-FF4B7FD1CFD3}"/>
          </ac:inkMkLst>
        </pc:inkChg>
        <pc:inkChg chg="add mod">
          <ac:chgData name="Brian Hong" userId="c47cc682-480d-4ecf-932d-eb29162eca0e" providerId="ADAL" clId="{DE1697BB-5288-42B5-8EB3-240960732613}" dt="2022-01-13T19:26:59.160" v="958"/>
          <ac:inkMkLst>
            <pc:docMk/>
            <pc:sldMk cId="1746985522" sldId="257"/>
            <ac:inkMk id="55" creationId="{3E3D193C-815D-48EA-ABF5-AD72DEB61DF2}"/>
          </ac:inkMkLst>
        </pc:inkChg>
        <pc:inkChg chg="add mod">
          <ac:chgData name="Brian Hong" userId="c47cc682-480d-4ecf-932d-eb29162eca0e" providerId="ADAL" clId="{DE1697BB-5288-42B5-8EB3-240960732613}" dt="2022-01-13T19:26:59.160" v="958"/>
          <ac:inkMkLst>
            <pc:docMk/>
            <pc:sldMk cId="1746985522" sldId="257"/>
            <ac:inkMk id="56" creationId="{E29888A5-4CEF-4D07-94B4-3F06FB4440FD}"/>
          </ac:inkMkLst>
        </pc:inkChg>
        <pc:inkChg chg="add mod">
          <ac:chgData name="Brian Hong" userId="c47cc682-480d-4ecf-932d-eb29162eca0e" providerId="ADAL" clId="{DE1697BB-5288-42B5-8EB3-240960732613}" dt="2022-01-13T19:26:59.160" v="958"/>
          <ac:inkMkLst>
            <pc:docMk/>
            <pc:sldMk cId="1746985522" sldId="257"/>
            <ac:inkMk id="57" creationId="{87C357AC-5451-4A8B-94A9-EB61A2E0AC39}"/>
          </ac:inkMkLst>
        </pc:inkChg>
        <pc:inkChg chg="add mod">
          <ac:chgData name="Brian Hong" userId="c47cc682-480d-4ecf-932d-eb29162eca0e" providerId="ADAL" clId="{DE1697BB-5288-42B5-8EB3-240960732613}" dt="2022-01-13T19:26:59.160" v="958"/>
          <ac:inkMkLst>
            <pc:docMk/>
            <pc:sldMk cId="1746985522" sldId="257"/>
            <ac:inkMk id="58" creationId="{F03343DD-D894-45ED-9261-1541D5B867B1}"/>
          </ac:inkMkLst>
        </pc:inkChg>
        <pc:inkChg chg="add mod">
          <ac:chgData name="Brian Hong" userId="c47cc682-480d-4ecf-932d-eb29162eca0e" providerId="ADAL" clId="{DE1697BB-5288-42B5-8EB3-240960732613}" dt="2022-01-13T19:26:46.394" v="934"/>
          <ac:inkMkLst>
            <pc:docMk/>
            <pc:sldMk cId="1746985522" sldId="257"/>
            <ac:inkMk id="59" creationId="{D2675297-9FAD-4F4D-87AF-427DC78D2F63}"/>
          </ac:inkMkLst>
        </pc:inkChg>
        <pc:inkChg chg="add mod">
          <ac:chgData name="Brian Hong" userId="c47cc682-480d-4ecf-932d-eb29162eca0e" providerId="ADAL" clId="{DE1697BB-5288-42B5-8EB3-240960732613}" dt="2022-01-13T19:26:46.394" v="934"/>
          <ac:inkMkLst>
            <pc:docMk/>
            <pc:sldMk cId="1746985522" sldId="257"/>
            <ac:inkMk id="60" creationId="{B090912A-1506-4278-A1E5-6DBFBB091668}"/>
          </ac:inkMkLst>
        </pc:inkChg>
        <pc:inkChg chg="add mod">
          <ac:chgData name="Brian Hong" userId="c47cc682-480d-4ecf-932d-eb29162eca0e" providerId="ADAL" clId="{DE1697BB-5288-42B5-8EB3-240960732613}" dt="2022-01-13T19:26:46.394" v="934"/>
          <ac:inkMkLst>
            <pc:docMk/>
            <pc:sldMk cId="1746985522" sldId="257"/>
            <ac:inkMk id="61" creationId="{58E1A15B-FF3F-45B7-9877-02D381C82489}"/>
          </ac:inkMkLst>
        </pc:inkChg>
        <pc:inkChg chg="add mod">
          <ac:chgData name="Brian Hong" userId="c47cc682-480d-4ecf-932d-eb29162eca0e" providerId="ADAL" clId="{DE1697BB-5288-42B5-8EB3-240960732613}" dt="2022-01-13T19:26:46.394" v="934"/>
          <ac:inkMkLst>
            <pc:docMk/>
            <pc:sldMk cId="1746985522" sldId="257"/>
            <ac:inkMk id="62" creationId="{EE9F3CD3-475D-4552-84C8-63D91A059EE7}"/>
          </ac:inkMkLst>
        </pc:inkChg>
        <pc:inkChg chg="add mod">
          <ac:chgData name="Brian Hong" userId="c47cc682-480d-4ecf-932d-eb29162eca0e" providerId="ADAL" clId="{DE1697BB-5288-42B5-8EB3-240960732613}" dt="2022-01-13T19:26:46.394" v="934"/>
          <ac:inkMkLst>
            <pc:docMk/>
            <pc:sldMk cId="1746985522" sldId="257"/>
            <ac:inkMk id="63" creationId="{F92DC8EB-5FFD-4F48-A1A6-BDF6BCB40B87}"/>
          </ac:inkMkLst>
        </pc:inkChg>
        <pc:inkChg chg="add mod">
          <ac:chgData name="Brian Hong" userId="c47cc682-480d-4ecf-932d-eb29162eca0e" providerId="ADAL" clId="{DE1697BB-5288-42B5-8EB3-240960732613}" dt="2022-01-13T19:26:46.394" v="934"/>
          <ac:inkMkLst>
            <pc:docMk/>
            <pc:sldMk cId="1746985522" sldId="257"/>
            <ac:inkMk id="64" creationId="{B538D96D-A12F-4464-A97D-6220B56CCE78}"/>
          </ac:inkMkLst>
        </pc:inkChg>
        <pc:inkChg chg="add del mod">
          <ac:chgData name="Brian Hong" userId="c47cc682-480d-4ecf-932d-eb29162eca0e" providerId="ADAL" clId="{DE1697BB-5288-42B5-8EB3-240960732613}" dt="2022-01-13T19:28:40.214" v="994"/>
          <ac:inkMkLst>
            <pc:docMk/>
            <pc:sldMk cId="1746985522" sldId="257"/>
            <ac:inkMk id="69" creationId="{DDD02D23-9908-4EB0-B9CE-5D480722121F}"/>
          </ac:inkMkLst>
        </pc:inkChg>
        <pc:inkChg chg="add del mod">
          <ac:chgData name="Brian Hong" userId="c47cc682-480d-4ecf-932d-eb29162eca0e" providerId="ADAL" clId="{DE1697BB-5288-42B5-8EB3-240960732613}" dt="2022-01-13T19:28:40.213" v="993"/>
          <ac:inkMkLst>
            <pc:docMk/>
            <pc:sldMk cId="1746985522" sldId="257"/>
            <ac:inkMk id="70" creationId="{6F02CA2D-8C45-401B-B0D9-966CA728292F}"/>
          </ac:inkMkLst>
        </pc:inkChg>
        <pc:inkChg chg="add del mod">
          <ac:chgData name="Brian Hong" userId="c47cc682-480d-4ecf-932d-eb29162eca0e" providerId="ADAL" clId="{DE1697BB-5288-42B5-8EB3-240960732613}" dt="2022-01-13T19:28:40.213" v="991"/>
          <ac:inkMkLst>
            <pc:docMk/>
            <pc:sldMk cId="1746985522" sldId="257"/>
            <ac:inkMk id="71" creationId="{89AFF430-70DE-4CCA-927A-F2F3999B7D02}"/>
          </ac:inkMkLst>
        </pc:inkChg>
        <pc:inkChg chg="add del mod">
          <ac:chgData name="Brian Hong" userId="c47cc682-480d-4ecf-932d-eb29162eca0e" providerId="ADAL" clId="{DE1697BB-5288-42B5-8EB3-240960732613}" dt="2022-01-13T19:28:40.213" v="992"/>
          <ac:inkMkLst>
            <pc:docMk/>
            <pc:sldMk cId="1746985522" sldId="257"/>
            <ac:inkMk id="72" creationId="{E5CFE189-6817-499B-A02F-9571A597A356}"/>
          </ac:inkMkLst>
        </pc:inkChg>
        <pc:inkChg chg="add mod">
          <ac:chgData name="Brian Hong" userId="c47cc682-480d-4ecf-932d-eb29162eca0e" providerId="ADAL" clId="{DE1697BB-5288-42B5-8EB3-240960732613}" dt="2022-01-13T19:26:59.160" v="958"/>
          <ac:inkMkLst>
            <pc:docMk/>
            <pc:sldMk cId="1746985522" sldId="257"/>
            <ac:inkMk id="74" creationId="{9B1001B6-9C94-479B-888B-99F5CA7FAADA}"/>
          </ac:inkMkLst>
        </pc:inkChg>
        <pc:inkChg chg="add mod">
          <ac:chgData name="Brian Hong" userId="c47cc682-480d-4ecf-932d-eb29162eca0e" providerId="ADAL" clId="{DE1697BB-5288-42B5-8EB3-240960732613}" dt="2022-01-13T19:26:59.160" v="958"/>
          <ac:inkMkLst>
            <pc:docMk/>
            <pc:sldMk cId="1746985522" sldId="257"/>
            <ac:inkMk id="75" creationId="{2B21D1AE-6B2F-46BD-A275-4ACCAF6B4247}"/>
          </ac:inkMkLst>
        </pc:inkChg>
        <pc:inkChg chg="add mod">
          <ac:chgData name="Brian Hong" userId="c47cc682-480d-4ecf-932d-eb29162eca0e" providerId="ADAL" clId="{DE1697BB-5288-42B5-8EB3-240960732613}" dt="2022-01-13T19:26:59.160" v="958"/>
          <ac:inkMkLst>
            <pc:docMk/>
            <pc:sldMk cId="1746985522" sldId="257"/>
            <ac:inkMk id="76" creationId="{9BFAA907-234F-4B3B-832D-8C89DD74E20D}"/>
          </ac:inkMkLst>
        </pc:inkChg>
        <pc:inkChg chg="add mod">
          <ac:chgData name="Brian Hong" userId="c47cc682-480d-4ecf-932d-eb29162eca0e" providerId="ADAL" clId="{DE1697BB-5288-42B5-8EB3-240960732613}" dt="2022-01-13T19:26:59.160" v="958"/>
          <ac:inkMkLst>
            <pc:docMk/>
            <pc:sldMk cId="1746985522" sldId="257"/>
            <ac:inkMk id="77" creationId="{5B2BFD69-BE5B-4CBA-9124-82AFA746C1BB}"/>
          </ac:inkMkLst>
        </pc:inkChg>
        <pc:inkChg chg="add mod">
          <ac:chgData name="Brian Hong" userId="c47cc682-480d-4ecf-932d-eb29162eca0e" providerId="ADAL" clId="{DE1697BB-5288-42B5-8EB3-240960732613}" dt="2022-01-13T19:26:59.160" v="958"/>
          <ac:inkMkLst>
            <pc:docMk/>
            <pc:sldMk cId="1746985522" sldId="257"/>
            <ac:inkMk id="78" creationId="{DBF2079E-5E3A-4916-8618-21196250542C}"/>
          </ac:inkMkLst>
        </pc:inkChg>
        <pc:inkChg chg="add mod">
          <ac:chgData name="Brian Hong" userId="c47cc682-480d-4ecf-932d-eb29162eca0e" providerId="ADAL" clId="{DE1697BB-5288-42B5-8EB3-240960732613}" dt="2022-01-13T19:26:59.160" v="958"/>
          <ac:inkMkLst>
            <pc:docMk/>
            <pc:sldMk cId="1746985522" sldId="257"/>
            <ac:inkMk id="79" creationId="{D66F1709-9110-4B03-AC8B-32B2A0BF220D}"/>
          </ac:inkMkLst>
        </pc:inkChg>
        <pc:inkChg chg="add mod">
          <ac:chgData name="Brian Hong" userId="c47cc682-480d-4ecf-932d-eb29162eca0e" providerId="ADAL" clId="{DE1697BB-5288-42B5-8EB3-240960732613}" dt="2022-01-13T19:26:59.160" v="958"/>
          <ac:inkMkLst>
            <pc:docMk/>
            <pc:sldMk cId="1746985522" sldId="257"/>
            <ac:inkMk id="80" creationId="{7BA8C7D2-9957-4C63-9D41-810E92F1E5BA}"/>
          </ac:inkMkLst>
        </pc:inkChg>
        <pc:inkChg chg="add mod">
          <ac:chgData name="Brian Hong" userId="c47cc682-480d-4ecf-932d-eb29162eca0e" providerId="ADAL" clId="{DE1697BB-5288-42B5-8EB3-240960732613}" dt="2022-01-13T19:26:59.160" v="958"/>
          <ac:inkMkLst>
            <pc:docMk/>
            <pc:sldMk cId="1746985522" sldId="257"/>
            <ac:inkMk id="81" creationId="{1EA802CE-E418-4F0D-AAB7-9B511C3C32BA}"/>
          </ac:inkMkLst>
        </pc:inkChg>
        <pc:inkChg chg="add mod">
          <ac:chgData name="Brian Hong" userId="c47cc682-480d-4ecf-932d-eb29162eca0e" providerId="ADAL" clId="{DE1697BB-5288-42B5-8EB3-240960732613}" dt="2022-01-13T19:26:59.160" v="958"/>
          <ac:inkMkLst>
            <pc:docMk/>
            <pc:sldMk cId="1746985522" sldId="257"/>
            <ac:inkMk id="82" creationId="{A1064E0A-19C6-40EA-A542-20AE7CD41361}"/>
          </ac:inkMkLst>
        </pc:inkChg>
        <pc:inkChg chg="add mod">
          <ac:chgData name="Brian Hong" userId="c47cc682-480d-4ecf-932d-eb29162eca0e" providerId="ADAL" clId="{DE1697BB-5288-42B5-8EB3-240960732613}" dt="2022-01-13T19:26:59.160" v="958"/>
          <ac:inkMkLst>
            <pc:docMk/>
            <pc:sldMk cId="1746985522" sldId="257"/>
            <ac:inkMk id="83" creationId="{888B2425-5FBD-4CD7-AD33-3C7736A63748}"/>
          </ac:inkMkLst>
        </pc:inkChg>
        <pc:inkChg chg="add mod">
          <ac:chgData name="Brian Hong" userId="c47cc682-480d-4ecf-932d-eb29162eca0e" providerId="ADAL" clId="{DE1697BB-5288-42B5-8EB3-240960732613}" dt="2022-01-13T19:26:59.160" v="958"/>
          <ac:inkMkLst>
            <pc:docMk/>
            <pc:sldMk cId="1746985522" sldId="257"/>
            <ac:inkMk id="84" creationId="{295ED1D0-6690-4DD4-A51C-1384AD4393F2}"/>
          </ac:inkMkLst>
        </pc:inkChg>
        <pc:inkChg chg="add mod">
          <ac:chgData name="Brian Hong" userId="c47cc682-480d-4ecf-932d-eb29162eca0e" providerId="ADAL" clId="{DE1697BB-5288-42B5-8EB3-240960732613}" dt="2022-01-13T19:26:59.160" v="958"/>
          <ac:inkMkLst>
            <pc:docMk/>
            <pc:sldMk cId="1746985522" sldId="257"/>
            <ac:inkMk id="85" creationId="{CBDFC3BA-996B-4A62-9122-472A659BC4C9}"/>
          </ac:inkMkLst>
        </pc:inkChg>
        <pc:inkChg chg="add mod">
          <ac:chgData name="Brian Hong" userId="c47cc682-480d-4ecf-932d-eb29162eca0e" providerId="ADAL" clId="{DE1697BB-5288-42B5-8EB3-240960732613}" dt="2022-01-13T19:26:59.160" v="958"/>
          <ac:inkMkLst>
            <pc:docMk/>
            <pc:sldMk cId="1746985522" sldId="257"/>
            <ac:inkMk id="86" creationId="{B2583149-2200-45AA-82EF-63F7997F3896}"/>
          </ac:inkMkLst>
        </pc:inkChg>
        <pc:inkChg chg="add mod">
          <ac:chgData name="Brian Hong" userId="c47cc682-480d-4ecf-932d-eb29162eca0e" providerId="ADAL" clId="{DE1697BB-5288-42B5-8EB3-240960732613}" dt="2022-01-13T19:26:59.160" v="958"/>
          <ac:inkMkLst>
            <pc:docMk/>
            <pc:sldMk cId="1746985522" sldId="257"/>
            <ac:inkMk id="87" creationId="{6E5DC50D-6A07-488B-B683-EBE753CA93B7}"/>
          </ac:inkMkLst>
        </pc:inkChg>
        <pc:inkChg chg="add del mod">
          <ac:chgData name="Brian Hong" userId="c47cc682-480d-4ecf-932d-eb29162eca0e" providerId="ADAL" clId="{DE1697BB-5288-42B5-8EB3-240960732613}" dt="2022-01-13T19:26:59.160" v="958"/>
          <ac:inkMkLst>
            <pc:docMk/>
            <pc:sldMk cId="1746985522" sldId="257"/>
            <ac:inkMk id="88" creationId="{82FB3654-57A3-4220-9AD0-F994DC1A63A8}"/>
          </ac:inkMkLst>
        </pc:inkChg>
        <pc:inkChg chg="add del">
          <ac:chgData name="Brian Hong" userId="c47cc682-480d-4ecf-932d-eb29162eca0e" providerId="ADAL" clId="{DE1697BB-5288-42B5-8EB3-240960732613}" dt="2022-01-13T19:28:45.861" v="1004"/>
          <ac:inkMkLst>
            <pc:docMk/>
            <pc:sldMk cId="1746985522" sldId="257"/>
            <ac:inkMk id="90" creationId="{1204BFA7-914E-4C31-A3AF-92AB502A84AF}"/>
          </ac:inkMkLst>
        </pc:inkChg>
        <pc:inkChg chg="add mod">
          <ac:chgData name="Brian Hong" userId="c47cc682-480d-4ecf-932d-eb29162eca0e" providerId="ADAL" clId="{DE1697BB-5288-42B5-8EB3-240960732613}" dt="2022-01-13T19:27:08.552" v="976"/>
          <ac:inkMkLst>
            <pc:docMk/>
            <pc:sldMk cId="1746985522" sldId="257"/>
            <ac:inkMk id="91" creationId="{A5AAB8A6-FAA6-4ED2-9D38-58CAE5B25330}"/>
          </ac:inkMkLst>
        </pc:inkChg>
        <pc:inkChg chg="add mod">
          <ac:chgData name="Brian Hong" userId="c47cc682-480d-4ecf-932d-eb29162eca0e" providerId="ADAL" clId="{DE1697BB-5288-42B5-8EB3-240960732613}" dt="2022-01-13T19:27:08.552" v="976"/>
          <ac:inkMkLst>
            <pc:docMk/>
            <pc:sldMk cId="1746985522" sldId="257"/>
            <ac:inkMk id="92" creationId="{680DC322-4C5A-45CB-9885-5F4725034170}"/>
          </ac:inkMkLst>
        </pc:inkChg>
        <pc:inkChg chg="add mod">
          <ac:chgData name="Brian Hong" userId="c47cc682-480d-4ecf-932d-eb29162eca0e" providerId="ADAL" clId="{DE1697BB-5288-42B5-8EB3-240960732613}" dt="2022-01-13T19:27:08.552" v="976"/>
          <ac:inkMkLst>
            <pc:docMk/>
            <pc:sldMk cId="1746985522" sldId="257"/>
            <ac:inkMk id="93" creationId="{85D7914B-E0C5-436E-8A06-E275F8E6C9AB}"/>
          </ac:inkMkLst>
        </pc:inkChg>
        <pc:inkChg chg="add mod">
          <ac:chgData name="Brian Hong" userId="c47cc682-480d-4ecf-932d-eb29162eca0e" providerId="ADAL" clId="{DE1697BB-5288-42B5-8EB3-240960732613}" dt="2022-01-13T19:27:08.552" v="976"/>
          <ac:inkMkLst>
            <pc:docMk/>
            <pc:sldMk cId="1746985522" sldId="257"/>
            <ac:inkMk id="94" creationId="{86BC203D-E375-43D4-870F-D5FE2B0D0547}"/>
          </ac:inkMkLst>
        </pc:inkChg>
        <pc:inkChg chg="add mod">
          <ac:chgData name="Brian Hong" userId="c47cc682-480d-4ecf-932d-eb29162eca0e" providerId="ADAL" clId="{DE1697BB-5288-42B5-8EB3-240960732613}" dt="2022-01-13T19:27:08.552" v="976"/>
          <ac:inkMkLst>
            <pc:docMk/>
            <pc:sldMk cId="1746985522" sldId="257"/>
            <ac:inkMk id="95" creationId="{2B214309-5215-4F63-AD12-7B07101B6696}"/>
          </ac:inkMkLst>
        </pc:inkChg>
        <pc:inkChg chg="add mod">
          <ac:chgData name="Brian Hong" userId="c47cc682-480d-4ecf-932d-eb29162eca0e" providerId="ADAL" clId="{DE1697BB-5288-42B5-8EB3-240960732613}" dt="2022-01-13T19:27:08.552" v="976"/>
          <ac:inkMkLst>
            <pc:docMk/>
            <pc:sldMk cId="1746985522" sldId="257"/>
            <ac:inkMk id="96" creationId="{654C1566-32D0-4095-A81A-3095D5950791}"/>
          </ac:inkMkLst>
        </pc:inkChg>
        <pc:inkChg chg="add mod">
          <ac:chgData name="Brian Hong" userId="c47cc682-480d-4ecf-932d-eb29162eca0e" providerId="ADAL" clId="{DE1697BB-5288-42B5-8EB3-240960732613}" dt="2022-01-13T19:27:08.552" v="976"/>
          <ac:inkMkLst>
            <pc:docMk/>
            <pc:sldMk cId="1746985522" sldId="257"/>
            <ac:inkMk id="97" creationId="{3106A5D2-8D71-408E-A22B-9458BF00B0F1}"/>
          </ac:inkMkLst>
        </pc:inkChg>
        <pc:inkChg chg="add mod">
          <ac:chgData name="Brian Hong" userId="c47cc682-480d-4ecf-932d-eb29162eca0e" providerId="ADAL" clId="{DE1697BB-5288-42B5-8EB3-240960732613}" dt="2022-01-13T19:27:08.552" v="976"/>
          <ac:inkMkLst>
            <pc:docMk/>
            <pc:sldMk cId="1746985522" sldId="257"/>
            <ac:inkMk id="98" creationId="{4CE9EE50-5882-4700-8A96-BA0A1CB452D5}"/>
          </ac:inkMkLst>
        </pc:inkChg>
        <pc:inkChg chg="add mod">
          <ac:chgData name="Brian Hong" userId="c47cc682-480d-4ecf-932d-eb29162eca0e" providerId="ADAL" clId="{DE1697BB-5288-42B5-8EB3-240960732613}" dt="2022-01-13T19:27:08.552" v="976"/>
          <ac:inkMkLst>
            <pc:docMk/>
            <pc:sldMk cId="1746985522" sldId="257"/>
            <ac:inkMk id="99" creationId="{34F65A36-8A40-4FDA-A485-A00D425AABA0}"/>
          </ac:inkMkLst>
        </pc:inkChg>
        <pc:inkChg chg="add mod">
          <ac:chgData name="Brian Hong" userId="c47cc682-480d-4ecf-932d-eb29162eca0e" providerId="ADAL" clId="{DE1697BB-5288-42B5-8EB3-240960732613}" dt="2022-01-13T19:27:08.552" v="976"/>
          <ac:inkMkLst>
            <pc:docMk/>
            <pc:sldMk cId="1746985522" sldId="257"/>
            <ac:inkMk id="100" creationId="{AFB05454-3A40-462E-9A42-73CC59D41068}"/>
          </ac:inkMkLst>
        </pc:inkChg>
        <pc:inkChg chg="add mod">
          <ac:chgData name="Brian Hong" userId="c47cc682-480d-4ecf-932d-eb29162eca0e" providerId="ADAL" clId="{DE1697BB-5288-42B5-8EB3-240960732613}" dt="2022-01-13T19:27:08.552" v="976"/>
          <ac:inkMkLst>
            <pc:docMk/>
            <pc:sldMk cId="1746985522" sldId="257"/>
            <ac:inkMk id="101" creationId="{74A9EE95-8464-49FA-AA6F-866AFE6B9034}"/>
          </ac:inkMkLst>
        </pc:inkChg>
        <pc:inkChg chg="add mod">
          <ac:chgData name="Brian Hong" userId="c47cc682-480d-4ecf-932d-eb29162eca0e" providerId="ADAL" clId="{DE1697BB-5288-42B5-8EB3-240960732613}" dt="2022-01-13T19:27:08.552" v="976"/>
          <ac:inkMkLst>
            <pc:docMk/>
            <pc:sldMk cId="1746985522" sldId="257"/>
            <ac:inkMk id="102" creationId="{9C390628-E7D8-4B75-A084-0200C25704E1}"/>
          </ac:inkMkLst>
        </pc:inkChg>
        <pc:inkChg chg="add mod">
          <ac:chgData name="Brian Hong" userId="c47cc682-480d-4ecf-932d-eb29162eca0e" providerId="ADAL" clId="{DE1697BB-5288-42B5-8EB3-240960732613}" dt="2022-01-13T19:27:08.552" v="976"/>
          <ac:inkMkLst>
            <pc:docMk/>
            <pc:sldMk cId="1746985522" sldId="257"/>
            <ac:inkMk id="103" creationId="{2E4D48DC-9A4F-4DE9-A49F-0007EF77CC5A}"/>
          </ac:inkMkLst>
        </pc:inkChg>
        <pc:inkChg chg="add mod">
          <ac:chgData name="Brian Hong" userId="c47cc682-480d-4ecf-932d-eb29162eca0e" providerId="ADAL" clId="{DE1697BB-5288-42B5-8EB3-240960732613}" dt="2022-01-13T19:27:08.552" v="976"/>
          <ac:inkMkLst>
            <pc:docMk/>
            <pc:sldMk cId="1746985522" sldId="257"/>
            <ac:inkMk id="104" creationId="{6E639A7B-CCF4-480D-9AC8-00415F4A59B3}"/>
          </ac:inkMkLst>
        </pc:inkChg>
        <pc:inkChg chg="add mod">
          <ac:chgData name="Brian Hong" userId="c47cc682-480d-4ecf-932d-eb29162eca0e" providerId="ADAL" clId="{DE1697BB-5288-42B5-8EB3-240960732613}" dt="2022-01-13T19:27:08.552" v="976"/>
          <ac:inkMkLst>
            <pc:docMk/>
            <pc:sldMk cId="1746985522" sldId="257"/>
            <ac:inkMk id="105" creationId="{E6005B1D-3F2F-4DA3-99D7-7B14FBD2E0AE}"/>
          </ac:inkMkLst>
        </pc:inkChg>
        <pc:inkChg chg="add mod">
          <ac:chgData name="Brian Hong" userId="c47cc682-480d-4ecf-932d-eb29162eca0e" providerId="ADAL" clId="{DE1697BB-5288-42B5-8EB3-240960732613}" dt="2022-01-13T19:27:08.552" v="976"/>
          <ac:inkMkLst>
            <pc:docMk/>
            <pc:sldMk cId="1746985522" sldId="257"/>
            <ac:inkMk id="106" creationId="{1FA4132E-4C26-4618-B6DE-7B4538DFBFAF}"/>
          </ac:inkMkLst>
        </pc:inkChg>
        <pc:inkChg chg="add del mod">
          <ac:chgData name="Brian Hong" userId="c47cc682-480d-4ecf-932d-eb29162eca0e" providerId="ADAL" clId="{DE1697BB-5288-42B5-8EB3-240960732613}" dt="2022-01-13T19:27:58.347" v="980"/>
          <ac:inkMkLst>
            <pc:docMk/>
            <pc:sldMk cId="1746985522" sldId="257"/>
            <ac:inkMk id="111" creationId="{5148B193-8152-4F70-BBA2-848E851258A4}"/>
          </ac:inkMkLst>
        </pc:inkChg>
        <pc:inkChg chg="add del mod">
          <ac:chgData name="Brian Hong" userId="c47cc682-480d-4ecf-932d-eb29162eca0e" providerId="ADAL" clId="{DE1697BB-5288-42B5-8EB3-240960732613}" dt="2022-01-13T19:27:58.348" v="981"/>
          <ac:inkMkLst>
            <pc:docMk/>
            <pc:sldMk cId="1746985522" sldId="257"/>
            <ac:inkMk id="112" creationId="{D92071D7-7DE3-4A6D-97BD-E628B9A87144}"/>
          </ac:inkMkLst>
        </pc:inkChg>
        <pc:inkChg chg="add mod">
          <ac:chgData name="Brian Hong" userId="c47cc682-480d-4ecf-932d-eb29162eca0e" providerId="ADAL" clId="{DE1697BB-5288-42B5-8EB3-240960732613}" dt="2022-01-13T19:28:02.631" v="987"/>
          <ac:inkMkLst>
            <pc:docMk/>
            <pc:sldMk cId="1746985522" sldId="257"/>
            <ac:inkMk id="114" creationId="{1BC01EA5-D0AB-437B-8012-E1AD1A98B433}"/>
          </ac:inkMkLst>
        </pc:inkChg>
        <pc:inkChg chg="add mod">
          <ac:chgData name="Brian Hong" userId="c47cc682-480d-4ecf-932d-eb29162eca0e" providerId="ADAL" clId="{DE1697BB-5288-42B5-8EB3-240960732613}" dt="2022-01-13T19:28:02.631" v="987"/>
          <ac:inkMkLst>
            <pc:docMk/>
            <pc:sldMk cId="1746985522" sldId="257"/>
            <ac:inkMk id="115" creationId="{D88BD248-6E37-48D5-9B52-B7A719185A9B}"/>
          </ac:inkMkLst>
        </pc:inkChg>
        <pc:inkChg chg="add del">
          <ac:chgData name="Brian Hong" userId="c47cc682-480d-4ecf-932d-eb29162eca0e" providerId="ADAL" clId="{DE1697BB-5288-42B5-8EB3-240960732613}" dt="2022-01-13T19:28:02.436" v="986"/>
          <ac:inkMkLst>
            <pc:docMk/>
            <pc:sldMk cId="1746985522" sldId="257"/>
            <ac:inkMk id="116" creationId="{00BFD8C7-DE77-429A-983A-72CB6BBA26A0}"/>
          </ac:inkMkLst>
        </pc:inkChg>
        <pc:inkChg chg="add">
          <ac:chgData name="Brian Hong" userId="c47cc682-480d-4ecf-932d-eb29162eca0e" providerId="ADAL" clId="{DE1697BB-5288-42B5-8EB3-240960732613}" dt="2022-01-13T19:28:03.802" v="988" actId="9405"/>
          <ac:inkMkLst>
            <pc:docMk/>
            <pc:sldMk cId="1746985522" sldId="257"/>
            <ac:inkMk id="118" creationId="{6D84EC4B-338A-4DD6-BF60-16E66A16A38C}"/>
          </ac:inkMkLst>
        </pc:inkChg>
        <pc:inkChg chg="add del">
          <ac:chgData name="Brian Hong" userId="c47cc682-480d-4ecf-932d-eb29162eca0e" providerId="ADAL" clId="{DE1697BB-5288-42B5-8EB3-240960732613}" dt="2022-01-13T19:28:40.213" v="990"/>
          <ac:inkMkLst>
            <pc:docMk/>
            <pc:sldMk cId="1746985522" sldId="257"/>
            <ac:inkMk id="119" creationId="{EB2C957B-78A7-4B3A-8B34-AE800F0CB113}"/>
          </ac:inkMkLst>
        </pc:inkChg>
        <pc:inkChg chg="add mod">
          <ac:chgData name="Brian Hong" userId="c47cc682-480d-4ecf-932d-eb29162eca0e" providerId="ADAL" clId="{DE1697BB-5288-42B5-8EB3-240960732613}" dt="2022-01-13T19:28:44.644" v="1001"/>
          <ac:inkMkLst>
            <pc:docMk/>
            <pc:sldMk cId="1746985522" sldId="257"/>
            <ac:inkMk id="120" creationId="{F61E37CB-6344-48D1-A6F9-EFA9ACC1AC4F}"/>
          </ac:inkMkLst>
        </pc:inkChg>
        <pc:inkChg chg="add mod">
          <ac:chgData name="Brian Hong" userId="c47cc682-480d-4ecf-932d-eb29162eca0e" providerId="ADAL" clId="{DE1697BB-5288-42B5-8EB3-240960732613}" dt="2022-01-13T19:28:44.644" v="1001"/>
          <ac:inkMkLst>
            <pc:docMk/>
            <pc:sldMk cId="1746985522" sldId="257"/>
            <ac:inkMk id="121" creationId="{3705D720-1298-49DB-B818-B890A8F711A1}"/>
          </ac:inkMkLst>
        </pc:inkChg>
        <pc:inkChg chg="add mod">
          <ac:chgData name="Brian Hong" userId="c47cc682-480d-4ecf-932d-eb29162eca0e" providerId="ADAL" clId="{DE1697BB-5288-42B5-8EB3-240960732613}" dt="2022-01-13T19:28:44.644" v="1001"/>
          <ac:inkMkLst>
            <pc:docMk/>
            <pc:sldMk cId="1746985522" sldId="257"/>
            <ac:inkMk id="122" creationId="{B199B9D9-FFED-4FA7-881A-72DD0553C8D9}"/>
          </ac:inkMkLst>
        </pc:inkChg>
        <pc:inkChg chg="add mod">
          <ac:chgData name="Brian Hong" userId="c47cc682-480d-4ecf-932d-eb29162eca0e" providerId="ADAL" clId="{DE1697BB-5288-42B5-8EB3-240960732613}" dt="2022-01-13T19:28:45.655" v="1003"/>
          <ac:inkMkLst>
            <pc:docMk/>
            <pc:sldMk cId="1746985522" sldId="257"/>
            <ac:inkMk id="123" creationId="{B242EDFC-E3D6-4895-A44F-02D3C2A6F48B}"/>
          </ac:inkMkLst>
        </pc:inkChg>
        <pc:inkChg chg="add mod">
          <ac:chgData name="Brian Hong" userId="c47cc682-480d-4ecf-932d-eb29162eca0e" providerId="ADAL" clId="{DE1697BB-5288-42B5-8EB3-240960732613}" dt="2022-01-13T19:28:45.655" v="1003"/>
          <ac:inkMkLst>
            <pc:docMk/>
            <pc:sldMk cId="1746985522" sldId="257"/>
            <ac:inkMk id="124" creationId="{C83AEFFF-24A1-4402-A960-1C47FFB7CF56}"/>
          </ac:inkMkLst>
        </pc:inkChg>
        <pc:inkChg chg="add mod">
          <ac:chgData name="Brian Hong" userId="c47cc682-480d-4ecf-932d-eb29162eca0e" providerId="ADAL" clId="{DE1697BB-5288-42B5-8EB3-240960732613}" dt="2022-01-13T19:28:45.655" v="1003"/>
          <ac:inkMkLst>
            <pc:docMk/>
            <pc:sldMk cId="1746985522" sldId="257"/>
            <ac:inkMk id="125" creationId="{23791BF7-91D5-4904-80C5-8FCB976A1B66}"/>
          </ac:inkMkLst>
        </pc:inkChg>
        <pc:inkChg chg="add mod">
          <ac:chgData name="Brian Hong" userId="c47cc682-480d-4ecf-932d-eb29162eca0e" providerId="ADAL" clId="{DE1697BB-5288-42B5-8EB3-240960732613}" dt="2022-01-13T19:28:45.655" v="1003"/>
          <ac:inkMkLst>
            <pc:docMk/>
            <pc:sldMk cId="1746985522" sldId="257"/>
            <ac:inkMk id="128" creationId="{849CDC19-F6D9-474A-A52A-1E67FF6C9C3C}"/>
          </ac:inkMkLst>
        </pc:inkChg>
        <pc:inkChg chg="add mod">
          <ac:chgData name="Brian Hong" userId="c47cc682-480d-4ecf-932d-eb29162eca0e" providerId="ADAL" clId="{DE1697BB-5288-42B5-8EB3-240960732613}" dt="2022-01-13T19:30:39.361" v="1012"/>
          <ac:inkMkLst>
            <pc:docMk/>
            <pc:sldMk cId="1746985522" sldId="257"/>
            <ac:inkMk id="130" creationId="{0E5F5059-AA59-4C90-904A-095F8A56C0DF}"/>
          </ac:inkMkLst>
        </pc:inkChg>
        <pc:inkChg chg="add mod">
          <ac:chgData name="Brian Hong" userId="c47cc682-480d-4ecf-932d-eb29162eca0e" providerId="ADAL" clId="{DE1697BB-5288-42B5-8EB3-240960732613}" dt="2022-01-13T19:30:39.361" v="1012"/>
          <ac:inkMkLst>
            <pc:docMk/>
            <pc:sldMk cId="1746985522" sldId="257"/>
            <ac:inkMk id="131" creationId="{792B2048-2D0B-4C70-AAAC-D37E72F86A0A}"/>
          </ac:inkMkLst>
        </pc:inkChg>
        <pc:inkChg chg="add mod">
          <ac:chgData name="Brian Hong" userId="c47cc682-480d-4ecf-932d-eb29162eca0e" providerId="ADAL" clId="{DE1697BB-5288-42B5-8EB3-240960732613}" dt="2022-01-13T19:30:39.361" v="1012"/>
          <ac:inkMkLst>
            <pc:docMk/>
            <pc:sldMk cId="1746985522" sldId="257"/>
            <ac:inkMk id="132" creationId="{E373E006-61B2-4475-83D0-6A8EA613BBEB}"/>
          </ac:inkMkLst>
        </pc:inkChg>
        <pc:inkChg chg="add mod">
          <ac:chgData name="Brian Hong" userId="c47cc682-480d-4ecf-932d-eb29162eca0e" providerId="ADAL" clId="{DE1697BB-5288-42B5-8EB3-240960732613}" dt="2022-01-13T19:30:39.361" v="1012"/>
          <ac:inkMkLst>
            <pc:docMk/>
            <pc:sldMk cId="1746985522" sldId="257"/>
            <ac:inkMk id="133" creationId="{91651516-5300-4B6E-B7DD-F22F3C429602}"/>
          </ac:inkMkLst>
        </pc:inkChg>
        <pc:inkChg chg="add del mod">
          <ac:chgData name="Brian Hong" userId="c47cc682-480d-4ecf-932d-eb29162eca0e" providerId="ADAL" clId="{DE1697BB-5288-42B5-8EB3-240960732613}" dt="2022-01-13T19:30:42.102" v="1016"/>
          <ac:inkMkLst>
            <pc:docMk/>
            <pc:sldMk cId="1746985522" sldId="257"/>
            <ac:inkMk id="134" creationId="{4875FE3E-2B92-4E0D-AB88-B7D385BB4EF1}"/>
          </ac:inkMkLst>
        </pc:inkChg>
        <pc:inkChg chg="add del mod">
          <ac:chgData name="Brian Hong" userId="c47cc682-480d-4ecf-932d-eb29162eca0e" providerId="ADAL" clId="{DE1697BB-5288-42B5-8EB3-240960732613}" dt="2022-01-13T19:30:42.102" v="1017"/>
          <ac:inkMkLst>
            <pc:docMk/>
            <pc:sldMk cId="1746985522" sldId="257"/>
            <ac:inkMk id="135" creationId="{1E0CE798-173B-4682-A8CD-2E8323B5BBA2}"/>
          </ac:inkMkLst>
        </pc:inkChg>
        <pc:inkChg chg="add del mod">
          <ac:chgData name="Brian Hong" userId="c47cc682-480d-4ecf-932d-eb29162eca0e" providerId="ADAL" clId="{DE1697BB-5288-42B5-8EB3-240960732613}" dt="2022-01-13T19:30:42.101" v="1015"/>
          <ac:inkMkLst>
            <pc:docMk/>
            <pc:sldMk cId="1746985522" sldId="257"/>
            <ac:inkMk id="136" creationId="{AEFE2615-9681-44F0-8600-10208942CE74}"/>
          </ac:inkMkLst>
        </pc:inkChg>
        <pc:inkChg chg="add del">
          <ac:chgData name="Brian Hong" userId="c47cc682-480d-4ecf-932d-eb29162eca0e" providerId="ADAL" clId="{DE1697BB-5288-42B5-8EB3-240960732613}" dt="2022-01-13T19:30:42.099" v="1014"/>
          <ac:inkMkLst>
            <pc:docMk/>
            <pc:sldMk cId="1746985522" sldId="257"/>
            <ac:inkMk id="139" creationId="{41937173-68EB-4FFE-9157-E2D5D8C1EC8C}"/>
          </ac:inkMkLst>
        </pc:inkChg>
        <pc:inkChg chg="add mod">
          <ac:chgData name="Brian Hong" userId="c47cc682-480d-4ecf-932d-eb29162eca0e" providerId="ADAL" clId="{DE1697BB-5288-42B5-8EB3-240960732613}" dt="2022-01-13T19:30:47.678" v="1022"/>
          <ac:inkMkLst>
            <pc:docMk/>
            <pc:sldMk cId="1746985522" sldId="257"/>
            <ac:inkMk id="140" creationId="{741EEB5D-45E6-4D78-AD64-E33A7CFF92BF}"/>
          </ac:inkMkLst>
        </pc:inkChg>
        <pc:inkChg chg="add mod">
          <ac:chgData name="Brian Hong" userId="c47cc682-480d-4ecf-932d-eb29162eca0e" providerId="ADAL" clId="{DE1697BB-5288-42B5-8EB3-240960732613}" dt="2022-01-13T19:30:47.678" v="1022"/>
          <ac:inkMkLst>
            <pc:docMk/>
            <pc:sldMk cId="1746985522" sldId="257"/>
            <ac:inkMk id="141" creationId="{14FE594D-6F64-4F78-8022-10A135492541}"/>
          </ac:inkMkLst>
        </pc:inkChg>
        <pc:inkChg chg="add mod">
          <ac:chgData name="Brian Hong" userId="c47cc682-480d-4ecf-932d-eb29162eca0e" providerId="ADAL" clId="{DE1697BB-5288-42B5-8EB3-240960732613}" dt="2022-01-13T19:30:51.887" v="1028"/>
          <ac:inkMkLst>
            <pc:docMk/>
            <pc:sldMk cId="1746985522" sldId="257"/>
            <ac:inkMk id="142" creationId="{BA75B1A4-64C2-48B7-88AC-16656FBA9E30}"/>
          </ac:inkMkLst>
        </pc:inkChg>
        <pc:inkChg chg="add mod">
          <ac:chgData name="Brian Hong" userId="c47cc682-480d-4ecf-932d-eb29162eca0e" providerId="ADAL" clId="{DE1697BB-5288-42B5-8EB3-240960732613}" dt="2022-01-13T19:30:51.887" v="1028"/>
          <ac:inkMkLst>
            <pc:docMk/>
            <pc:sldMk cId="1746985522" sldId="257"/>
            <ac:inkMk id="143" creationId="{CFE9BEA9-6BD7-496C-B3CF-BA1D46CF3A1E}"/>
          </ac:inkMkLst>
        </pc:inkChg>
        <pc:inkChg chg="add mod">
          <ac:chgData name="Brian Hong" userId="c47cc682-480d-4ecf-932d-eb29162eca0e" providerId="ADAL" clId="{DE1697BB-5288-42B5-8EB3-240960732613}" dt="2022-01-13T19:30:51.887" v="1028"/>
          <ac:inkMkLst>
            <pc:docMk/>
            <pc:sldMk cId="1746985522" sldId="257"/>
            <ac:inkMk id="146" creationId="{5FCC90B8-B5E5-4218-83D6-3CA48935995D}"/>
          </ac:inkMkLst>
        </pc:inkChg>
        <pc:inkChg chg="add mod">
          <ac:chgData name="Brian Hong" userId="c47cc682-480d-4ecf-932d-eb29162eca0e" providerId="ADAL" clId="{DE1697BB-5288-42B5-8EB3-240960732613}" dt="2022-01-13T19:30:51.887" v="1028"/>
          <ac:inkMkLst>
            <pc:docMk/>
            <pc:sldMk cId="1746985522" sldId="257"/>
            <ac:inkMk id="148" creationId="{5315A0B9-74C4-4D85-B847-791EAEA60FEC}"/>
          </ac:inkMkLst>
        </pc:inkChg>
        <pc:inkChg chg="add mod">
          <ac:chgData name="Brian Hong" userId="c47cc682-480d-4ecf-932d-eb29162eca0e" providerId="ADAL" clId="{DE1697BB-5288-42B5-8EB3-240960732613}" dt="2022-01-13T19:30:51.887" v="1028"/>
          <ac:inkMkLst>
            <pc:docMk/>
            <pc:sldMk cId="1746985522" sldId="257"/>
            <ac:inkMk id="149" creationId="{48628F57-BC63-4FCF-A852-BE7B68F9AFF4}"/>
          </ac:inkMkLst>
        </pc:inkChg>
        <pc:inkChg chg="add mod">
          <ac:chgData name="Brian Hong" userId="c47cc682-480d-4ecf-932d-eb29162eca0e" providerId="ADAL" clId="{DE1697BB-5288-42B5-8EB3-240960732613}" dt="2022-01-13T19:30:51.887" v="1028"/>
          <ac:inkMkLst>
            <pc:docMk/>
            <pc:sldMk cId="1746985522" sldId="257"/>
            <ac:inkMk id="150" creationId="{536E71C8-DD3D-4F0E-9100-36C7AFB47C68}"/>
          </ac:inkMkLst>
        </pc:inkChg>
        <pc:inkChg chg="add mod">
          <ac:chgData name="Brian Hong" userId="c47cc682-480d-4ecf-932d-eb29162eca0e" providerId="ADAL" clId="{DE1697BB-5288-42B5-8EB3-240960732613}" dt="2022-01-13T19:31:34.317" v="1032"/>
          <ac:inkMkLst>
            <pc:docMk/>
            <pc:sldMk cId="1746985522" sldId="257"/>
            <ac:inkMk id="152" creationId="{D40A6863-60EA-4703-8E4F-252C25580E28}"/>
          </ac:inkMkLst>
        </pc:inkChg>
        <pc:inkChg chg="add mod">
          <ac:chgData name="Brian Hong" userId="c47cc682-480d-4ecf-932d-eb29162eca0e" providerId="ADAL" clId="{DE1697BB-5288-42B5-8EB3-240960732613}" dt="2022-01-13T19:31:34.317" v="1032"/>
          <ac:inkMkLst>
            <pc:docMk/>
            <pc:sldMk cId="1746985522" sldId="257"/>
            <ac:inkMk id="153" creationId="{F6554F4A-437E-4C68-92B1-4F25D565D547}"/>
          </ac:inkMkLst>
        </pc:inkChg>
        <pc:inkChg chg="add mod">
          <ac:chgData name="Brian Hong" userId="c47cc682-480d-4ecf-932d-eb29162eca0e" providerId="ADAL" clId="{DE1697BB-5288-42B5-8EB3-240960732613}" dt="2022-01-13T19:31:34.317" v="1032"/>
          <ac:inkMkLst>
            <pc:docMk/>
            <pc:sldMk cId="1746985522" sldId="257"/>
            <ac:inkMk id="154" creationId="{3A06AB1C-FF27-4EBD-BD80-B4CEF274B170}"/>
          </ac:inkMkLst>
        </pc:inkChg>
        <pc:inkChg chg="add mod">
          <ac:chgData name="Brian Hong" userId="c47cc682-480d-4ecf-932d-eb29162eca0e" providerId="ADAL" clId="{DE1697BB-5288-42B5-8EB3-240960732613}" dt="2022-01-13T19:31:36.177" v="1035"/>
          <ac:inkMkLst>
            <pc:docMk/>
            <pc:sldMk cId="1746985522" sldId="257"/>
            <ac:inkMk id="156" creationId="{AC01466C-0AC8-44CD-B8B3-02E63671D671}"/>
          </ac:inkMkLst>
        </pc:inkChg>
        <pc:inkChg chg="add mod">
          <ac:chgData name="Brian Hong" userId="c47cc682-480d-4ecf-932d-eb29162eca0e" providerId="ADAL" clId="{DE1697BB-5288-42B5-8EB3-240960732613}" dt="2022-01-13T19:31:36.177" v="1035"/>
          <ac:inkMkLst>
            <pc:docMk/>
            <pc:sldMk cId="1746985522" sldId="257"/>
            <ac:inkMk id="157" creationId="{967D162E-6566-4878-AAF5-A4FF3C0D2ED6}"/>
          </ac:inkMkLst>
        </pc:inkChg>
        <pc:inkChg chg="add mod">
          <ac:chgData name="Brian Hong" userId="c47cc682-480d-4ecf-932d-eb29162eca0e" providerId="ADAL" clId="{DE1697BB-5288-42B5-8EB3-240960732613}" dt="2022-01-13T19:31:42.957" v="1043"/>
          <ac:inkMkLst>
            <pc:docMk/>
            <pc:sldMk cId="1746985522" sldId="257"/>
            <ac:inkMk id="159" creationId="{CDB265A6-2EA7-4191-9150-64D520C40909}"/>
          </ac:inkMkLst>
        </pc:inkChg>
        <pc:inkChg chg="add mod">
          <ac:chgData name="Brian Hong" userId="c47cc682-480d-4ecf-932d-eb29162eca0e" providerId="ADAL" clId="{DE1697BB-5288-42B5-8EB3-240960732613}" dt="2022-01-13T19:31:42.957" v="1043"/>
          <ac:inkMkLst>
            <pc:docMk/>
            <pc:sldMk cId="1746985522" sldId="257"/>
            <ac:inkMk id="160" creationId="{B7B57910-7DB0-4277-A82E-7A8B8D48A8D8}"/>
          </ac:inkMkLst>
        </pc:inkChg>
        <pc:inkChg chg="add mod">
          <ac:chgData name="Brian Hong" userId="c47cc682-480d-4ecf-932d-eb29162eca0e" providerId="ADAL" clId="{DE1697BB-5288-42B5-8EB3-240960732613}" dt="2022-01-13T19:31:42.957" v="1043"/>
          <ac:inkMkLst>
            <pc:docMk/>
            <pc:sldMk cId="1746985522" sldId="257"/>
            <ac:inkMk id="161" creationId="{4E267515-7C39-42B5-ABA9-F2472C931331}"/>
          </ac:inkMkLst>
        </pc:inkChg>
        <pc:inkChg chg="add mod">
          <ac:chgData name="Brian Hong" userId="c47cc682-480d-4ecf-932d-eb29162eca0e" providerId="ADAL" clId="{DE1697BB-5288-42B5-8EB3-240960732613}" dt="2022-01-13T19:31:42.957" v="1043"/>
          <ac:inkMkLst>
            <pc:docMk/>
            <pc:sldMk cId="1746985522" sldId="257"/>
            <ac:inkMk id="162" creationId="{BC62B76C-A856-479B-BEDA-9B2BBC4E37F7}"/>
          </ac:inkMkLst>
        </pc:inkChg>
        <pc:inkChg chg="add mod">
          <ac:chgData name="Brian Hong" userId="c47cc682-480d-4ecf-932d-eb29162eca0e" providerId="ADAL" clId="{DE1697BB-5288-42B5-8EB3-240960732613}" dt="2022-01-13T19:31:42.957" v="1043"/>
          <ac:inkMkLst>
            <pc:docMk/>
            <pc:sldMk cId="1746985522" sldId="257"/>
            <ac:inkMk id="164" creationId="{95157C23-D56C-40B2-8122-6E76933217FE}"/>
          </ac:inkMkLst>
        </pc:inkChg>
        <pc:inkChg chg="add mod">
          <ac:chgData name="Brian Hong" userId="c47cc682-480d-4ecf-932d-eb29162eca0e" providerId="ADAL" clId="{DE1697BB-5288-42B5-8EB3-240960732613}" dt="2022-01-13T19:31:42.957" v="1043"/>
          <ac:inkMkLst>
            <pc:docMk/>
            <pc:sldMk cId="1746985522" sldId="257"/>
            <ac:inkMk id="165" creationId="{43812CCD-82F5-4448-AC99-42B50F3C94FF}"/>
          </ac:inkMkLst>
        </pc:inkChg>
        <pc:inkChg chg="add mod">
          <ac:chgData name="Brian Hong" userId="c47cc682-480d-4ecf-932d-eb29162eca0e" providerId="ADAL" clId="{DE1697BB-5288-42B5-8EB3-240960732613}" dt="2022-01-13T19:31:52.107" v="1059"/>
          <ac:inkMkLst>
            <pc:docMk/>
            <pc:sldMk cId="1746985522" sldId="257"/>
            <ac:inkMk id="167" creationId="{655C934A-4198-48F2-AED4-5AA3B1765CC0}"/>
          </ac:inkMkLst>
        </pc:inkChg>
        <pc:inkChg chg="add mod">
          <ac:chgData name="Brian Hong" userId="c47cc682-480d-4ecf-932d-eb29162eca0e" providerId="ADAL" clId="{DE1697BB-5288-42B5-8EB3-240960732613}" dt="2022-01-13T19:31:52.107" v="1059"/>
          <ac:inkMkLst>
            <pc:docMk/>
            <pc:sldMk cId="1746985522" sldId="257"/>
            <ac:inkMk id="168" creationId="{5FDBC5A9-F8A3-44F0-938E-89D3C2E6F120}"/>
          </ac:inkMkLst>
        </pc:inkChg>
        <pc:inkChg chg="add mod">
          <ac:chgData name="Brian Hong" userId="c47cc682-480d-4ecf-932d-eb29162eca0e" providerId="ADAL" clId="{DE1697BB-5288-42B5-8EB3-240960732613}" dt="2022-01-13T19:31:52.107" v="1059"/>
          <ac:inkMkLst>
            <pc:docMk/>
            <pc:sldMk cId="1746985522" sldId="257"/>
            <ac:inkMk id="169" creationId="{67729E5A-BD62-430C-B77B-482A15ABF02D}"/>
          </ac:inkMkLst>
        </pc:inkChg>
        <pc:inkChg chg="add mod">
          <ac:chgData name="Brian Hong" userId="c47cc682-480d-4ecf-932d-eb29162eca0e" providerId="ADAL" clId="{DE1697BB-5288-42B5-8EB3-240960732613}" dt="2022-01-13T19:31:52.107" v="1059"/>
          <ac:inkMkLst>
            <pc:docMk/>
            <pc:sldMk cId="1746985522" sldId="257"/>
            <ac:inkMk id="170" creationId="{C8A1AE7C-8A9B-454A-950A-6B2CFF7332AD}"/>
          </ac:inkMkLst>
        </pc:inkChg>
        <pc:inkChg chg="add mod">
          <ac:chgData name="Brian Hong" userId="c47cc682-480d-4ecf-932d-eb29162eca0e" providerId="ADAL" clId="{DE1697BB-5288-42B5-8EB3-240960732613}" dt="2022-01-13T19:31:52.107" v="1059"/>
          <ac:inkMkLst>
            <pc:docMk/>
            <pc:sldMk cId="1746985522" sldId="257"/>
            <ac:inkMk id="171" creationId="{9F718D5F-7DA1-4787-BB52-60B0D341AD26}"/>
          </ac:inkMkLst>
        </pc:inkChg>
        <pc:inkChg chg="add mod">
          <ac:chgData name="Brian Hong" userId="c47cc682-480d-4ecf-932d-eb29162eca0e" providerId="ADAL" clId="{DE1697BB-5288-42B5-8EB3-240960732613}" dt="2022-01-13T19:31:52.107" v="1059"/>
          <ac:inkMkLst>
            <pc:docMk/>
            <pc:sldMk cId="1746985522" sldId="257"/>
            <ac:inkMk id="172" creationId="{7F7F4911-343A-4593-B1CF-A87A3861764E}"/>
          </ac:inkMkLst>
        </pc:inkChg>
        <pc:inkChg chg="add mod">
          <ac:chgData name="Brian Hong" userId="c47cc682-480d-4ecf-932d-eb29162eca0e" providerId="ADAL" clId="{DE1697BB-5288-42B5-8EB3-240960732613}" dt="2022-01-13T19:31:52.107" v="1059"/>
          <ac:inkMkLst>
            <pc:docMk/>
            <pc:sldMk cId="1746985522" sldId="257"/>
            <ac:inkMk id="174" creationId="{D96E32DB-E764-4819-AAAE-85C6F291826A}"/>
          </ac:inkMkLst>
        </pc:inkChg>
        <pc:inkChg chg="add mod">
          <ac:chgData name="Brian Hong" userId="c47cc682-480d-4ecf-932d-eb29162eca0e" providerId="ADAL" clId="{DE1697BB-5288-42B5-8EB3-240960732613}" dt="2022-01-13T19:31:52.107" v="1059"/>
          <ac:inkMkLst>
            <pc:docMk/>
            <pc:sldMk cId="1746985522" sldId="257"/>
            <ac:inkMk id="175" creationId="{4E7374EB-9E24-45A1-8C58-07025583EE04}"/>
          </ac:inkMkLst>
        </pc:inkChg>
        <pc:inkChg chg="add mod">
          <ac:chgData name="Brian Hong" userId="c47cc682-480d-4ecf-932d-eb29162eca0e" providerId="ADAL" clId="{DE1697BB-5288-42B5-8EB3-240960732613}" dt="2022-01-13T19:31:52.107" v="1059"/>
          <ac:inkMkLst>
            <pc:docMk/>
            <pc:sldMk cId="1746985522" sldId="257"/>
            <ac:inkMk id="176" creationId="{D79CB147-6C43-4EA6-B6A1-94A9444F0A78}"/>
          </ac:inkMkLst>
        </pc:inkChg>
        <pc:inkChg chg="add mod">
          <ac:chgData name="Brian Hong" userId="c47cc682-480d-4ecf-932d-eb29162eca0e" providerId="ADAL" clId="{DE1697BB-5288-42B5-8EB3-240960732613}" dt="2022-01-13T19:31:52.107" v="1059"/>
          <ac:inkMkLst>
            <pc:docMk/>
            <pc:sldMk cId="1746985522" sldId="257"/>
            <ac:inkMk id="177" creationId="{8DFB581B-BA22-4A86-A2D3-7AC85E26E94B}"/>
          </ac:inkMkLst>
        </pc:inkChg>
        <pc:inkChg chg="add mod">
          <ac:chgData name="Brian Hong" userId="c47cc682-480d-4ecf-932d-eb29162eca0e" providerId="ADAL" clId="{DE1697BB-5288-42B5-8EB3-240960732613}" dt="2022-01-13T19:31:52.107" v="1059"/>
          <ac:inkMkLst>
            <pc:docMk/>
            <pc:sldMk cId="1746985522" sldId="257"/>
            <ac:inkMk id="178" creationId="{87C0F85B-81C1-4F89-823D-05FD6DC9B0A9}"/>
          </ac:inkMkLst>
        </pc:inkChg>
        <pc:inkChg chg="add mod">
          <ac:chgData name="Brian Hong" userId="c47cc682-480d-4ecf-932d-eb29162eca0e" providerId="ADAL" clId="{DE1697BB-5288-42B5-8EB3-240960732613}" dt="2022-01-13T19:31:52.107" v="1059"/>
          <ac:inkMkLst>
            <pc:docMk/>
            <pc:sldMk cId="1746985522" sldId="257"/>
            <ac:inkMk id="179" creationId="{C2C93F6B-2DC6-4B90-9198-09AEE32E0180}"/>
          </ac:inkMkLst>
        </pc:inkChg>
        <pc:inkChg chg="add mod">
          <ac:chgData name="Brian Hong" userId="c47cc682-480d-4ecf-932d-eb29162eca0e" providerId="ADAL" clId="{DE1697BB-5288-42B5-8EB3-240960732613}" dt="2022-01-13T19:31:52.107" v="1059"/>
          <ac:inkMkLst>
            <pc:docMk/>
            <pc:sldMk cId="1746985522" sldId="257"/>
            <ac:inkMk id="180" creationId="{D70058D7-D4C3-41DC-AC85-8B206DEF8E45}"/>
          </ac:inkMkLst>
        </pc:inkChg>
        <pc:inkChg chg="add mod">
          <ac:chgData name="Brian Hong" userId="c47cc682-480d-4ecf-932d-eb29162eca0e" providerId="ADAL" clId="{DE1697BB-5288-42B5-8EB3-240960732613}" dt="2022-01-13T19:31:52.107" v="1059"/>
          <ac:inkMkLst>
            <pc:docMk/>
            <pc:sldMk cId="1746985522" sldId="257"/>
            <ac:inkMk id="181" creationId="{A1E25927-58ED-4683-9CC5-B0EC9AFF20DC}"/>
          </ac:inkMkLst>
        </pc:inkChg>
        <pc:inkChg chg="add del">
          <ac:chgData name="Brian Hong" userId="c47cc682-480d-4ecf-932d-eb29162eca0e" providerId="ADAL" clId="{DE1697BB-5288-42B5-8EB3-240960732613}" dt="2022-01-13T19:31:55.559" v="1066"/>
          <ac:inkMkLst>
            <pc:docMk/>
            <pc:sldMk cId="1746985522" sldId="257"/>
            <ac:inkMk id="183" creationId="{240528EA-1A9C-4017-A5D3-62A3BB08F376}"/>
          </ac:inkMkLst>
        </pc:inkChg>
        <pc:inkChg chg="add del">
          <ac:chgData name="Brian Hong" userId="c47cc682-480d-4ecf-932d-eb29162eca0e" providerId="ADAL" clId="{DE1697BB-5288-42B5-8EB3-240960732613}" dt="2022-01-13T19:31:55.559" v="1068"/>
          <ac:inkMkLst>
            <pc:docMk/>
            <pc:sldMk cId="1746985522" sldId="257"/>
            <ac:inkMk id="184" creationId="{19BDBC07-F26A-4167-B9C3-CD7EA9F78714}"/>
          </ac:inkMkLst>
        </pc:inkChg>
        <pc:inkChg chg="add del">
          <ac:chgData name="Brian Hong" userId="c47cc682-480d-4ecf-932d-eb29162eca0e" providerId="ADAL" clId="{DE1697BB-5288-42B5-8EB3-240960732613}" dt="2022-01-13T19:31:55.559" v="1067"/>
          <ac:inkMkLst>
            <pc:docMk/>
            <pc:sldMk cId="1746985522" sldId="257"/>
            <ac:inkMk id="185" creationId="{67978980-2153-401D-8CB1-D31A2D387FAB}"/>
          </ac:inkMkLst>
        </pc:inkChg>
        <pc:inkChg chg="add del">
          <ac:chgData name="Brian Hong" userId="c47cc682-480d-4ecf-932d-eb29162eca0e" providerId="ADAL" clId="{DE1697BB-5288-42B5-8EB3-240960732613}" dt="2022-01-13T19:31:55.560" v="1069"/>
          <ac:inkMkLst>
            <pc:docMk/>
            <pc:sldMk cId="1746985522" sldId="257"/>
            <ac:inkMk id="186" creationId="{3B025CD2-5EB6-4B0A-A8E8-D33DF39E9551}"/>
          </ac:inkMkLst>
        </pc:inkChg>
        <pc:inkChg chg="add del">
          <ac:chgData name="Brian Hong" userId="c47cc682-480d-4ecf-932d-eb29162eca0e" providerId="ADAL" clId="{DE1697BB-5288-42B5-8EB3-240960732613}" dt="2022-01-13T19:31:55.558" v="1065"/>
          <ac:inkMkLst>
            <pc:docMk/>
            <pc:sldMk cId="1746985522" sldId="257"/>
            <ac:inkMk id="187" creationId="{88A62582-F3E0-422A-8793-F069EEB888F7}"/>
          </ac:inkMkLst>
        </pc:inkChg>
        <pc:inkChg chg="add mod">
          <ac:chgData name="Brian Hong" userId="c47cc682-480d-4ecf-932d-eb29162eca0e" providerId="ADAL" clId="{DE1697BB-5288-42B5-8EB3-240960732613}" dt="2022-01-13T19:32:10.365" v="1094"/>
          <ac:inkMkLst>
            <pc:docMk/>
            <pc:sldMk cId="1746985522" sldId="257"/>
            <ac:inkMk id="188" creationId="{802E220F-7050-4C9F-8F81-BDC7054D735D}"/>
          </ac:inkMkLst>
        </pc:inkChg>
        <pc:inkChg chg="add mod">
          <ac:chgData name="Brian Hong" userId="c47cc682-480d-4ecf-932d-eb29162eca0e" providerId="ADAL" clId="{DE1697BB-5288-42B5-8EB3-240960732613}" dt="2022-01-13T19:32:10.365" v="1094"/>
          <ac:inkMkLst>
            <pc:docMk/>
            <pc:sldMk cId="1746985522" sldId="257"/>
            <ac:inkMk id="189" creationId="{E8175A4A-89BE-425B-B5ED-B9862A06D3AF}"/>
          </ac:inkMkLst>
        </pc:inkChg>
        <pc:inkChg chg="add mod">
          <ac:chgData name="Brian Hong" userId="c47cc682-480d-4ecf-932d-eb29162eca0e" providerId="ADAL" clId="{DE1697BB-5288-42B5-8EB3-240960732613}" dt="2022-01-13T19:32:10.365" v="1094"/>
          <ac:inkMkLst>
            <pc:docMk/>
            <pc:sldMk cId="1746985522" sldId="257"/>
            <ac:inkMk id="190" creationId="{E4CBB651-F07E-4012-86A7-FC287DF7B5FC}"/>
          </ac:inkMkLst>
        </pc:inkChg>
        <pc:inkChg chg="add mod">
          <ac:chgData name="Brian Hong" userId="c47cc682-480d-4ecf-932d-eb29162eca0e" providerId="ADAL" clId="{DE1697BB-5288-42B5-8EB3-240960732613}" dt="2022-01-13T19:32:10.365" v="1094"/>
          <ac:inkMkLst>
            <pc:docMk/>
            <pc:sldMk cId="1746985522" sldId="257"/>
            <ac:inkMk id="191" creationId="{E9E2B1FF-8121-4E8C-98E5-7EA3DB766E42}"/>
          </ac:inkMkLst>
        </pc:inkChg>
        <pc:inkChg chg="add mod">
          <ac:chgData name="Brian Hong" userId="c47cc682-480d-4ecf-932d-eb29162eca0e" providerId="ADAL" clId="{DE1697BB-5288-42B5-8EB3-240960732613}" dt="2022-01-13T19:32:10.365" v="1094"/>
          <ac:inkMkLst>
            <pc:docMk/>
            <pc:sldMk cId="1746985522" sldId="257"/>
            <ac:inkMk id="192" creationId="{DAA0BDFA-3D58-41C6-BBC1-BA29C5FFCA42}"/>
          </ac:inkMkLst>
        </pc:inkChg>
        <pc:inkChg chg="add mod">
          <ac:chgData name="Brian Hong" userId="c47cc682-480d-4ecf-932d-eb29162eca0e" providerId="ADAL" clId="{DE1697BB-5288-42B5-8EB3-240960732613}" dt="2022-01-13T19:32:10.365" v="1094"/>
          <ac:inkMkLst>
            <pc:docMk/>
            <pc:sldMk cId="1746985522" sldId="257"/>
            <ac:inkMk id="193" creationId="{B560501B-5627-41D7-86EC-4CC86F08D04E}"/>
          </ac:inkMkLst>
        </pc:inkChg>
        <pc:inkChg chg="add del mod">
          <ac:chgData name="Brian Hong" userId="c47cc682-480d-4ecf-932d-eb29162eca0e" providerId="ADAL" clId="{DE1697BB-5288-42B5-8EB3-240960732613}" dt="2022-01-13T19:32:14.653" v="1097"/>
          <ac:inkMkLst>
            <pc:docMk/>
            <pc:sldMk cId="1746985522" sldId="257"/>
            <ac:inkMk id="194" creationId="{24A609C6-2F42-46CC-BDAA-BADB6624EA9C}"/>
          </ac:inkMkLst>
        </pc:inkChg>
        <pc:inkChg chg="add del mod">
          <ac:chgData name="Brian Hong" userId="c47cc682-480d-4ecf-932d-eb29162eca0e" providerId="ADAL" clId="{DE1697BB-5288-42B5-8EB3-240960732613}" dt="2022-01-13T19:32:14.653" v="1096"/>
          <ac:inkMkLst>
            <pc:docMk/>
            <pc:sldMk cId="1746985522" sldId="257"/>
            <ac:inkMk id="195" creationId="{CEDA72F7-1501-4540-AE81-F5AE579F3FC6}"/>
          </ac:inkMkLst>
        </pc:inkChg>
        <pc:inkChg chg="add del mod">
          <ac:chgData name="Brian Hong" userId="c47cc682-480d-4ecf-932d-eb29162eca0e" providerId="ADAL" clId="{DE1697BB-5288-42B5-8EB3-240960732613}" dt="2022-01-13T19:32:13.741" v="1095"/>
          <ac:inkMkLst>
            <pc:docMk/>
            <pc:sldMk cId="1746985522" sldId="257"/>
            <ac:inkMk id="196" creationId="{B8579800-B43B-4F4F-BC46-274156CAEBA1}"/>
          </ac:inkMkLst>
        </pc:inkChg>
        <pc:inkChg chg="add mod">
          <ac:chgData name="Brian Hong" userId="c47cc682-480d-4ecf-932d-eb29162eca0e" providerId="ADAL" clId="{DE1697BB-5288-42B5-8EB3-240960732613}" dt="2022-01-13T19:32:14.653" v="1097"/>
          <ac:inkMkLst>
            <pc:docMk/>
            <pc:sldMk cId="1746985522" sldId="257"/>
            <ac:inkMk id="197" creationId="{8D8C14D2-A326-4BE2-AFC3-E45DF254AAD1}"/>
          </ac:inkMkLst>
        </pc:inkChg>
        <pc:inkChg chg="add del mod">
          <ac:chgData name="Brian Hong" userId="c47cc682-480d-4ecf-932d-eb29162eca0e" providerId="ADAL" clId="{DE1697BB-5288-42B5-8EB3-240960732613}" dt="2022-01-13T19:33:57.711" v="1118"/>
          <ac:inkMkLst>
            <pc:docMk/>
            <pc:sldMk cId="1746985522" sldId="257"/>
            <ac:inkMk id="198" creationId="{2B44C6F7-AAB2-456A-9E43-6663691202C6}"/>
          </ac:inkMkLst>
        </pc:inkChg>
        <pc:inkChg chg="add del mod">
          <ac:chgData name="Brian Hong" userId="c47cc682-480d-4ecf-932d-eb29162eca0e" providerId="ADAL" clId="{DE1697BB-5288-42B5-8EB3-240960732613}" dt="2022-01-13T19:33:57.709" v="1106"/>
          <ac:inkMkLst>
            <pc:docMk/>
            <pc:sldMk cId="1746985522" sldId="257"/>
            <ac:inkMk id="199" creationId="{45D85DD3-5176-471A-A53E-B34C6CD457F3}"/>
          </ac:inkMkLst>
        </pc:inkChg>
        <pc:inkChg chg="add del mod">
          <ac:chgData name="Brian Hong" userId="c47cc682-480d-4ecf-932d-eb29162eca0e" providerId="ADAL" clId="{DE1697BB-5288-42B5-8EB3-240960732613}" dt="2022-01-13T19:33:57.711" v="1114"/>
          <ac:inkMkLst>
            <pc:docMk/>
            <pc:sldMk cId="1746985522" sldId="257"/>
            <ac:inkMk id="200" creationId="{44BDCC90-B8C3-42E1-88A3-214F1703072C}"/>
          </ac:inkMkLst>
        </pc:inkChg>
        <pc:inkChg chg="add del mod">
          <ac:chgData name="Brian Hong" userId="c47cc682-480d-4ecf-932d-eb29162eca0e" providerId="ADAL" clId="{DE1697BB-5288-42B5-8EB3-240960732613}" dt="2022-01-13T19:33:57.711" v="1113"/>
          <ac:inkMkLst>
            <pc:docMk/>
            <pc:sldMk cId="1746985522" sldId="257"/>
            <ac:inkMk id="201" creationId="{CC93FC10-063D-4882-84D9-B603397022AC}"/>
          </ac:inkMkLst>
        </pc:inkChg>
        <pc:inkChg chg="add del mod">
          <ac:chgData name="Brian Hong" userId="c47cc682-480d-4ecf-932d-eb29162eca0e" providerId="ADAL" clId="{DE1697BB-5288-42B5-8EB3-240960732613}" dt="2022-01-13T19:33:57.711" v="1115"/>
          <ac:inkMkLst>
            <pc:docMk/>
            <pc:sldMk cId="1746985522" sldId="257"/>
            <ac:inkMk id="202" creationId="{FFFD35C7-8D85-4CF3-AA07-3F18041C7D32}"/>
          </ac:inkMkLst>
        </pc:inkChg>
        <pc:inkChg chg="add del mod">
          <ac:chgData name="Brian Hong" userId="c47cc682-480d-4ecf-932d-eb29162eca0e" providerId="ADAL" clId="{DE1697BB-5288-42B5-8EB3-240960732613}" dt="2022-01-13T19:33:57.710" v="1108"/>
          <ac:inkMkLst>
            <pc:docMk/>
            <pc:sldMk cId="1746985522" sldId="257"/>
            <ac:inkMk id="203" creationId="{2CF6B818-059B-4451-BF75-1E89BE6481F8}"/>
          </ac:inkMkLst>
        </pc:inkChg>
        <pc:inkChg chg="add del mod">
          <ac:chgData name="Brian Hong" userId="c47cc682-480d-4ecf-932d-eb29162eca0e" providerId="ADAL" clId="{DE1697BB-5288-42B5-8EB3-240960732613}" dt="2022-01-13T19:33:57.710" v="1112"/>
          <ac:inkMkLst>
            <pc:docMk/>
            <pc:sldMk cId="1746985522" sldId="257"/>
            <ac:inkMk id="204" creationId="{213E2FAC-1414-480D-BF05-4DCC8AE8049D}"/>
          </ac:inkMkLst>
        </pc:inkChg>
        <pc:inkChg chg="add del mod">
          <ac:chgData name="Brian Hong" userId="c47cc682-480d-4ecf-932d-eb29162eca0e" providerId="ADAL" clId="{DE1697BB-5288-42B5-8EB3-240960732613}" dt="2022-01-13T19:33:57.711" v="1116"/>
          <ac:inkMkLst>
            <pc:docMk/>
            <pc:sldMk cId="1746985522" sldId="257"/>
            <ac:inkMk id="205" creationId="{A83076A6-AEE5-4947-A3D8-193391ABD9BC}"/>
          </ac:inkMkLst>
        </pc:inkChg>
        <pc:inkChg chg="add del mod">
          <ac:chgData name="Brian Hong" userId="c47cc682-480d-4ecf-932d-eb29162eca0e" providerId="ADAL" clId="{DE1697BB-5288-42B5-8EB3-240960732613}" dt="2022-01-13T19:33:57.710" v="1107"/>
          <ac:inkMkLst>
            <pc:docMk/>
            <pc:sldMk cId="1746985522" sldId="257"/>
            <ac:inkMk id="206" creationId="{18ED96D8-9788-46DF-A70F-A9CEEC7D2BF7}"/>
          </ac:inkMkLst>
        </pc:inkChg>
        <pc:inkChg chg="add del mod">
          <ac:chgData name="Brian Hong" userId="c47cc682-480d-4ecf-932d-eb29162eca0e" providerId="ADAL" clId="{DE1697BB-5288-42B5-8EB3-240960732613}" dt="2022-01-13T19:33:57.711" v="1119"/>
          <ac:inkMkLst>
            <pc:docMk/>
            <pc:sldMk cId="1746985522" sldId="257"/>
            <ac:inkMk id="207" creationId="{1BBD06DD-2650-4054-833C-E3D0AA8DFF66}"/>
          </ac:inkMkLst>
        </pc:inkChg>
        <pc:inkChg chg="add del mod">
          <ac:chgData name="Brian Hong" userId="c47cc682-480d-4ecf-932d-eb29162eca0e" providerId="ADAL" clId="{DE1697BB-5288-42B5-8EB3-240960732613}" dt="2022-01-13T19:33:57.710" v="1111"/>
          <ac:inkMkLst>
            <pc:docMk/>
            <pc:sldMk cId="1746985522" sldId="257"/>
            <ac:inkMk id="208" creationId="{58F7BC38-077C-4E33-8F54-AFFA5B8388B1}"/>
          </ac:inkMkLst>
        </pc:inkChg>
        <pc:inkChg chg="add del mod">
          <ac:chgData name="Brian Hong" userId="c47cc682-480d-4ecf-932d-eb29162eca0e" providerId="ADAL" clId="{DE1697BB-5288-42B5-8EB3-240960732613}" dt="2022-01-13T19:33:57.708" v="1105"/>
          <ac:inkMkLst>
            <pc:docMk/>
            <pc:sldMk cId="1746985522" sldId="257"/>
            <ac:inkMk id="209" creationId="{F89ECB0A-F92A-45CB-A4E7-9B254FD34D9A}"/>
          </ac:inkMkLst>
        </pc:inkChg>
        <pc:inkChg chg="add del mod">
          <ac:chgData name="Brian Hong" userId="c47cc682-480d-4ecf-932d-eb29162eca0e" providerId="ADAL" clId="{DE1697BB-5288-42B5-8EB3-240960732613}" dt="2022-01-13T19:33:57.710" v="1109"/>
          <ac:inkMkLst>
            <pc:docMk/>
            <pc:sldMk cId="1746985522" sldId="257"/>
            <ac:inkMk id="210" creationId="{2EC7C79E-F3AF-465F-9437-EC4DBFE8AC1C}"/>
          </ac:inkMkLst>
        </pc:inkChg>
        <pc:inkChg chg="add del mod">
          <ac:chgData name="Brian Hong" userId="c47cc682-480d-4ecf-932d-eb29162eca0e" providerId="ADAL" clId="{DE1697BB-5288-42B5-8EB3-240960732613}" dt="2022-01-13T19:33:57.710" v="1110"/>
          <ac:inkMkLst>
            <pc:docMk/>
            <pc:sldMk cId="1746985522" sldId="257"/>
            <ac:inkMk id="211" creationId="{CE42B6FF-C401-4A69-A61E-5BFCE60A5C1F}"/>
          </ac:inkMkLst>
        </pc:inkChg>
        <pc:inkChg chg="add mod">
          <ac:chgData name="Brian Hong" userId="c47cc682-480d-4ecf-932d-eb29162eca0e" providerId="ADAL" clId="{DE1697BB-5288-42B5-8EB3-240960732613}" dt="2022-01-13T19:32:18.556" v="1103"/>
          <ac:inkMkLst>
            <pc:docMk/>
            <pc:sldMk cId="1746985522" sldId="257"/>
            <ac:inkMk id="217" creationId="{9D26B91B-2C46-41F5-8CC9-4E9DE558E0BE}"/>
          </ac:inkMkLst>
        </pc:inkChg>
        <pc:inkChg chg="add mod">
          <ac:chgData name="Brian Hong" userId="c47cc682-480d-4ecf-932d-eb29162eca0e" providerId="ADAL" clId="{DE1697BB-5288-42B5-8EB3-240960732613}" dt="2022-01-13T19:32:18.556" v="1103"/>
          <ac:inkMkLst>
            <pc:docMk/>
            <pc:sldMk cId="1746985522" sldId="257"/>
            <ac:inkMk id="218" creationId="{FE72239F-AC1A-4C29-9E4F-904D91ECD98F}"/>
          </ac:inkMkLst>
        </pc:inkChg>
        <pc:inkChg chg="add mod">
          <ac:chgData name="Brian Hong" userId="c47cc682-480d-4ecf-932d-eb29162eca0e" providerId="ADAL" clId="{DE1697BB-5288-42B5-8EB3-240960732613}" dt="2022-01-13T19:32:18.556" v="1103"/>
          <ac:inkMkLst>
            <pc:docMk/>
            <pc:sldMk cId="1746985522" sldId="257"/>
            <ac:inkMk id="219" creationId="{E6FA1EB9-08AF-414D-AE7F-82FB281B64FF}"/>
          </ac:inkMkLst>
        </pc:inkChg>
        <pc:inkChg chg="add mod">
          <ac:chgData name="Brian Hong" userId="c47cc682-480d-4ecf-932d-eb29162eca0e" providerId="ADAL" clId="{DE1697BB-5288-42B5-8EB3-240960732613}" dt="2022-01-13T19:32:18.556" v="1103"/>
          <ac:inkMkLst>
            <pc:docMk/>
            <pc:sldMk cId="1746985522" sldId="257"/>
            <ac:inkMk id="220" creationId="{BAB0A2EE-9910-455E-9919-7507E12DCADA}"/>
          </ac:inkMkLst>
        </pc:inkChg>
        <pc:inkChg chg="add mod">
          <ac:chgData name="Brian Hong" userId="c47cc682-480d-4ecf-932d-eb29162eca0e" providerId="ADAL" clId="{DE1697BB-5288-42B5-8EB3-240960732613}" dt="2022-01-13T19:32:18.556" v="1103"/>
          <ac:inkMkLst>
            <pc:docMk/>
            <pc:sldMk cId="1746985522" sldId="257"/>
            <ac:inkMk id="221" creationId="{B32E52C1-CEBA-4C39-9990-1BBF787DAE5E}"/>
          </ac:inkMkLst>
        </pc:inkChg>
        <pc:inkChg chg="add del">
          <ac:chgData name="Brian Hong" userId="c47cc682-480d-4ecf-932d-eb29162eca0e" providerId="ADAL" clId="{DE1697BB-5288-42B5-8EB3-240960732613}" dt="2022-01-13T19:33:57.711" v="1117"/>
          <ac:inkMkLst>
            <pc:docMk/>
            <pc:sldMk cId="1746985522" sldId="257"/>
            <ac:inkMk id="223" creationId="{4B2B5347-ACA3-4D45-9E7B-1723CFD8A191}"/>
          </ac:inkMkLst>
        </pc:inkChg>
        <pc:inkChg chg="add mod">
          <ac:chgData name="Brian Hong" userId="c47cc682-480d-4ecf-932d-eb29162eca0e" providerId="ADAL" clId="{DE1697BB-5288-42B5-8EB3-240960732613}" dt="2022-01-13T19:34:11.157" v="1145"/>
          <ac:inkMkLst>
            <pc:docMk/>
            <pc:sldMk cId="1746985522" sldId="257"/>
            <ac:inkMk id="224" creationId="{11999CF7-67D4-48FB-BF77-0E55ECFFE9D4}"/>
          </ac:inkMkLst>
        </pc:inkChg>
        <pc:inkChg chg="add mod">
          <ac:chgData name="Brian Hong" userId="c47cc682-480d-4ecf-932d-eb29162eca0e" providerId="ADAL" clId="{DE1697BB-5288-42B5-8EB3-240960732613}" dt="2022-01-13T19:34:11.157" v="1145"/>
          <ac:inkMkLst>
            <pc:docMk/>
            <pc:sldMk cId="1746985522" sldId="257"/>
            <ac:inkMk id="225" creationId="{F2573FC1-9594-460B-9A31-5277F895C9E1}"/>
          </ac:inkMkLst>
        </pc:inkChg>
        <pc:inkChg chg="add mod">
          <ac:chgData name="Brian Hong" userId="c47cc682-480d-4ecf-932d-eb29162eca0e" providerId="ADAL" clId="{DE1697BB-5288-42B5-8EB3-240960732613}" dt="2022-01-13T19:34:11.157" v="1145"/>
          <ac:inkMkLst>
            <pc:docMk/>
            <pc:sldMk cId="1746985522" sldId="257"/>
            <ac:inkMk id="226" creationId="{6892EA06-B20F-4593-A685-E1FF011B80E2}"/>
          </ac:inkMkLst>
        </pc:inkChg>
        <pc:inkChg chg="add mod">
          <ac:chgData name="Brian Hong" userId="c47cc682-480d-4ecf-932d-eb29162eca0e" providerId="ADAL" clId="{DE1697BB-5288-42B5-8EB3-240960732613}" dt="2022-01-13T19:34:11.157" v="1145"/>
          <ac:inkMkLst>
            <pc:docMk/>
            <pc:sldMk cId="1746985522" sldId="257"/>
            <ac:inkMk id="227" creationId="{FD78E651-78D3-4EED-8DBF-7A24E00C8EE9}"/>
          </ac:inkMkLst>
        </pc:inkChg>
        <pc:inkChg chg="add mod">
          <ac:chgData name="Brian Hong" userId="c47cc682-480d-4ecf-932d-eb29162eca0e" providerId="ADAL" clId="{DE1697BB-5288-42B5-8EB3-240960732613}" dt="2022-01-13T19:34:11.157" v="1145"/>
          <ac:inkMkLst>
            <pc:docMk/>
            <pc:sldMk cId="1746985522" sldId="257"/>
            <ac:inkMk id="228" creationId="{E4A40AE2-9529-4A2C-A83A-5F279740EFD6}"/>
          </ac:inkMkLst>
        </pc:inkChg>
        <pc:inkChg chg="add mod">
          <ac:chgData name="Brian Hong" userId="c47cc682-480d-4ecf-932d-eb29162eca0e" providerId="ADAL" clId="{DE1697BB-5288-42B5-8EB3-240960732613}" dt="2022-01-13T19:34:11.157" v="1145"/>
          <ac:inkMkLst>
            <pc:docMk/>
            <pc:sldMk cId="1746985522" sldId="257"/>
            <ac:inkMk id="229" creationId="{615F41BA-BB59-415E-B760-B3B23B87FF9B}"/>
          </ac:inkMkLst>
        </pc:inkChg>
        <pc:inkChg chg="add mod">
          <ac:chgData name="Brian Hong" userId="c47cc682-480d-4ecf-932d-eb29162eca0e" providerId="ADAL" clId="{DE1697BB-5288-42B5-8EB3-240960732613}" dt="2022-01-13T19:34:11.157" v="1145"/>
          <ac:inkMkLst>
            <pc:docMk/>
            <pc:sldMk cId="1746985522" sldId="257"/>
            <ac:inkMk id="230" creationId="{AD0EA43A-9FA0-4E99-A013-4727F6B08F8A}"/>
          </ac:inkMkLst>
        </pc:inkChg>
        <pc:inkChg chg="add mod">
          <ac:chgData name="Brian Hong" userId="c47cc682-480d-4ecf-932d-eb29162eca0e" providerId="ADAL" clId="{DE1697BB-5288-42B5-8EB3-240960732613}" dt="2022-01-13T19:34:11.157" v="1145"/>
          <ac:inkMkLst>
            <pc:docMk/>
            <pc:sldMk cId="1746985522" sldId="257"/>
            <ac:inkMk id="231" creationId="{10C81686-DEFE-4B70-A16D-9A4273CAEBCA}"/>
          </ac:inkMkLst>
        </pc:inkChg>
        <pc:inkChg chg="add mod">
          <ac:chgData name="Brian Hong" userId="c47cc682-480d-4ecf-932d-eb29162eca0e" providerId="ADAL" clId="{DE1697BB-5288-42B5-8EB3-240960732613}" dt="2022-01-13T19:34:11.157" v="1145"/>
          <ac:inkMkLst>
            <pc:docMk/>
            <pc:sldMk cId="1746985522" sldId="257"/>
            <ac:inkMk id="232" creationId="{A96D885C-AB8C-477E-9BB0-11096BF02BF1}"/>
          </ac:inkMkLst>
        </pc:inkChg>
        <pc:inkChg chg="add mod">
          <ac:chgData name="Brian Hong" userId="c47cc682-480d-4ecf-932d-eb29162eca0e" providerId="ADAL" clId="{DE1697BB-5288-42B5-8EB3-240960732613}" dt="2022-01-13T19:34:11.157" v="1145"/>
          <ac:inkMkLst>
            <pc:docMk/>
            <pc:sldMk cId="1746985522" sldId="257"/>
            <ac:inkMk id="233" creationId="{A22E45D8-9ED9-4649-9B02-3A5AB44D760D}"/>
          </ac:inkMkLst>
        </pc:inkChg>
        <pc:inkChg chg="add mod">
          <ac:chgData name="Brian Hong" userId="c47cc682-480d-4ecf-932d-eb29162eca0e" providerId="ADAL" clId="{DE1697BB-5288-42B5-8EB3-240960732613}" dt="2022-01-13T19:34:11.157" v="1145"/>
          <ac:inkMkLst>
            <pc:docMk/>
            <pc:sldMk cId="1746985522" sldId="257"/>
            <ac:inkMk id="234" creationId="{4B6E8BEA-D533-42B8-8FC5-8CC2EBFD433C}"/>
          </ac:inkMkLst>
        </pc:inkChg>
        <pc:inkChg chg="add mod">
          <ac:chgData name="Brian Hong" userId="c47cc682-480d-4ecf-932d-eb29162eca0e" providerId="ADAL" clId="{DE1697BB-5288-42B5-8EB3-240960732613}" dt="2022-01-13T19:34:11.157" v="1145"/>
          <ac:inkMkLst>
            <pc:docMk/>
            <pc:sldMk cId="1746985522" sldId="257"/>
            <ac:inkMk id="235" creationId="{BF6AA0A0-D57A-40DF-AEAF-793BE5C143C6}"/>
          </ac:inkMkLst>
        </pc:inkChg>
        <pc:inkChg chg="add mod">
          <ac:chgData name="Brian Hong" userId="c47cc682-480d-4ecf-932d-eb29162eca0e" providerId="ADAL" clId="{DE1697BB-5288-42B5-8EB3-240960732613}" dt="2022-01-13T19:34:11.157" v="1145"/>
          <ac:inkMkLst>
            <pc:docMk/>
            <pc:sldMk cId="1746985522" sldId="257"/>
            <ac:inkMk id="236" creationId="{A801560C-7F3D-4155-BD52-89902ED341B8}"/>
          </ac:inkMkLst>
        </pc:inkChg>
        <pc:inkChg chg="add mod">
          <ac:chgData name="Brian Hong" userId="c47cc682-480d-4ecf-932d-eb29162eca0e" providerId="ADAL" clId="{DE1697BB-5288-42B5-8EB3-240960732613}" dt="2022-01-13T19:34:11.157" v="1145"/>
          <ac:inkMkLst>
            <pc:docMk/>
            <pc:sldMk cId="1746985522" sldId="257"/>
            <ac:inkMk id="237" creationId="{C6192D83-9D0C-4D06-BE1A-F77FEDEB698C}"/>
          </ac:inkMkLst>
        </pc:inkChg>
        <pc:inkChg chg="add mod">
          <ac:chgData name="Brian Hong" userId="c47cc682-480d-4ecf-932d-eb29162eca0e" providerId="ADAL" clId="{DE1697BB-5288-42B5-8EB3-240960732613}" dt="2022-01-13T19:34:11.157" v="1145"/>
          <ac:inkMkLst>
            <pc:docMk/>
            <pc:sldMk cId="1746985522" sldId="257"/>
            <ac:inkMk id="238" creationId="{708C60E1-2742-45AD-BB30-53DE5CF9697E}"/>
          </ac:inkMkLst>
        </pc:inkChg>
        <pc:inkChg chg="add mod">
          <ac:chgData name="Brian Hong" userId="c47cc682-480d-4ecf-932d-eb29162eca0e" providerId="ADAL" clId="{DE1697BB-5288-42B5-8EB3-240960732613}" dt="2022-01-13T19:34:11.157" v="1145"/>
          <ac:inkMkLst>
            <pc:docMk/>
            <pc:sldMk cId="1746985522" sldId="257"/>
            <ac:inkMk id="239" creationId="{1A91155A-324B-4DFF-B898-8F67DE7266EA}"/>
          </ac:inkMkLst>
        </pc:inkChg>
        <pc:inkChg chg="add mod">
          <ac:chgData name="Brian Hong" userId="c47cc682-480d-4ecf-932d-eb29162eca0e" providerId="ADAL" clId="{DE1697BB-5288-42B5-8EB3-240960732613}" dt="2022-01-13T19:34:11.157" v="1145"/>
          <ac:inkMkLst>
            <pc:docMk/>
            <pc:sldMk cId="1746985522" sldId="257"/>
            <ac:inkMk id="240" creationId="{96F1B28D-C539-4A29-BD13-F7B3761AAD17}"/>
          </ac:inkMkLst>
        </pc:inkChg>
        <pc:inkChg chg="add mod">
          <ac:chgData name="Brian Hong" userId="c47cc682-480d-4ecf-932d-eb29162eca0e" providerId="ADAL" clId="{DE1697BB-5288-42B5-8EB3-240960732613}" dt="2022-01-13T19:34:11.157" v="1145"/>
          <ac:inkMkLst>
            <pc:docMk/>
            <pc:sldMk cId="1746985522" sldId="257"/>
            <ac:inkMk id="241" creationId="{5F1EDD02-C6F8-4F90-8404-3D1AF0781E76}"/>
          </ac:inkMkLst>
        </pc:inkChg>
        <pc:inkChg chg="add mod">
          <ac:chgData name="Brian Hong" userId="c47cc682-480d-4ecf-932d-eb29162eca0e" providerId="ADAL" clId="{DE1697BB-5288-42B5-8EB3-240960732613}" dt="2022-01-13T19:34:11.157" v="1145"/>
          <ac:inkMkLst>
            <pc:docMk/>
            <pc:sldMk cId="1746985522" sldId="257"/>
            <ac:inkMk id="242" creationId="{3D41556B-0251-46E2-AD03-AD38DE092458}"/>
          </ac:inkMkLst>
        </pc:inkChg>
        <pc:inkChg chg="add mod">
          <ac:chgData name="Brian Hong" userId="c47cc682-480d-4ecf-932d-eb29162eca0e" providerId="ADAL" clId="{DE1697BB-5288-42B5-8EB3-240960732613}" dt="2022-01-13T19:34:11.157" v="1145"/>
          <ac:inkMkLst>
            <pc:docMk/>
            <pc:sldMk cId="1746985522" sldId="257"/>
            <ac:inkMk id="243" creationId="{BD6EEEB7-C2CC-4B24-94E4-AE32E26107BB}"/>
          </ac:inkMkLst>
        </pc:inkChg>
        <pc:inkChg chg="add mod">
          <ac:chgData name="Brian Hong" userId="c47cc682-480d-4ecf-932d-eb29162eca0e" providerId="ADAL" clId="{DE1697BB-5288-42B5-8EB3-240960732613}" dt="2022-01-13T19:34:11.157" v="1145"/>
          <ac:inkMkLst>
            <pc:docMk/>
            <pc:sldMk cId="1746985522" sldId="257"/>
            <ac:inkMk id="244" creationId="{2D130B5F-4D14-4108-B132-BD5AFDE7B137}"/>
          </ac:inkMkLst>
        </pc:inkChg>
        <pc:inkChg chg="add mod">
          <ac:chgData name="Brian Hong" userId="c47cc682-480d-4ecf-932d-eb29162eca0e" providerId="ADAL" clId="{DE1697BB-5288-42B5-8EB3-240960732613}" dt="2022-01-13T19:34:11.157" v="1145"/>
          <ac:inkMkLst>
            <pc:docMk/>
            <pc:sldMk cId="1746985522" sldId="257"/>
            <ac:inkMk id="245" creationId="{A47A470C-F029-4E03-BBE4-372611D6C0BA}"/>
          </ac:inkMkLst>
        </pc:inkChg>
        <pc:inkChg chg="add mod">
          <ac:chgData name="Brian Hong" userId="c47cc682-480d-4ecf-932d-eb29162eca0e" providerId="ADAL" clId="{DE1697BB-5288-42B5-8EB3-240960732613}" dt="2022-01-13T19:34:11.157" v="1145"/>
          <ac:inkMkLst>
            <pc:docMk/>
            <pc:sldMk cId="1746985522" sldId="257"/>
            <ac:inkMk id="246" creationId="{5BBC7793-4AFF-4E0E-8409-ACAC3FE3A256}"/>
          </ac:inkMkLst>
        </pc:inkChg>
        <pc:inkChg chg="add mod">
          <ac:chgData name="Brian Hong" userId="c47cc682-480d-4ecf-932d-eb29162eca0e" providerId="ADAL" clId="{DE1697BB-5288-42B5-8EB3-240960732613}" dt="2022-01-13T19:34:11.157" v="1145"/>
          <ac:inkMkLst>
            <pc:docMk/>
            <pc:sldMk cId="1746985522" sldId="257"/>
            <ac:inkMk id="248" creationId="{8EC8A415-7027-4184-8D81-D1DB2E995073}"/>
          </ac:inkMkLst>
        </pc:inkChg>
        <pc:inkChg chg="add mod">
          <ac:chgData name="Brian Hong" userId="c47cc682-480d-4ecf-932d-eb29162eca0e" providerId="ADAL" clId="{DE1697BB-5288-42B5-8EB3-240960732613}" dt="2022-01-13T19:34:41.906" v="1157"/>
          <ac:inkMkLst>
            <pc:docMk/>
            <pc:sldMk cId="1746985522" sldId="257"/>
            <ac:inkMk id="250" creationId="{D6B5B90D-E266-4121-8AA6-493C6BB01E97}"/>
          </ac:inkMkLst>
        </pc:inkChg>
        <pc:inkChg chg="add mod">
          <ac:chgData name="Brian Hong" userId="c47cc682-480d-4ecf-932d-eb29162eca0e" providerId="ADAL" clId="{DE1697BB-5288-42B5-8EB3-240960732613}" dt="2022-01-13T19:34:41.906" v="1157"/>
          <ac:inkMkLst>
            <pc:docMk/>
            <pc:sldMk cId="1746985522" sldId="257"/>
            <ac:inkMk id="251" creationId="{A05C1CE1-F324-4A3B-AF0C-48AEB4A5711F}"/>
          </ac:inkMkLst>
        </pc:inkChg>
        <pc:inkChg chg="add mod">
          <ac:chgData name="Brian Hong" userId="c47cc682-480d-4ecf-932d-eb29162eca0e" providerId="ADAL" clId="{DE1697BB-5288-42B5-8EB3-240960732613}" dt="2022-01-13T19:34:41.906" v="1157"/>
          <ac:inkMkLst>
            <pc:docMk/>
            <pc:sldMk cId="1746985522" sldId="257"/>
            <ac:inkMk id="252" creationId="{96DCAB88-3A88-4BE1-A677-637D51CAB0B7}"/>
          </ac:inkMkLst>
        </pc:inkChg>
        <pc:inkChg chg="add mod">
          <ac:chgData name="Brian Hong" userId="c47cc682-480d-4ecf-932d-eb29162eca0e" providerId="ADAL" clId="{DE1697BB-5288-42B5-8EB3-240960732613}" dt="2022-01-13T19:34:41.906" v="1157"/>
          <ac:inkMkLst>
            <pc:docMk/>
            <pc:sldMk cId="1746985522" sldId="257"/>
            <ac:inkMk id="253" creationId="{41F3BD09-EADA-4DAE-A995-7F17D52B8EC2}"/>
          </ac:inkMkLst>
        </pc:inkChg>
        <pc:inkChg chg="add mod">
          <ac:chgData name="Brian Hong" userId="c47cc682-480d-4ecf-932d-eb29162eca0e" providerId="ADAL" clId="{DE1697BB-5288-42B5-8EB3-240960732613}" dt="2022-01-13T19:34:41.906" v="1157"/>
          <ac:inkMkLst>
            <pc:docMk/>
            <pc:sldMk cId="1746985522" sldId="257"/>
            <ac:inkMk id="254" creationId="{5A1F90D9-DB0D-46C5-B60C-EEA1B5E80262}"/>
          </ac:inkMkLst>
        </pc:inkChg>
        <pc:inkChg chg="add mod">
          <ac:chgData name="Brian Hong" userId="c47cc682-480d-4ecf-932d-eb29162eca0e" providerId="ADAL" clId="{DE1697BB-5288-42B5-8EB3-240960732613}" dt="2022-01-13T19:34:41.906" v="1157"/>
          <ac:inkMkLst>
            <pc:docMk/>
            <pc:sldMk cId="1746985522" sldId="257"/>
            <ac:inkMk id="255" creationId="{875EEA33-4E6C-4830-8369-2D7285B5BB7D}"/>
          </ac:inkMkLst>
        </pc:inkChg>
        <pc:inkChg chg="add mod">
          <ac:chgData name="Brian Hong" userId="c47cc682-480d-4ecf-932d-eb29162eca0e" providerId="ADAL" clId="{DE1697BB-5288-42B5-8EB3-240960732613}" dt="2022-01-13T19:34:41.906" v="1157"/>
          <ac:inkMkLst>
            <pc:docMk/>
            <pc:sldMk cId="1746985522" sldId="257"/>
            <ac:inkMk id="256" creationId="{E60B4B3C-7775-47A1-A08F-C9B88954CF57}"/>
          </ac:inkMkLst>
        </pc:inkChg>
        <pc:inkChg chg="add mod">
          <ac:chgData name="Brian Hong" userId="c47cc682-480d-4ecf-932d-eb29162eca0e" providerId="ADAL" clId="{DE1697BB-5288-42B5-8EB3-240960732613}" dt="2022-01-13T19:34:41.906" v="1157"/>
          <ac:inkMkLst>
            <pc:docMk/>
            <pc:sldMk cId="1746985522" sldId="257"/>
            <ac:inkMk id="257" creationId="{DE932A1D-B2FB-49D1-B91A-E6673401CB07}"/>
          </ac:inkMkLst>
        </pc:inkChg>
        <pc:inkChg chg="add mod">
          <ac:chgData name="Brian Hong" userId="c47cc682-480d-4ecf-932d-eb29162eca0e" providerId="ADAL" clId="{DE1697BB-5288-42B5-8EB3-240960732613}" dt="2022-01-13T19:34:41.906" v="1157"/>
          <ac:inkMkLst>
            <pc:docMk/>
            <pc:sldMk cId="1746985522" sldId="257"/>
            <ac:inkMk id="258" creationId="{B4FAEB37-575A-4E1E-858C-957A29011FE7}"/>
          </ac:inkMkLst>
        </pc:inkChg>
        <pc:inkChg chg="add mod">
          <ac:chgData name="Brian Hong" userId="c47cc682-480d-4ecf-932d-eb29162eca0e" providerId="ADAL" clId="{DE1697BB-5288-42B5-8EB3-240960732613}" dt="2022-01-13T19:34:41.906" v="1157"/>
          <ac:inkMkLst>
            <pc:docMk/>
            <pc:sldMk cId="1746985522" sldId="257"/>
            <ac:inkMk id="259" creationId="{67FA97B2-25E6-40ED-8262-70351413BD6B}"/>
          </ac:inkMkLst>
        </pc:inkChg>
        <pc:inkChg chg="add mod">
          <ac:chgData name="Brian Hong" userId="c47cc682-480d-4ecf-932d-eb29162eca0e" providerId="ADAL" clId="{DE1697BB-5288-42B5-8EB3-240960732613}" dt="2022-01-13T19:34:41.906" v="1157"/>
          <ac:inkMkLst>
            <pc:docMk/>
            <pc:sldMk cId="1746985522" sldId="257"/>
            <ac:inkMk id="260" creationId="{1000E895-B496-49F7-9437-8EC45A5D1134}"/>
          </ac:inkMkLst>
        </pc:inkChg>
        <pc:inkChg chg="add mod">
          <ac:chgData name="Brian Hong" userId="c47cc682-480d-4ecf-932d-eb29162eca0e" providerId="ADAL" clId="{DE1697BB-5288-42B5-8EB3-240960732613}" dt="2022-01-13T19:35:23.915" v="1161"/>
          <ac:inkMkLst>
            <pc:docMk/>
            <pc:sldMk cId="1746985522" sldId="257"/>
            <ac:inkMk id="264" creationId="{B6A9C635-44F6-4A17-A38F-C3B87DAAE21F}"/>
          </ac:inkMkLst>
        </pc:inkChg>
        <pc:inkChg chg="add mod">
          <ac:chgData name="Brian Hong" userId="c47cc682-480d-4ecf-932d-eb29162eca0e" providerId="ADAL" clId="{DE1697BB-5288-42B5-8EB3-240960732613}" dt="2022-01-13T19:35:23.915" v="1161"/>
          <ac:inkMkLst>
            <pc:docMk/>
            <pc:sldMk cId="1746985522" sldId="257"/>
            <ac:inkMk id="265" creationId="{7856B4FF-C33A-4499-AE95-9EABB039BFE0}"/>
          </ac:inkMkLst>
        </pc:inkChg>
        <pc:inkChg chg="add mod">
          <ac:chgData name="Brian Hong" userId="c47cc682-480d-4ecf-932d-eb29162eca0e" providerId="ADAL" clId="{DE1697BB-5288-42B5-8EB3-240960732613}" dt="2022-01-13T19:35:23.915" v="1161"/>
          <ac:inkMkLst>
            <pc:docMk/>
            <pc:sldMk cId="1746985522" sldId="257"/>
            <ac:inkMk id="266" creationId="{D9FF3DAF-D90B-443A-A17B-EEFCEF7B65CA}"/>
          </ac:inkMkLst>
        </pc:inkChg>
        <pc:inkChg chg="add mod">
          <ac:chgData name="Brian Hong" userId="c47cc682-480d-4ecf-932d-eb29162eca0e" providerId="ADAL" clId="{DE1697BB-5288-42B5-8EB3-240960732613}" dt="2022-01-13T19:35:27.381" v="1164"/>
          <ac:inkMkLst>
            <pc:docMk/>
            <pc:sldMk cId="1746985522" sldId="257"/>
            <ac:inkMk id="268" creationId="{6DB937C7-6B9E-416A-BC11-62CE88BEF79D}"/>
          </ac:inkMkLst>
        </pc:inkChg>
        <pc:inkChg chg="add mod">
          <ac:chgData name="Brian Hong" userId="c47cc682-480d-4ecf-932d-eb29162eca0e" providerId="ADAL" clId="{DE1697BB-5288-42B5-8EB3-240960732613}" dt="2022-01-13T19:35:27.381" v="1164"/>
          <ac:inkMkLst>
            <pc:docMk/>
            <pc:sldMk cId="1746985522" sldId="257"/>
            <ac:inkMk id="269" creationId="{4C364608-055B-4324-9719-2B06D2941389}"/>
          </ac:inkMkLst>
        </pc:inkChg>
        <pc:inkChg chg="add mod">
          <ac:chgData name="Brian Hong" userId="c47cc682-480d-4ecf-932d-eb29162eca0e" providerId="ADAL" clId="{DE1697BB-5288-42B5-8EB3-240960732613}" dt="2022-01-13T19:35:30.505" v="1169"/>
          <ac:inkMkLst>
            <pc:docMk/>
            <pc:sldMk cId="1746985522" sldId="257"/>
            <ac:inkMk id="271" creationId="{5C5CE8FC-F100-4FBB-873E-3B05283D6B6E}"/>
          </ac:inkMkLst>
        </pc:inkChg>
        <pc:inkChg chg="add mod">
          <ac:chgData name="Brian Hong" userId="c47cc682-480d-4ecf-932d-eb29162eca0e" providerId="ADAL" clId="{DE1697BB-5288-42B5-8EB3-240960732613}" dt="2022-01-13T19:35:30.505" v="1169"/>
          <ac:inkMkLst>
            <pc:docMk/>
            <pc:sldMk cId="1746985522" sldId="257"/>
            <ac:inkMk id="272" creationId="{5C81E5F9-EBB9-4075-8138-B338C112A84F}"/>
          </ac:inkMkLst>
        </pc:inkChg>
        <pc:inkChg chg="add mod">
          <ac:chgData name="Brian Hong" userId="c47cc682-480d-4ecf-932d-eb29162eca0e" providerId="ADAL" clId="{DE1697BB-5288-42B5-8EB3-240960732613}" dt="2022-01-13T19:35:30.505" v="1169"/>
          <ac:inkMkLst>
            <pc:docMk/>
            <pc:sldMk cId="1746985522" sldId="257"/>
            <ac:inkMk id="273" creationId="{9CBD573C-BF09-473E-A0EF-B09756554E64}"/>
          </ac:inkMkLst>
        </pc:inkChg>
        <pc:inkChg chg="add mod">
          <ac:chgData name="Brian Hong" userId="c47cc682-480d-4ecf-932d-eb29162eca0e" providerId="ADAL" clId="{DE1697BB-5288-42B5-8EB3-240960732613}" dt="2022-01-13T19:35:30.505" v="1169"/>
          <ac:inkMkLst>
            <pc:docMk/>
            <pc:sldMk cId="1746985522" sldId="257"/>
            <ac:inkMk id="274" creationId="{3EB97A16-1B5F-41D1-B418-F42D8EF94402}"/>
          </ac:inkMkLst>
        </pc:inkChg>
        <pc:inkChg chg="add mod">
          <ac:chgData name="Brian Hong" userId="c47cc682-480d-4ecf-932d-eb29162eca0e" providerId="ADAL" clId="{DE1697BB-5288-42B5-8EB3-240960732613}" dt="2022-01-13T19:36:15.588" v="1205"/>
          <ac:inkMkLst>
            <pc:docMk/>
            <pc:sldMk cId="1746985522" sldId="257"/>
            <ac:inkMk id="276" creationId="{58D0471B-043D-49D1-84C1-0359BAE229F3}"/>
          </ac:inkMkLst>
        </pc:inkChg>
        <pc:inkChg chg="add mod">
          <ac:chgData name="Brian Hong" userId="c47cc682-480d-4ecf-932d-eb29162eca0e" providerId="ADAL" clId="{DE1697BB-5288-42B5-8EB3-240960732613}" dt="2022-01-13T19:36:15.588" v="1205"/>
          <ac:inkMkLst>
            <pc:docMk/>
            <pc:sldMk cId="1746985522" sldId="257"/>
            <ac:inkMk id="277" creationId="{32976032-0353-49DE-A665-C7EBE5266559}"/>
          </ac:inkMkLst>
        </pc:inkChg>
        <pc:inkChg chg="add del mod">
          <ac:chgData name="Brian Hong" userId="c47cc682-480d-4ecf-932d-eb29162eca0e" providerId="ADAL" clId="{DE1697BB-5288-42B5-8EB3-240960732613}" dt="2022-01-13T19:36:02.190" v="1199"/>
          <ac:inkMkLst>
            <pc:docMk/>
            <pc:sldMk cId="1746985522" sldId="257"/>
            <ac:inkMk id="279" creationId="{3C47C208-3733-448B-AD68-2F71BF4B9CD8}"/>
          </ac:inkMkLst>
        </pc:inkChg>
        <pc:inkChg chg="add del mod">
          <ac:chgData name="Brian Hong" userId="c47cc682-480d-4ecf-932d-eb29162eca0e" providerId="ADAL" clId="{DE1697BB-5288-42B5-8EB3-240960732613}" dt="2022-01-13T19:35:51.400" v="1188"/>
          <ac:inkMkLst>
            <pc:docMk/>
            <pc:sldMk cId="1746985522" sldId="257"/>
            <ac:inkMk id="280" creationId="{07E6093F-9A2B-4AAF-8287-6246AF84C3C5}"/>
          </ac:inkMkLst>
        </pc:inkChg>
        <pc:inkChg chg="add del mod">
          <ac:chgData name="Brian Hong" userId="c47cc682-480d-4ecf-932d-eb29162eca0e" providerId="ADAL" clId="{DE1697BB-5288-42B5-8EB3-240960732613}" dt="2022-01-13T19:35:50.859" v="1187"/>
          <ac:inkMkLst>
            <pc:docMk/>
            <pc:sldMk cId="1746985522" sldId="257"/>
            <ac:inkMk id="282" creationId="{108BC17A-F6A7-487B-B145-6C7FF1838D7B}"/>
          </ac:inkMkLst>
        </pc:inkChg>
        <pc:inkChg chg="add mod">
          <ac:chgData name="Brian Hong" userId="c47cc682-480d-4ecf-932d-eb29162eca0e" providerId="ADAL" clId="{DE1697BB-5288-42B5-8EB3-240960732613}" dt="2022-01-13T19:36:15.588" v="1205"/>
          <ac:inkMkLst>
            <pc:docMk/>
            <pc:sldMk cId="1746985522" sldId="257"/>
            <ac:inkMk id="284" creationId="{1972A91F-3365-48F2-A643-F0FC9E90C37A}"/>
          </ac:inkMkLst>
        </pc:inkChg>
        <pc:inkChg chg="add mod">
          <ac:chgData name="Brian Hong" userId="c47cc682-480d-4ecf-932d-eb29162eca0e" providerId="ADAL" clId="{DE1697BB-5288-42B5-8EB3-240960732613}" dt="2022-01-13T19:36:15.588" v="1205"/>
          <ac:inkMkLst>
            <pc:docMk/>
            <pc:sldMk cId="1746985522" sldId="257"/>
            <ac:inkMk id="285" creationId="{99E5AA47-B4C5-4FBB-AFFD-3CB945BB764B}"/>
          </ac:inkMkLst>
        </pc:inkChg>
        <pc:inkChg chg="add mod">
          <ac:chgData name="Brian Hong" userId="c47cc682-480d-4ecf-932d-eb29162eca0e" providerId="ADAL" clId="{DE1697BB-5288-42B5-8EB3-240960732613}" dt="2022-01-13T19:36:15.588" v="1205"/>
          <ac:inkMkLst>
            <pc:docMk/>
            <pc:sldMk cId="1746985522" sldId="257"/>
            <ac:inkMk id="286" creationId="{A119845C-CC93-4349-BDDC-4E7CA31EFB76}"/>
          </ac:inkMkLst>
        </pc:inkChg>
        <pc:inkChg chg="add mod">
          <ac:chgData name="Brian Hong" userId="c47cc682-480d-4ecf-932d-eb29162eca0e" providerId="ADAL" clId="{DE1697BB-5288-42B5-8EB3-240960732613}" dt="2022-01-13T19:36:15.588" v="1205"/>
          <ac:inkMkLst>
            <pc:docMk/>
            <pc:sldMk cId="1746985522" sldId="257"/>
            <ac:inkMk id="287" creationId="{3441099A-DEE5-4AEC-8F4A-74C79D82EEBC}"/>
          </ac:inkMkLst>
        </pc:inkChg>
        <pc:inkChg chg="add mod">
          <ac:chgData name="Brian Hong" userId="c47cc682-480d-4ecf-932d-eb29162eca0e" providerId="ADAL" clId="{DE1697BB-5288-42B5-8EB3-240960732613}" dt="2022-01-13T19:36:15.588" v="1205"/>
          <ac:inkMkLst>
            <pc:docMk/>
            <pc:sldMk cId="1746985522" sldId="257"/>
            <ac:inkMk id="288" creationId="{4E5551D6-38E3-4555-87E6-E1B43AC907E8}"/>
          </ac:inkMkLst>
        </pc:inkChg>
        <pc:inkChg chg="add mod">
          <ac:chgData name="Brian Hong" userId="c47cc682-480d-4ecf-932d-eb29162eca0e" providerId="ADAL" clId="{DE1697BB-5288-42B5-8EB3-240960732613}" dt="2022-01-13T19:36:15.588" v="1205"/>
          <ac:inkMkLst>
            <pc:docMk/>
            <pc:sldMk cId="1746985522" sldId="257"/>
            <ac:inkMk id="289" creationId="{9CB0A6A5-AEF2-406E-98B9-242466D4E8AD}"/>
          </ac:inkMkLst>
        </pc:inkChg>
        <pc:inkChg chg="add mod">
          <ac:chgData name="Brian Hong" userId="c47cc682-480d-4ecf-932d-eb29162eca0e" providerId="ADAL" clId="{DE1697BB-5288-42B5-8EB3-240960732613}" dt="2022-01-13T19:36:15.588" v="1205"/>
          <ac:inkMkLst>
            <pc:docMk/>
            <pc:sldMk cId="1746985522" sldId="257"/>
            <ac:inkMk id="290" creationId="{0358AC46-EC66-4576-8F7C-C6C5786768F5}"/>
          </ac:inkMkLst>
        </pc:inkChg>
        <pc:inkChg chg="add mod">
          <ac:chgData name="Brian Hong" userId="c47cc682-480d-4ecf-932d-eb29162eca0e" providerId="ADAL" clId="{DE1697BB-5288-42B5-8EB3-240960732613}" dt="2022-01-13T19:36:15.588" v="1205"/>
          <ac:inkMkLst>
            <pc:docMk/>
            <pc:sldMk cId="1746985522" sldId="257"/>
            <ac:inkMk id="291" creationId="{CBE1EC06-E1A6-4540-9086-66B126A1EC51}"/>
          </ac:inkMkLst>
        </pc:inkChg>
        <pc:inkChg chg="add mod">
          <ac:chgData name="Brian Hong" userId="c47cc682-480d-4ecf-932d-eb29162eca0e" providerId="ADAL" clId="{DE1697BB-5288-42B5-8EB3-240960732613}" dt="2022-01-13T19:36:15.588" v="1205"/>
          <ac:inkMkLst>
            <pc:docMk/>
            <pc:sldMk cId="1746985522" sldId="257"/>
            <ac:inkMk id="294" creationId="{3F967BEF-0DE8-43C0-8C97-544640D46FEC}"/>
          </ac:inkMkLst>
        </pc:inkChg>
        <pc:inkChg chg="add mod">
          <ac:chgData name="Brian Hong" userId="c47cc682-480d-4ecf-932d-eb29162eca0e" providerId="ADAL" clId="{DE1697BB-5288-42B5-8EB3-240960732613}" dt="2022-01-13T19:36:15.588" v="1205"/>
          <ac:inkMkLst>
            <pc:docMk/>
            <pc:sldMk cId="1746985522" sldId="257"/>
            <ac:inkMk id="295" creationId="{0BBB083E-2E9B-443D-9272-36781D8D8F28}"/>
          </ac:inkMkLst>
        </pc:inkChg>
        <pc:inkChg chg="add mod">
          <ac:chgData name="Brian Hong" userId="c47cc682-480d-4ecf-932d-eb29162eca0e" providerId="ADAL" clId="{DE1697BB-5288-42B5-8EB3-240960732613}" dt="2022-01-13T19:36:15.588" v="1205"/>
          <ac:inkMkLst>
            <pc:docMk/>
            <pc:sldMk cId="1746985522" sldId="257"/>
            <ac:inkMk id="296" creationId="{817DEB1D-18B4-4A4E-9DCD-47666DD7C1F8}"/>
          </ac:inkMkLst>
        </pc:inkChg>
        <pc:inkChg chg="add mod">
          <ac:chgData name="Brian Hong" userId="c47cc682-480d-4ecf-932d-eb29162eca0e" providerId="ADAL" clId="{DE1697BB-5288-42B5-8EB3-240960732613}" dt="2022-01-13T19:36:15.588" v="1205"/>
          <ac:inkMkLst>
            <pc:docMk/>
            <pc:sldMk cId="1746985522" sldId="257"/>
            <ac:inkMk id="297" creationId="{962AC4D6-7F19-4DB3-8676-C2FA520AC195}"/>
          </ac:inkMkLst>
        </pc:inkChg>
        <pc:inkChg chg="add mod">
          <ac:chgData name="Brian Hong" userId="c47cc682-480d-4ecf-932d-eb29162eca0e" providerId="ADAL" clId="{DE1697BB-5288-42B5-8EB3-240960732613}" dt="2022-01-13T19:36:15.588" v="1205"/>
          <ac:inkMkLst>
            <pc:docMk/>
            <pc:sldMk cId="1746985522" sldId="257"/>
            <ac:inkMk id="298" creationId="{82D38CF8-5F1D-4359-98B8-1BA2F8E26278}"/>
          </ac:inkMkLst>
        </pc:inkChg>
        <pc:inkChg chg="add mod">
          <ac:chgData name="Brian Hong" userId="c47cc682-480d-4ecf-932d-eb29162eca0e" providerId="ADAL" clId="{DE1697BB-5288-42B5-8EB3-240960732613}" dt="2022-01-13T19:36:15.588" v="1205"/>
          <ac:inkMkLst>
            <pc:docMk/>
            <pc:sldMk cId="1746985522" sldId="257"/>
            <ac:inkMk id="299" creationId="{58D6CCE6-8E5B-4A2A-BA93-F0CCC3B2C8B1}"/>
          </ac:inkMkLst>
        </pc:inkChg>
        <pc:inkChg chg="add mod">
          <ac:chgData name="Brian Hong" userId="c47cc682-480d-4ecf-932d-eb29162eca0e" providerId="ADAL" clId="{DE1697BB-5288-42B5-8EB3-240960732613}" dt="2022-01-13T19:36:15.588" v="1205"/>
          <ac:inkMkLst>
            <pc:docMk/>
            <pc:sldMk cId="1746985522" sldId="257"/>
            <ac:inkMk id="300" creationId="{6ED6B9DB-1931-4698-B1DF-205D373F4309}"/>
          </ac:inkMkLst>
        </pc:inkChg>
        <pc:inkChg chg="add mod">
          <ac:chgData name="Brian Hong" userId="c47cc682-480d-4ecf-932d-eb29162eca0e" providerId="ADAL" clId="{DE1697BB-5288-42B5-8EB3-240960732613}" dt="2022-01-13T19:36:15.588" v="1205"/>
          <ac:inkMkLst>
            <pc:docMk/>
            <pc:sldMk cId="1746985522" sldId="257"/>
            <ac:inkMk id="301" creationId="{8C61CC12-FE8E-4773-BA36-44D91834260B}"/>
          </ac:inkMkLst>
        </pc:inkChg>
        <pc:inkChg chg="add mod">
          <ac:chgData name="Brian Hong" userId="c47cc682-480d-4ecf-932d-eb29162eca0e" providerId="ADAL" clId="{DE1697BB-5288-42B5-8EB3-240960732613}" dt="2022-01-13T19:36:15.588" v="1205"/>
          <ac:inkMkLst>
            <pc:docMk/>
            <pc:sldMk cId="1746985522" sldId="257"/>
            <ac:inkMk id="302" creationId="{5E395A57-AD76-40DC-9CBF-9301131862E6}"/>
          </ac:inkMkLst>
        </pc:inkChg>
        <pc:inkChg chg="add mod">
          <ac:chgData name="Brian Hong" userId="c47cc682-480d-4ecf-932d-eb29162eca0e" providerId="ADAL" clId="{DE1697BB-5288-42B5-8EB3-240960732613}" dt="2022-01-13T19:36:15.588" v="1205"/>
          <ac:inkMkLst>
            <pc:docMk/>
            <pc:sldMk cId="1746985522" sldId="257"/>
            <ac:inkMk id="305" creationId="{30EC99CF-8467-4CBE-AE0E-8FB13770AE33}"/>
          </ac:inkMkLst>
        </pc:inkChg>
        <pc:inkChg chg="add mod">
          <ac:chgData name="Brian Hong" userId="c47cc682-480d-4ecf-932d-eb29162eca0e" providerId="ADAL" clId="{DE1697BB-5288-42B5-8EB3-240960732613}" dt="2022-01-13T19:36:15.588" v="1205"/>
          <ac:inkMkLst>
            <pc:docMk/>
            <pc:sldMk cId="1746985522" sldId="257"/>
            <ac:inkMk id="307" creationId="{A13EB544-160C-4625-8832-F4E0EA644118}"/>
          </ac:inkMkLst>
        </pc:inkChg>
        <pc:inkChg chg="add mod">
          <ac:chgData name="Brian Hong" userId="c47cc682-480d-4ecf-932d-eb29162eca0e" providerId="ADAL" clId="{DE1697BB-5288-42B5-8EB3-240960732613}" dt="2022-01-13T19:36:15.588" v="1205"/>
          <ac:inkMkLst>
            <pc:docMk/>
            <pc:sldMk cId="1746985522" sldId="257"/>
            <ac:inkMk id="308" creationId="{51717547-AA6E-4514-9E0F-3920ED411F36}"/>
          </ac:inkMkLst>
        </pc:inkChg>
        <pc:inkChg chg="add mod">
          <ac:chgData name="Brian Hong" userId="c47cc682-480d-4ecf-932d-eb29162eca0e" providerId="ADAL" clId="{DE1697BB-5288-42B5-8EB3-240960732613}" dt="2022-01-13T19:36:15.588" v="1205"/>
          <ac:inkMkLst>
            <pc:docMk/>
            <pc:sldMk cId="1746985522" sldId="257"/>
            <ac:inkMk id="309" creationId="{6255C3E2-B854-4661-89BF-868B50E5BA7F}"/>
          </ac:inkMkLst>
        </pc:inkChg>
        <pc:inkChg chg="add mod">
          <ac:chgData name="Brian Hong" userId="c47cc682-480d-4ecf-932d-eb29162eca0e" providerId="ADAL" clId="{DE1697BB-5288-42B5-8EB3-240960732613}" dt="2022-01-13T19:36:31.853" v="1208"/>
          <ac:inkMkLst>
            <pc:docMk/>
            <pc:sldMk cId="1746985522" sldId="257"/>
            <ac:inkMk id="311" creationId="{99EFF272-ECDC-4B0F-B226-C4657FCF4ACE}"/>
          </ac:inkMkLst>
        </pc:inkChg>
        <pc:inkChg chg="add mod">
          <ac:chgData name="Brian Hong" userId="c47cc682-480d-4ecf-932d-eb29162eca0e" providerId="ADAL" clId="{DE1697BB-5288-42B5-8EB3-240960732613}" dt="2022-01-13T19:36:31.853" v="1208"/>
          <ac:inkMkLst>
            <pc:docMk/>
            <pc:sldMk cId="1746985522" sldId="257"/>
            <ac:inkMk id="312" creationId="{AD70AC45-1F82-43DC-85F5-E6BE0FD676E0}"/>
          </ac:inkMkLst>
        </pc:inkChg>
        <pc:inkChg chg="add mod">
          <ac:chgData name="Brian Hong" userId="c47cc682-480d-4ecf-932d-eb29162eca0e" providerId="ADAL" clId="{DE1697BB-5288-42B5-8EB3-240960732613}" dt="2022-01-13T19:39:03.561" v="1219"/>
          <ac:inkMkLst>
            <pc:docMk/>
            <pc:sldMk cId="1746985522" sldId="257"/>
            <ac:inkMk id="314" creationId="{601B2979-CF7B-4290-AB22-A5E2CC74327F}"/>
          </ac:inkMkLst>
        </pc:inkChg>
        <pc:inkChg chg="add mod">
          <ac:chgData name="Brian Hong" userId="c47cc682-480d-4ecf-932d-eb29162eca0e" providerId="ADAL" clId="{DE1697BB-5288-42B5-8EB3-240960732613}" dt="2022-01-13T19:39:03.561" v="1219"/>
          <ac:inkMkLst>
            <pc:docMk/>
            <pc:sldMk cId="1746985522" sldId="257"/>
            <ac:inkMk id="315" creationId="{2C218CAD-3C5B-4C53-A74D-FA78FFD96763}"/>
          </ac:inkMkLst>
        </pc:inkChg>
        <pc:inkChg chg="add mod">
          <ac:chgData name="Brian Hong" userId="c47cc682-480d-4ecf-932d-eb29162eca0e" providerId="ADAL" clId="{DE1697BB-5288-42B5-8EB3-240960732613}" dt="2022-01-13T19:39:03.561" v="1219"/>
          <ac:inkMkLst>
            <pc:docMk/>
            <pc:sldMk cId="1746985522" sldId="257"/>
            <ac:inkMk id="317" creationId="{A4751B8C-E4A7-4D1A-8696-C5D4CFE55530}"/>
          </ac:inkMkLst>
        </pc:inkChg>
        <pc:inkChg chg="add mod">
          <ac:chgData name="Brian Hong" userId="c47cc682-480d-4ecf-932d-eb29162eca0e" providerId="ADAL" clId="{DE1697BB-5288-42B5-8EB3-240960732613}" dt="2022-01-13T19:39:03.561" v="1219"/>
          <ac:inkMkLst>
            <pc:docMk/>
            <pc:sldMk cId="1746985522" sldId="257"/>
            <ac:inkMk id="318" creationId="{C0E754D6-380E-4E2A-9056-4FD3B29E2B4F}"/>
          </ac:inkMkLst>
        </pc:inkChg>
        <pc:inkChg chg="add mod">
          <ac:chgData name="Brian Hong" userId="c47cc682-480d-4ecf-932d-eb29162eca0e" providerId="ADAL" clId="{DE1697BB-5288-42B5-8EB3-240960732613}" dt="2022-01-13T19:39:03.561" v="1219"/>
          <ac:inkMkLst>
            <pc:docMk/>
            <pc:sldMk cId="1746985522" sldId="257"/>
            <ac:inkMk id="319" creationId="{FDE1E6D8-0ED4-4521-8457-4C4395E5BAE5}"/>
          </ac:inkMkLst>
        </pc:inkChg>
        <pc:inkChg chg="add mod">
          <ac:chgData name="Brian Hong" userId="c47cc682-480d-4ecf-932d-eb29162eca0e" providerId="ADAL" clId="{DE1697BB-5288-42B5-8EB3-240960732613}" dt="2022-01-13T19:39:03.561" v="1219"/>
          <ac:inkMkLst>
            <pc:docMk/>
            <pc:sldMk cId="1746985522" sldId="257"/>
            <ac:inkMk id="320" creationId="{0698471E-2C14-4FC8-BA4A-2FFB51EC33F2}"/>
          </ac:inkMkLst>
        </pc:inkChg>
        <pc:inkChg chg="add mod">
          <ac:chgData name="Brian Hong" userId="c47cc682-480d-4ecf-932d-eb29162eca0e" providerId="ADAL" clId="{DE1697BB-5288-42B5-8EB3-240960732613}" dt="2022-01-13T19:39:03.561" v="1219"/>
          <ac:inkMkLst>
            <pc:docMk/>
            <pc:sldMk cId="1746985522" sldId="257"/>
            <ac:inkMk id="321" creationId="{662D0C03-8CFE-4FA5-9A7C-0DD9DC35D042}"/>
          </ac:inkMkLst>
        </pc:inkChg>
        <pc:inkChg chg="add mod">
          <ac:chgData name="Brian Hong" userId="c47cc682-480d-4ecf-932d-eb29162eca0e" providerId="ADAL" clId="{DE1697BB-5288-42B5-8EB3-240960732613}" dt="2022-01-13T19:39:13.138" v="1236"/>
          <ac:inkMkLst>
            <pc:docMk/>
            <pc:sldMk cId="1746985522" sldId="257"/>
            <ac:inkMk id="322" creationId="{81910B80-8791-4501-8CE8-EFC268A3BA19}"/>
          </ac:inkMkLst>
        </pc:inkChg>
        <pc:inkChg chg="add mod">
          <ac:chgData name="Brian Hong" userId="c47cc682-480d-4ecf-932d-eb29162eca0e" providerId="ADAL" clId="{DE1697BB-5288-42B5-8EB3-240960732613}" dt="2022-01-13T19:39:13.138" v="1236"/>
          <ac:inkMkLst>
            <pc:docMk/>
            <pc:sldMk cId="1746985522" sldId="257"/>
            <ac:inkMk id="323" creationId="{C4DDEF3C-AB6C-446D-90F1-3BF3FDD33F85}"/>
          </ac:inkMkLst>
        </pc:inkChg>
        <pc:inkChg chg="add mod">
          <ac:chgData name="Brian Hong" userId="c47cc682-480d-4ecf-932d-eb29162eca0e" providerId="ADAL" clId="{DE1697BB-5288-42B5-8EB3-240960732613}" dt="2022-01-13T19:39:13.138" v="1236"/>
          <ac:inkMkLst>
            <pc:docMk/>
            <pc:sldMk cId="1746985522" sldId="257"/>
            <ac:inkMk id="326" creationId="{08F59CE2-3BFC-4908-AC23-49029EA8A5B9}"/>
          </ac:inkMkLst>
        </pc:inkChg>
        <pc:inkChg chg="add mod">
          <ac:chgData name="Brian Hong" userId="c47cc682-480d-4ecf-932d-eb29162eca0e" providerId="ADAL" clId="{DE1697BB-5288-42B5-8EB3-240960732613}" dt="2022-01-13T19:39:13.138" v="1236"/>
          <ac:inkMkLst>
            <pc:docMk/>
            <pc:sldMk cId="1746985522" sldId="257"/>
            <ac:inkMk id="327" creationId="{9CF1DFEF-CFFF-4631-B802-7A26A92C19C2}"/>
          </ac:inkMkLst>
        </pc:inkChg>
        <pc:inkChg chg="add mod">
          <ac:chgData name="Brian Hong" userId="c47cc682-480d-4ecf-932d-eb29162eca0e" providerId="ADAL" clId="{DE1697BB-5288-42B5-8EB3-240960732613}" dt="2022-01-13T19:39:13.138" v="1236"/>
          <ac:inkMkLst>
            <pc:docMk/>
            <pc:sldMk cId="1746985522" sldId="257"/>
            <ac:inkMk id="328" creationId="{E1ABA0A9-F0D6-428C-9A7B-3E48A6CC3762}"/>
          </ac:inkMkLst>
        </pc:inkChg>
        <pc:inkChg chg="add mod">
          <ac:chgData name="Brian Hong" userId="c47cc682-480d-4ecf-932d-eb29162eca0e" providerId="ADAL" clId="{DE1697BB-5288-42B5-8EB3-240960732613}" dt="2022-01-13T19:39:13.138" v="1236"/>
          <ac:inkMkLst>
            <pc:docMk/>
            <pc:sldMk cId="1746985522" sldId="257"/>
            <ac:inkMk id="329" creationId="{09145695-5C3D-4C31-8CB6-B03B306F9FC6}"/>
          </ac:inkMkLst>
        </pc:inkChg>
        <pc:inkChg chg="add mod">
          <ac:chgData name="Brian Hong" userId="c47cc682-480d-4ecf-932d-eb29162eca0e" providerId="ADAL" clId="{DE1697BB-5288-42B5-8EB3-240960732613}" dt="2022-01-13T19:39:13.138" v="1236"/>
          <ac:inkMkLst>
            <pc:docMk/>
            <pc:sldMk cId="1746985522" sldId="257"/>
            <ac:inkMk id="330" creationId="{DCC85C29-2D0B-45E0-BF47-CED01530AAA0}"/>
          </ac:inkMkLst>
        </pc:inkChg>
        <pc:inkChg chg="add mod">
          <ac:chgData name="Brian Hong" userId="c47cc682-480d-4ecf-932d-eb29162eca0e" providerId="ADAL" clId="{DE1697BB-5288-42B5-8EB3-240960732613}" dt="2022-01-13T19:39:13.138" v="1236"/>
          <ac:inkMkLst>
            <pc:docMk/>
            <pc:sldMk cId="1746985522" sldId="257"/>
            <ac:inkMk id="331" creationId="{AB2DD8E5-DF3C-40F4-B9EF-36EFA7EFED78}"/>
          </ac:inkMkLst>
        </pc:inkChg>
        <pc:inkChg chg="add mod">
          <ac:chgData name="Brian Hong" userId="c47cc682-480d-4ecf-932d-eb29162eca0e" providerId="ADAL" clId="{DE1697BB-5288-42B5-8EB3-240960732613}" dt="2022-01-13T19:39:13.138" v="1236"/>
          <ac:inkMkLst>
            <pc:docMk/>
            <pc:sldMk cId="1746985522" sldId="257"/>
            <ac:inkMk id="332" creationId="{05A46554-8EC1-4513-A066-220AF7DF3B86}"/>
          </ac:inkMkLst>
        </pc:inkChg>
        <pc:inkChg chg="add mod">
          <ac:chgData name="Brian Hong" userId="c47cc682-480d-4ecf-932d-eb29162eca0e" providerId="ADAL" clId="{DE1697BB-5288-42B5-8EB3-240960732613}" dt="2022-01-13T19:39:13.138" v="1236"/>
          <ac:inkMkLst>
            <pc:docMk/>
            <pc:sldMk cId="1746985522" sldId="257"/>
            <ac:inkMk id="333" creationId="{AC34A444-47B9-4F79-B41E-66264B391798}"/>
          </ac:inkMkLst>
        </pc:inkChg>
        <pc:inkChg chg="add mod">
          <ac:chgData name="Brian Hong" userId="c47cc682-480d-4ecf-932d-eb29162eca0e" providerId="ADAL" clId="{DE1697BB-5288-42B5-8EB3-240960732613}" dt="2022-01-13T19:39:13.138" v="1236"/>
          <ac:inkMkLst>
            <pc:docMk/>
            <pc:sldMk cId="1746985522" sldId="257"/>
            <ac:inkMk id="334" creationId="{9BAA163B-CBF1-4844-8A45-F2345D3A4A73}"/>
          </ac:inkMkLst>
        </pc:inkChg>
        <pc:inkChg chg="add mod">
          <ac:chgData name="Brian Hong" userId="c47cc682-480d-4ecf-932d-eb29162eca0e" providerId="ADAL" clId="{DE1697BB-5288-42B5-8EB3-240960732613}" dt="2022-01-13T19:39:13.138" v="1236"/>
          <ac:inkMkLst>
            <pc:docMk/>
            <pc:sldMk cId="1746985522" sldId="257"/>
            <ac:inkMk id="335" creationId="{DC7E5526-221E-4BEE-BE23-0EECC8482FC7}"/>
          </ac:inkMkLst>
        </pc:inkChg>
        <pc:inkChg chg="add mod">
          <ac:chgData name="Brian Hong" userId="c47cc682-480d-4ecf-932d-eb29162eca0e" providerId="ADAL" clId="{DE1697BB-5288-42B5-8EB3-240960732613}" dt="2022-01-13T19:39:13.138" v="1236"/>
          <ac:inkMkLst>
            <pc:docMk/>
            <pc:sldMk cId="1746985522" sldId="257"/>
            <ac:inkMk id="336" creationId="{3679496A-571F-428E-AC21-1E81D9EA8CA9}"/>
          </ac:inkMkLst>
        </pc:inkChg>
        <pc:inkChg chg="add mod">
          <ac:chgData name="Brian Hong" userId="c47cc682-480d-4ecf-932d-eb29162eca0e" providerId="ADAL" clId="{DE1697BB-5288-42B5-8EB3-240960732613}" dt="2022-01-13T19:39:13.138" v="1236"/>
          <ac:inkMkLst>
            <pc:docMk/>
            <pc:sldMk cId="1746985522" sldId="257"/>
            <ac:inkMk id="337" creationId="{BA0C773B-B13F-4292-97F2-7D65B7BF56DA}"/>
          </ac:inkMkLst>
        </pc:inkChg>
        <pc:inkChg chg="add mod">
          <ac:chgData name="Brian Hong" userId="c47cc682-480d-4ecf-932d-eb29162eca0e" providerId="ADAL" clId="{DE1697BB-5288-42B5-8EB3-240960732613}" dt="2022-01-13T19:39:13.138" v="1236"/>
          <ac:inkMkLst>
            <pc:docMk/>
            <pc:sldMk cId="1746985522" sldId="257"/>
            <ac:inkMk id="338" creationId="{C25CA22E-B8A9-497B-B8C1-4C6BD7D35AEB}"/>
          </ac:inkMkLst>
        </pc:inkChg>
        <pc:inkChg chg="add mod">
          <ac:chgData name="Brian Hong" userId="c47cc682-480d-4ecf-932d-eb29162eca0e" providerId="ADAL" clId="{DE1697BB-5288-42B5-8EB3-240960732613}" dt="2022-01-13T19:39:13.138" v="1236"/>
          <ac:inkMkLst>
            <pc:docMk/>
            <pc:sldMk cId="1746985522" sldId="257"/>
            <ac:inkMk id="339" creationId="{5A299C43-A459-4343-A65F-45AFB1B03A68}"/>
          </ac:inkMkLst>
        </pc:inkChg>
        <pc:inkChg chg="add mod">
          <ac:chgData name="Brian Hong" userId="c47cc682-480d-4ecf-932d-eb29162eca0e" providerId="ADAL" clId="{DE1697BB-5288-42B5-8EB3-240960732613}" dt="2022-01-13T19:39:13.138" v="1236"/>
          <ac:inkMkLst>
            <pc:docMk/>
            <pc:sldMk cId="1746985522" sldId="257"/>
            <ac:inkMk id="340" creationId="{247F4A81-8EE1-4AF0-BDEC-3AB6C5614D1A}"/>
          </ac:inkMkLst>
        </pc:inkChg>
        <pc:inkChg chg="add mod">
          <ac:chgData name="Brian Hong" userId="c47cc682-480d-4ecf-932d-eb29162eca0e" providerId="ADAL" clId="{DE1697BB-5288-42B5-8EB3-240960732613}" dt="2022-01-13T19:39:13.138" v="1236"/>
          <ac:inkMkLst>
            <pc:docMk/>
            <pc:sldMk cId="1746985522" sldId="257"/>
            <ac:inkMk id="341" creationId="{EDEF669F-E2F1-4996-A26B-9FB0644432BC}"/>
          </ac:inkMkLst>
        </pc:inkChg>
        <pc:inkChg chg="add mod">
          <ac:chgData name="Brian Hong" userId="c47cc682-480d-4ecf-932d-eb29162eca0e" providerId="ADAL" clId="{DE1697BB-5288-42B5-8EB3-240960732613}" dt="2022-01-13T19:39:47.901" v="1264"/>
          <ac:inkMkLst>
            <pc:docMk/>
            <pc:sldMk cId="1746985522" sldId="257"/>
            <ac:inkMk id="344" creationId="{12C11234-3363-4C15-97B3-05E08837DEFB}"/>
          </ac:inkMkLst>
        </pc:inkChg>
        <pc:inkChg chg="add mod">
          <ac:chgData name="Brian Hong" userId="c47cc682-480d-4ecf-932d-eb29162eca0e" providerId="ADAL" clId="{DE1697BB-5288-42B5-8EB3-240960732613}" dt="2022-01-13T19:39:47.901" v="1264"/>
          <ac:inkMkLst>
            <pc:docMk/>
            <pc:sldMk cId="1746985522" sldId="257"/>
            <ac:inkMk id="345" creationId="{6D695C60-1C7A-4BDD-9114-C67DE141165E}"/>
          </ac:inkMkLst>
        </pc:inkChg>
        <pc:inkChg chg="add mod">
          <ac:chgData name="Brian Hong" userId="c47cc682-480d-4ecf-932d-eb29162eca0e" providerId="ADAL" clId="{DE1697BB-5288-42B5-8EB3-240960732613}" dt="2022-01-13T19:39:47.901" v="1264"/>
          <ac:inkMkLst>
            <pc:docMk/>
            <pc:sldMk cId="1746985522" sldId="257"/>
            <ac:inkMk id="346" creationId="{A03A7A10-4ACB-41D1-9D1E-BAC7B69AF1AC}"/>
          </ac:inkMkLst>
        </pc:inkChg>
        <pc:inkChg chg="add mod">
          <ac:chgData name="Brian Hong" userId="c47cc682-480d-4ecf-932d-eb29162eca0e" providerId="ADAL" clId="{DE1697BB-5288-42B5-8EB3-240960732613}" dt="2022-01-13T19:39:47.901" v="1264"/>
          <ac:inkMkLst>
            <pc:docMk/>
            <pc:sldMk cId="1746985522" sldId="257"/>
            <ac:inkMk id="347" creationId="{B6D7D357-5980-433E-857B-56D057C9DD0F}"/>
          </ac:inkMkLst>
        </pc:inkChg>
        <pc:inkChg chg="add mod">
          <ac:chgData name="Brian Hong" userId="c47cc682-480d-4ecf-932d-eb29162eca0e" providerId="ADAL" clId="{DE1697BB-5288-42B5-8EB3-240960732613}" dt="2022-01-13T19:39:47.901" v="1264"/>
          <ac:inkMkLst>
            <pc:docMk/>
            <pc:sldMk cId="1746985522" sldId="257"/>
            <ac:inkMk id="348" creationId="{E209014B-9BF4-4EEC-9EF3-168E4B57AFF7}"/>
          </ac:inkMkLst>
        </pc:inkChg>
        <pc:inkChg chg="add mod">
          <ac:chgData name="Brian Hong" userId="c47cc682-480d-4ecf-932d-eb29162eca0e" providerId="ADAL" clId="{DE1697BB-5288-42B5-8EB3-240960732613}" dt="2022-01-13T19:39:47.901" v="1264"/>
          <ac:inkMkLst>
            <pc:docMk/>
            <pc:sldMk cId="1746985522" sldId="257"/>
            <ac:inkMk id="349" creationId="{35AFB859-9E3E-40E9-A49F-FA024ABF7F93}"/>
          </ac:inkMkLst>
        </pc:inkChg>
        <pc:inkChg chg="add mod">
          <ac:chgData name="Brian Hong" userId="c47cc682-480d-4ecf-932d-eb29162eca0e" providerId="ADAL" clId="{DE1697BB-5288-42B5-8EB3-240960732613}" dt="2022-01-13T19:39:47.901" v="1264"/>
          <ac:inkMkLst>
            <pc:docMk/>
            <pc:sldMk cId="1746985522" sldId="257"/>
            <ac:inkMk id="350" creationId="{7E488BF4-E4BA-4FA1-8B7B-BC193CDF7AD8}"/>
          </ac:inkMkLst>
        </pc:inkChg>
        <pc:inkChg chg="add mod">
          <ac:chgData name="Brian Hong" userId="c47cc682-480d-4ecf-932d-eb29162eca0e" providerId="ADAL" clId="{DE1697BB-5288-42B5-8EB3-240960732613}" dt="2022-01-13T19:39:47.901" v="1264"/>
          <ac:inkMkLst>
            <pc:docMk/>
            <pc:sldMk cId="1746985522" sldId="257"/>
            <ac:inkMk id="351" creationId="{AD18946A-C47D-4A21-911F-BD7B76A2C19E}"/>
          </ac:inkMkLst>
        </pc:inkChg>
        <pc:inkChg chg="add mod">
          <ac:chgData name="Brian Hong" userId="c47cc682-480d-4ecf-932d-eb29162eca0e" providerId="ADAL" clId="{DE1697BB-5288-42B5-8EB3-240960732613}" dt="2022-01-13T19:39:47.901" v="1264"/>
          <ac:inkMkLst>
            <pc:docMk/>
            <pc:sldMk cId="1746985522" sldId="257"/>
            <ac:inkMk id="352" creationId="{D4C7EE66-1499-42DC-9BE1-A616B6C1F243}"/>
          </ac:inkMkLst>
        </pc:inkChg>
        <pc:inkChg chg="add mod">
          <ac:chgData name="Brian Hong" userId="c47cc682-480d-4ecf-932d-eb29162eca0e" providerId="ADAL" clId="{DE1697BB-5288-42B5-8EB3-240960732613}" dt="2022-01-13T19:39:47.901" v="1264"/>
          <ac:inkMkLst>
            <pc:docMk/>
            <pc:sldMk cId="1746985522" sldId="257"/>
            <ac:inkMk id="353" creationId="{DD844DAE-ED1E-46F8-8CB7-035C533E8F3B}"/>
          </ac:inkMkLst>
        </pc:inkChg>
        <pc:inkChg chg="add mod">
          <ac:chgData name="Brian Hong" userId="c47cc682-480d-4ecf-932d-eb29162eca0e" providerId="ADAL" clId="{DE1697BB-5288-42B5-8EB3-240960732613}" dt="2022-01-13T19:39:47.901" v="1264"/>
          <ac:inkMkLst>
            <pc:docMk/>
            <pc:sldMk cId="1746985522" sldId="257"/>
            <ac:inkMk id="354" creationId="{62B62A2E-014E-4BC2-A21F-BF0CFFBD7F76}"/>
          </ac:inkMkLst>
        </pc:inkChg>
        <pc:inkChg chg="add mod">
          <ac:chgData name="Brian Hong" userId="c47cc682-480d-4ecf-932d-eb29162eca0e" providerId="ADAL" clId="{DE1697BB-5288-42B5-8EB3-240960732613}" dt="2022-01-13T19:39:47.901" v="1264"/>
          <ac:inkMkLst>
            <pc:docMk/>
            <pc:sldMk cId="1746985522" sldId="257"/>
            <ac:inkMk id="355" creationId="{2B38F9C3-566F-4BF5-8510-E70D6D876EC4}"/>
          </ac:inkMkLst>
        </pc:inkChg>
        <pc:inkChg chg="add mod">
          <ac:chgData name="Brian Hong" userId="c47cc682-480d-4ecf-932d-eb29162eca0e" providerId="ADAL" clId="{DE1697BB-5288-42B5-8EB3-240960732613}" dt="2022-01-13T19:39:47.901" v="1264"/>
          <ac:inkMkLst>
            <pc:docMk/>
            <pc:sldMk cId="1746985522" sldId="257"/>
            <ac:inkMk id="356" creationId="{22966BA4-2340-4C14-8BDA-BE0DBF85EEC6}"/>
          </ac:inkMkLst>
        </pc:inkChg>
        <pc:inkChg chg="add mod">
          <ac:chgData name="Brian Hong" userId="c47cc682-480d-4ecf-932d-eb29162eca0e" providerId="ADAL" clId="{DE1697BB-5288-42B5-8EB3-240960732613}" dt="2022-01-13T19:39:47.901" v="1264"/>
          <ac:inkMkLst>
            <pc:docMk/>
            <pc:sldMk cId="1746985522" sldId="257"/>
            <ac:inkMk id="357" creationId="{9FFF1377-9646-4C4A-B9D7-2F533A69D053}"/>
          </ac:inkMkLst>
        </pc:inkChg>
        <pc:inkChg chg="add mod">
          <ac:chgData name="Brian Hong" userId="c47cc682-480d-4ecf-932d-eb29162eca0e" providerId="ADAL" clId="{DE1697BB-5288-42B5-8EB3-240960732613}" dt="2022-01-13T19:39:47.901" v="1264"/>
          <ac:inkMkLst>
            <pc:docMk/>
            <pc:sldMk cId="1746985522" sldId="257"/>
            <ac:inkMk id="358" creationId="{C1EE6F26-0A81-4E62-90F9-E20A3F7CA5DC}"/>
          </ac:inkMkLst>
        </pc:inkChg>
        <pc:inkChg chg="add mod">
          <ac:chgData name="Brian Hong" userId="c47cc682-480d-4ecf-932d-eb29162eca0e" providerId="ADAL" clId="{DE1697BB-5288-42B5-8EB3-240960732613}" dt="2022-01-13T19:39:47.901" v="1264"/>
          <ac:inkMkLst>
            <pc:docMk/>
            <pc:sldMk cId="1746985522" sldId="257"/>
            <ac:inkMk id="359" creationId="{65ACFB91-79E0-4188-9FB2-C5A851FA70E8}"/>
          </ac:inkMkLst>
        </pc:inkChg>
        <pc:inkChg chg="add mod">
          <ac:chgData name="Brian Hong" userId="c47cc682-480d-4ecf-932d-eb29162eca0e" providerId="ADAL" clId="{DE1697BB-5288-42B5-8EB3-240960732613}" dt="2022-01-13T19:39:47.901" v="1264"/>
          <ac:inkMkLst>
            <pc:docMk/>
            <pc:sldMk cId="1746985522" sldId="257"/>
            <ac:inkMk id="360" creationId="{35FF6E87-C42A-4BEA-9B97-995B4C03FBB9}"/>
          </ac:inkMkLst>
        </pc:inkChg>
        <pc:inkChg chg="add mod">
          <ac:chgData name="Brian Hong" userId="c47cc682-480d-4ecf-932d-eb29162eca0e" providerId="ADAL" clId="{DE1697BB-5288-42B5-8EB3-240960732613}" dt="2022-01-13T19:39:47.901" v="1264"/>
          <ac:inkMkLst>
            <pc:docMk/>
            <pc:sldMk cId="1746985522" sldId="257"/>
            <ac:inkMk id="361" creationId="{839420B1-168E-41B2-B685-B9AE6E1092F7}"/>
          </ac:inkMkLst>
        </pc:inkChg>
        <pc:inkChg chg="add mod">
          <ac:chgData name="Brian Hong" userId="c47cc682-480d-4ecf-932d-eb29162eca0e" providerId="ADAL" clId="{DE1697BB-5288-42B5-8EB3-240960732613}" dt="2022-01-13T19:39:47.901" v="1264"/>
          <ac:inkMkLst>
            <pc:docMk/>
            <pc:sldMk cId="1746985522" sldId="257"/>
            <ac:inkMk id="362" creationId="{C87BB562-3AF1-439A-B133-9281AFC114B3}"/>
          </ac:inkMkLst>
        </pc:inkChg>
        <pc:inkChg chg="add mod">
          <ac:chgData name="Brian Hong" userId="c47cc682-480d-4ecf-932d-eb29162eca0e" providerId="ADAL" clId="{DE1697BB-5288-42B5-8EB3-240960732613}" dt="2022-01-13T19:39:47.901" v="1264"/>
          <ac:inkMkLst>
            <pc:docMk/>
            <pc:sldMk cId="1746985522" sldId="257"/>
            <ac:inkMk id="363" creationId="{ED4D624F-6DE4-4790-86AE-9EC0C73E92EF}"/>
          </ac:inkMkLst>
        </pc:inkChg>
        <pc:inkChg chg="add mod">
          <ac:chgData name="Brian Hong" userId="c47cc682-480d-4ecf-932d-eb29162eca0e" providerId="ADAL" clId="{DE1697BB-5288-42B5-8EB3-240960732613}" dt="2022-01-13T19:39:47.901" v="1264"/>
          <ac:inkMkLst>
            <pc:docMk/>
            <pc:sldMk cId="1746985522" sldId="257"/>
            <ac:inkMk id="364" creationId="{E51AE89D-9051-4938-B09D-5F28D2309A29}"/>
          </ac:inkMkLst>
        </pc:inkChg>
        <pc:inkChg chg="add mod">
          <ac:chgData name="Brian Hong" userId="c47cc682-480d-4ecf-932d-eb29162eca0e" providerId="ADAL" clId="{DE1697BB-5288-42B5-8EB3-240960732613}" dt="2022-01-13T19:39:47.901" v="1264"/>
          <ac:inkMkLst>
            <pc:docMk/>
            <pc:sldMk cId="1746985522" sldId="257"/>
            <ac:inkMk id="365" creationId="{1215C307-E3FE-4238-9174-965E02A306D7}"/>
          </ac:inkMkLst>
        </pc:inkChg>
        <pc:inkChg chg="add mod">
          <ac:chgData name="Brian Hong" userId="c47cc682-480d-4ecf-932d-eb29162eca0e" providerId="ADAL" clId="{DE1697BB-5288-42B5-8EB3-240960732613}" dt="2022-01-13T19:39:47.901" v="1264"/>
          <ac:inkMkLst>
            <pc:docMk/>
            <pc:sldMk cId="1746985522" sldId="257"/>
            <ac:inkMk id="366" creationId="{BA490771-9CD0-4B4F-9BAC-2CA474CFCC25}"/>
          </ac:inkMkLst>
        </pc:inkChg>
        <pc:inkChg chg="add mod">
          <ac:chgData name="Brian Hong" userId="c47cc682-480d-4ecf-932d-eb29162eca0e" providerId="ADAL" clId="{DE1697BB-5288-42B5-8EB3-240960732613}" dt="2022-01-13T19:39:47.901" v="1264"/>
          <ac:inkMkLst>
            <pc:docMk/>
            <pc:sldMk cId="1746985522" sldId="257"/>
            <ac:inkMk id="367" creationId="{ED7A25C0-1F2B-4BA3-BC9A-84B1A9932225}"/>
          </ac:inkMkLst>
        </pc:inkChg>
        <pc:inkChg chg="add mod">
          <ac:chgData name="Brian Hong" userId="c47cc682-480d-4ecf-932d-eb29162eca0e" providerId="ADAL" clId="{DE1697BB-5288-42B5-8EB3-240960732613}" dt="2022-01-13T19:39:47.901" v="1264"/>
          <ac:inkMkLst>
            <pc:docMk/>
            <pc:sldMk cId="1746985522" sldId="257"/>
            <ac:inkMk id="368" creationId="{16989C01-3DD3-42EC-B1D4-389A75E6AA63}"/>
          </ac:inkMkLst>
        </pc:inkChg>
        <pc:inkChg chg="add mod">
          <ac:chgData name="Brian Hong" userId="c47cc682-480d-4ecf-932d-eb29162eca0e" providerId="ADAL" clId="{DE1697BB-5288-42B5-8EB3-240960732613}" dt="2022-01-13T19:39:47.901" v="1264"/>
          <ac:inkMkLst>
            <pc:docMk/>
            <pc:sldMk cId="1746985522" sldId="257"/>
            <ac:inkMk id="369" creationId="{8B6606F8-0BFC-4A42-92D3-EB0644F87924}"/>
          </ac:inkMkLst>
        </pc:inkChg>
        <pc:inkChg chg="add mod">
          <ac:chgData name="Brian Hong" userId="c47cc682-480d-4ecf-932d-eb29162eca0e" providerId="ADAL" clId="{DE1697BB-5288-42B5-8EB3-240960732613}" dt="2022-01-13T19:39:47.901" v="1264"/>
          <ac:inkMkLst>
            <pc:docMk/>
            <pc:sldMk cId="1746985522" sldId="257"/>
            <ac:inkMk id="370" creationId="{AFB6D583-F160-4EAC-A34B-8EF5B558E5F0}"/>
          </ac:inkMkLst>
        </pc:inkChg>
        <pc:inkChg chg="add">
          <ac:chgData name="Brian Hong" userId="c47cc682-480d-4ecf-932d-eb29162eca0e" providerId="ADAL" clId="{DE1697BB-5288-42B5-8EB3-240960732613}" dt="2022-01-13T19:39:48.689" v="1265" actId="9405"/>
          <ac:inkMkLst>
            <pc:docMk/>
            <pc:sldMk cId="1746985522" sldId="257"/>
            <ac:inkMk id="375" creationId="{7D916E3C-CBBC-4699-81F0-763C534F909F}"/>
          </ac:inkMkLst>
        </pc:inkChg>
        <pc:inkChg chg="add del">
          <ac:chgData name="Brian Hong" userId="c47cc682-480d-4ecf-932d-eb29162eca0e" providerId="ADAL" clId="{DE1697BB-5288-42B5-8EB3-240960732613}" dt="2022-01-13T19:39:54.717" v="1279"/>
          <ac:inkMkLst>
            <pc:docMk/>
            <pc:sldMk cId="1746985522" sldId="257"/>
            <ac:inkMk id="376" creationId="{BB56B65D-EE65-4CCE-9EEE-18960A23B5FD}"/>
          </ac:inkMkLst>
        </pc:inkChg>
        <pc:inkChg chg="add del">
          <ac:chgData name="Brian Hong" userId="c47cc682-480d-4ecf-932d-eb29162eca0e" providerId="ADAL" clId="{DE1697BB-5288-42B5-8EB3-240960732613}" dt="2022-01-13T19:39:52.966" v="1275"/>
          <ac:inkMkLst>
            <pc:docMk/>
            <pc:sldMk cId="1746985522" sldId="257"/>
            <ac:inkMk id="377" creationId="{6CE2BDC6-EAD0-4998-BBA3-C726E229D38D}"/>
          </ac:inkMkLst>
        </pc:inkChg>
        <pc:inkChg chg="add del">
          <ac:chgData name="Brian Hong" userId="c47cc682-480d-4ecf-932d-eb29162eca0e" providerId="ADAL" clId="{DE1697BB-5288-42B5-8EB3-240960732613}" dt="2022-01-13T19:39:52.965" v="1273"/>
          <ac:inkMkLst>
            <pc:docMk/>
            <pc:sldMk cId="1746985522" sldId="257"/>
            <ac:inkMk id="378" creationId="{1C09050B-DA2C-4470-8221-A604F94E4173}"/>
          </ac:inkMkLst>
        </pc:inkChg>
        <pc:inkChg chg="add del">
          <ac:chgData name="Brian Hong" userId="c47cc682-480d-4ecf-932d-eb29162eca0e" providerId="ADAL" clId="{DE1697BB-5288-42B5-8EB3-240960732613}" dt="2022-01-13T19:39:54.715" v="1276"/>
          <ac:inkMkLst>
            <pc:docMk/>
            <pc:sldMk cId="1746985522" sldId="257"/>
            <ac:inkMk id="379" creationId="{35C6A284-2D34-4A3C-B45B-D940CB9DE09E}"/>
          </ac:inkMkLst>
        </pc:inkChg>
        <pc:inkChg chg="add del">
          <ac:chgData name="Brian Hong" userId="c47cc682-480d-4ecf-932d-eb29162eca0e" providerId="ADAL" clId="{DE1697BB-5288-42B5-8EB3-240960732613}" dt="2022-01-13T19:39:54.716" v="1278"/>
          <ac:inkMkLst>
            <pc:docMk/>
            <pc:sldMk cId="1746985522" sldId="257"/>
            <ac:inkMk id="380" creationId="{7DCA17FA-4AA4-4C9D-809B-861EAB0AF2B6}"/>
          </ac:inkMkLst>
        </pc:inkChg>
        <pc:inkChg chg="add del">
          <ac:chgData name="Brian Hong" userId="c47cc682-480d-4ecf-932d-eb29162eca0e" providerId="ADAL" clId="{DE1697BB-5288-42B5-8EB3-240960732613}" dt="2022-01-13T19:39:54.716" v="1277"/>
          <ac:inkMkLst>
            <pc:docMk/>
            <pc:sldMk cId="1746985522" sldId="257"/>
            <ac:inkMk id="381" creationId="{7AF1A038-3E05-4B70-891A-A0C5D075E8C4}"/>
          </ac:inkMkLst>
        </pc:inkChg>
        <pc:inkChg chg="add del">
          <ac:chgData name="Brian Hong" userId="c47cc682-480d-4ecf-932d-eb29162eca0e" providerId="ADAL" clId="{DE1697BB-5288-42B5-8EB3-240960732613}" dt="2022-01-13T19:39:52.966" v="1274"/>
          <ac:inkMkLst>
            <pc:docMk/>
            <pc:sldMk cId="1746985522" sldId="257"/>
            <ac:inkMk id="382" creationId="{40500724-D7E0-4E60-A695-3F24E0910FD6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383" creationId="{88AD4CAD-5F18-4DBA-A062-ACEE1121C494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384" creationId="{E9FED8CA-7EB1-4B2F-8733-8D940E8A0573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385" creationId="{76F7D154-25A1-4E15-BBDB-252B8954A922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386" creationId="{0C3D8767-3E0E-403F-AAE5-FACDFF97F2A4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387" creationId="{892305A9-3350-48E6-BC70-D9E389F624A5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388" creationId="{38CE57A0-0395-40CF-AE66-933C7355F389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389" creationId="{F76E7179-39D6-42EB-BD3D-EFB032A94091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390" creationId="{D800ADF8-8B50-4639-8B30-2A52DEEBB69F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391" creationId="{1853448F-E534-4F57-B9C1-1591B19C8DE3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392" creationId="{F47E5E2A-CCEA-47BD-BC76-36192CC76E5D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393" creationId="{2DCDACBA-79CC-44DF-830E-2DBB5157266E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394" creationId="{78A2ED39-3E92-4D63-8CDA-62BB9B78BF5C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397" creationId="{2923397D-93CF-4FCA-933B-B50134E94377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398" creationId="{2A7B3F1D-08D7-41CB-A0F6-8733F75BEB10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399" creationId="{CF597EE5-5AE4-4E17-B8F5-71426A2089B6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00" creationId="{64C7612D-8505-4543-BB51-680962A78670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01" creationId="{D2A0ED67-42E1-452B-BD88-9E4621434F85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02" creationId="{DAECD5F7-D8FE-420B-BD43-CE68A8D5F92F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03" creationId="{CE68331E-1732-4FA3-BC5D-FD50D7929F72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04" creationId="{3A55E60E-DE77-43FF-AA4F-BF1A8839E922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06" creationId="{327B0488-E831-41B7-A95E-ED58664999D2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07" creationId="{8A67DD0A-AAD3-47E3-9DAC-6179F1510C87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08" creationId="{0758B2EF-5243-4E53-84D6-1D4EFFF20838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09" creationId="{2C2DE070-A8EA-42E3-85DD-9DB3A7219B01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10" creationId="{F76DA28F-CFCF-49AF-97C6-AFC552FBBEA2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11" creationId="{894D0379-F441-47D3-BFA4-A9342C49B685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12" creationId="{EE576151-FBD3-4C61-9DA3-326FE10CD87A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13" creationId="{D6A6785A-9852-49C8-A2D2-4DF0FA2EE3F2}"/>
          </ac:inkMkLst>
        </pc:inkChg>
        <pc:inkChg chg="add del mod">
          <ac:chgData name="Brian Hong" userId="c47cc682-480d-4ecf-932d-eb29162eca0e" providerId="ADAL" clId="{DE1697BB-5288-42B5-8EB3-240960732613}" dt="2022-01-13T19:40:15.194" v="1312"/>
          <ac:inkMkLst>
            <pc:docMk/>
            <pc:sldMk cId="1746985522" sldId="257"/>
            <ac:inkMk id="414" creationId="{973CEA44-D700-4288-B604-DED3C3CBB7FC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18" creationId="{6CC1B034-F5C9-44CD-927F-99661BB63C3F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19" creationId="{0062EE67-48A4-421F-AF8F-A27916DD97ED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20" creationId="{2EDE1693-3AB2-4038-B255-2936225401AA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21" creationId="{AF29580D-A0B0-4F17-A158-18C496D8DE8D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22" creationId="{9A59E7D8-B47B-4EBC-AFD1-FD92ACAFC2F5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23" creationId="{C7F295B8-5FD2-4DD6-997E-F814DE1A5A83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25" creationId="{6B3F7FB6-C10D-45E4-B297-70629172E2F3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26" creationId="{D15BF634-6A7C-422D-9BC5-49A428C38640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27" creationId="{82477CA9-0CCE-4CE0-969B-60F7829543FF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28" creationId="{3BA67119-0647-4644-9F14-19501C0D3014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29" creationId="{2973A8AA-03E0-4733-AFC5-24FFF1380D4F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30" creationId="{9B86A4CB-9E2C-4CE9-884B-3DEC047597F0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33" creationId="{05A5A886-C461-4CAC-ABA9-5D764D8A6C70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34" creationId="{E1369EE5-30EA-4A15-800B-60DF64F01060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35" creationId="{DDDF4235-9680-46F1-BCC8-B48460682FA5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36" creationId="{7CF2175B-6F25-4069-B833-0E70B1489CC5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37" creationId="{87E9A6D8-8024-4853-AB04-E1385BD4C3B1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38" creationId="{6CFF2FA0-2813-47F5-A01A-40E12536C683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39" creationId="{87F2DE54-756F-413B-85E0-496DCF244D20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40" creationId="{C3254E1A-2411-40AD-B6E5-0E632B86E8C8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41" creationId="{3C53A5B4-7832-4FFD-9721-C35E8FBB6AD5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42" creationId="{00D9D69F-B375-4972-92DE-0A5B3CFFC07D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43" creationId="{8B9C57F0-0409-49D3-A02F-9A4CECF7C142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44" creationId="{C0930417-68B3-4870-889A-D4324F696672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45" creationId="{DCB51348-9F57-4785-B94C-F19E54932175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46" creationId="{4677224E-2F86-434A-8813-6A9C8816478F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47" creationId="{440F9A2B-854A-4B0A-AA3C-FBFAC8AC9C14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48" creationId="{0DA801B3-22F1-4BF3-A1D0-A80314C5A377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49" creationId="{ADC0AA80-8536-48A3-9AFF-7A10360E5D28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50" creationId="{E08530A6-7E4D-416F-9AAA-CA39F08DE50B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51" creationId="{FCC5B79C-CF47-4425-8267-273C331C716E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55" creationId="{E2B0E7E2-DA58-422B-8038-4B61AD6576F8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56" creationId="{DCEABF63-09FD-4378-BF71-89663C2C518D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58" creationId="{D9F7F593-DE47-4CD7-9CCF-1585F29D0213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59" creationId="{273194A1-6AEF-4FF0-A154-8EB121747D4F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61" creationId="{E0C3C3C8-E27E-48C9-81DA-064208E5B027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62" creationId="{16142FFC-364B-4C9E-BE74-F6872D5BCFB3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63" creationId="{5AA6D733-865D-4B00-9C35-71B5CECBD9EF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64" creationId="{D3C30831-3979-46F8-A420-732AE4E13ABF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66" creationId="{9777801F-F2DB-45D5-ACAC-0BC0FA7F7BAA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67" creationId="{86289E18-55E1-4EA9-AEB1-97139F847366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68" creationId="{20E4A710-1EA8-4DC9-BD85-30AA27D0A7CB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69" creationId="{457F1F06-13CF-45C4-977E-98796EE9CD17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70" creationId="{AC6879C6-873E-4D4B-94F9-CBB9C1F04BFD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71" creationId="{6931D7B5-D8C2-426A-A170-FF61B1DA6146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72" creationId="{D6623AEF-5323-4B6F-8378-0D444F890177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73" creationId="{27A84E2E-CD4F-4E88-9EF6-CFCA0133F19E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74" creationId="{D8F07777-02D1-4069-A84C-21C0A74CD4E4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75" creationId="{70765004-1741-4DAB-A7E7-EA4FAF00EDCD}"/>
          </ac:inkMkLst>
        </pc:inkChg>
        <pc:inkChg chg="add del mod">
          <ac:chgData name="Brian Hong" userId="c47cc682-480d-4ecf-932d-eb29162eca0e" providerId="ADAL" clId="{DE1697BB-5288-42B5-8EB3-240960732613}" dt="2022-01-13T19:41:37.716" v="1370"/>
          <ac:inkMkLst>
            <pc:docMk/>
            <pc:sldMk cId="1746985522" sldId="257"/>
            <ac:inkMk id="476" creationId="{7C4EA396-57BF-465B-8383-A52B6B1958CD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78" creationId="{112F366D-26AE-49BE-B952-9EC9C7B29448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79" creationId="{1D60E6C7-782E-4449-B421-7F4A53C06363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81" creationId="{EB048CDB-FC0C-4065-8CD1-9B51B7B6D103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82" creationId="{9D04AF68-26CD-48C8-8711-B81FAC69EF3A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83" creationId="{AEA75B96-5F9C-4691-BBF9-893565F0A023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84" creationId="{75BFFDCF-2B01-40AC-800A-88D15A8486DE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85" creationId="{28712BE1-5512-485C-BA88-90BE3B02227B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86" creationId="{46A8B067-0F7E-4869-A9C0-CF2563F73497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87" creationId="{7D5B8200-B1E9-45EC-9F90-A8C6F3FAD7D0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88" creationId="{735F7D82-FDB6-4929-A669-D49C389B5BD1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89" creationId="{3ED3F491-4560-470A-878E-5CC71BA9B342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90" creationId="{FDBC47B3-67D6-406D-BDD8-073C00476D31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91" creationId="{991E4CF3-38EF-4157-9DFB-24A068D273F7}"/>
          </ac:inkMkLst>
        </pc:inkChg>
        <pc:inkChg chg="add mod">
          <ac:chgData name="Brian Hong" userId="c47cc682-480d-4ecf-932d-eb29162eca0e" providerId="ADAL" clId="{DE1697BB-5288-42B5-8EB3-240960732613}" dt="2022-01-13T19:41:46.544" v="1386"/>
          <ac:inkMkLst>
            <pc:docMk/>
            <pc:sldMk cId="1746985522" sldId="257"/>
            <ac:inkMk id="492" creationId="{C7AB0A38-0E95-4DCF-A89F-FF6FF6187BB3}"/>
          </ac:inkMkLst>
        </pc:inkChg>
        <pc:inkChg chg="add mod">
          <ac:chgData name="Brian Hong" userId="c47cc682-480d-4ecf-932d-eb29162eca0e" providerId="ADAL" clId="{DE1697BB-5288-42B5-8EB3-240960732613}" dt="2022-01-13T19:49:22.778" v="1396"/>
          <ac:inkMkLst>
            <pc:docMk/>
            <pc:sldMk cId="1746985522" sldId="257"/>
            <ac:inkMk id="494" creationId="{90E44FFB-9BB5-4FBF-8305-35C3671B9A48}"/>
          </ac:inkMkLst>
        </pc:inkChg>
        <pc:inkChg chg="add mod">
          <ac:chgData name="Brian Hong" userId="c47cc682-480d-4ecf-932d-eb29162eca0e" providerId="ADAL" clId="{DE1697BB-5288-42B5-8EB3-240960732613}" dt="2022-01-13T19:49:22.778" v="1396"/>
          <ac:inkMkLst>
            <pc:docMk/>
            <pc:sldMk cId="1746985522" sldId="257"/>
            <ac:inkMk id="495" creationId="{84310448-18DE-44EE-B86D-9F4000E76920}"/>
          </ac:inkMkLst>
        </pc:inkChg>
        <pc:inkChg chg="add mod">
          <ac:chgData name="Brian Hong" userId="c47cc682-480d-4ecf-932d-eb29162eca0e" providerId="ADAL" clId="{DE1697BB-5288-42B5-8EB3-240960732613}" dt="2022-01-13T19:49:22.778" v="1396"/>
          <ac:inkMkLst>
            <pc:docMk/>
            <pc:sldMk cId="1746985522" sldId="257"/>
            <ac:inkMk id="496" creationId="{C962CDC0-D8E9-426A-90DD-2D4297125E7E}"/>
          </ac:inkMkLst>
        </pc:inkChg>
        <pc:inkChg chg="add mod">
          <ac:chgData name="Brian Hong" userId="c47cc682-480d-4ecf-932d-eb29162eca0e" providerId="ADAL" clId="{DE1697BB-5288-42B5-8EB3-240960732613}" dt="2022-01-13T19:49:22.778" v="1396"/>
          <ac:inkMkLst>
            <pc:docMk/>
            <pc:sldMk cId="1746985522" sldId="257"/>
            <ac:inkMk id="497" creationId="{637B4975-243B-4835-931A-1D1C4B849A1C}"/>
          </ac:inkMkLst>
        </pc:inkChg>
        <pc:inkChg chg="add mod">
          <ac:chgData name="Brian Hong" userId="c47cc682-480d-4ecf-932d-eb29162eca0e" providerId="ADAL" clId="{DE1697BB-5288-42B5-8EB3-240960732613}" dt="2022-01-13T19:49:22.778" v="1396"/>
          <ac:inkMkLst>
            <pc:docMk/>
            <pc:sldMk cId="1746985522" sldId="257"/>
            <ac:inkMk id="498" creationId="{B8433996-2A86-432A-8345-216024AE7234}"/>
          </ac:inkMkLst>
        </pc:inkChg>
        <pc:inkChg chg="add mod">
          <ac:chgData name="Brian Hong" userId="c47cc682-480d-4ecf-932d-eb29162eca0e" providerId="ADAL" clId="{DE1697BB-5288-42B5-8EB3-240960732613}" dt="2022-01-13T19:49:22.778" v="1396"/>
          <ac:inkMkLst>
            <pc:docMk/>
            <pc:sldMk cId="1746985522" sldId="257"/>
            <ac:inkMk id="499" creationId="{8CBF1734-A7F7-4757-B1DF-75D24848C6A4}"/>
          </ac:inkMkLst>
        </pc:inkChg>
        <pc:inkChg chg="add">
          <ac:chgData name="Brian Hong" userId="c47cc682-480d-4ecf-932d-eb29162eca0e" providerId="ADAL" clId="{DE1697BB-5288-42B5-8EB3-240960732613}" dt="2022-01-13T19:49:20.560" v="1393" actId="9405"/>
          <ac:inkMkLst>
            <pc:docMk/>
            <pc:sldMk cId="1746985522" sldId="257"/>
            <ac:inkMk id="500" creationId="{EC025CDD-23D2-4311-BBB9-D94963C01A54}"/>
          </ac:inkMkLst>
        </pc:inkChg>
        <pc:inkChg chg="add mod">
          <ac:chgData name="Brian Hong" userId="c47cc682-480d-4ecf-932d-eb29162eca0e" providerId="ADAL" clId="{DE1697BB-5288-42B5-8EB3-240960732613}" dt="2022-01-13T19:49:30.747" v="1416"/>
          <ac:inkMkLst>
            <pc:docMk/>
            <pc:sldMk cId="1746985522" sldId="257"/>
            <ac:inkMk id="501" creationId="{DCB4F7F5-A8CA-41ED-AD20-4A15EB935C52}"/>
          </ac:inkMkLst>
        </pc:inkChg>
        <pc:inkChg chg="add mod">
          <ac:chgData name="Brian Hong" userId="c47cc682-480d-4ecf-932d-eb29162eca0e" providerId="ADAL" clId="{DE1697BB-5288-42B5-8EB3-240960732613}" dt="2022-01-13T19:49:30.747" v="1416"/>
          <ac:inkMkLst>
            <pc:docMk/>
            <pc:sldMk cId="1746985522" sldId="257"/>
            <ac:inkMk id="502" creationId="{23DCF621-8C57-42EE-AE23-1FFE1005209A}"/>
          </ac:inkMkLst>
        </pc:inkChg>
        <pc:inkChg chg="add mod">
          <ac:chgData name="Brian Hong" userId="c47cc682-480d-4ecf-932d-eb29162eca0e" providerId="ADAL" clId="{DE1697BB-5288-42B5-8EB3-240960732613}" dt="2022-01-13T19:49:30.747" v="1416"/>
          <ac:inkMkLst>
            <pc:docMk/>
            <pc:sldMk cId="1746985522" sldId="257"/>
            <ac:inkMk id="505" creationId="{ED04A283-C720-4D93-AA61-560D4FD1D63B}"/>
          </ac:inkMkLst>
        </pc:inkChg>
        <pc:inkChg chg="add mod">
          <ac:chgData name="Brian Hong" userId="c47cc682-480d-4ecf-932d-eb29162eca0e" providerId="ADAL" clId="{DE1697BB-5288-42B5-8EB3-240960732613}" dt="2022-01-13T19:49:30.747" v="1416"/>
          <ac:inkMkLst>
            <pc:docMk/>
            <pc:sldMk cId="1746985522" sldId="257"/>
            <ac:inkMk id="506" creationId="{A7502A60-DAE3-4BB3-B331-B06E16E0B9E6}"/>
          </ac:inkMkLst>
        </pc:inkChg>
        <pc:inkChg chg="add mod">
          <ac:chgData name="Brian Hong" userId="c47cc682-480d-4ecf-932d-eb29162eca0e" providerId="ADAL" clId="{DE1697BB-5288-42B5-8EB3-240960732613}" dt="2022-01-13T19:49:30.747" v="1416"/>
          <ac:inkMkLst>
            <pc:docMk/>
            <pc:sldMk cId="1746985522" sldId="257"/>
            <ac:inkMk id="507" creationId="{D4E68366-DDC3-4049-9D18-6902AD2AEE89}"/>
          </ac:inkMkLst>
        </pc:inkChg>
        <pc:inkChg chg="add mod">
          <ac:chgData name="Brian Hong" userId="c47cc682-480d-4ecf-932d-eb29162eca0e" providerId="ADAL" clId="{DE1697BB-5288-42B5-8EB3-240960732613}" dt="2022-01-13T19:49:30.747" v="1416"/>
          <ac:inkMkLst>
            <pc:docMk/>
            <pc:sldMk cId="1746985522" sldId="257"/>
            <ac:inkMk id="508" creationId="{25933DE5-2918-4E34-9206-2104871B79E0}"/>
          </ac:inkMkLst>
        </pc:inkChg>
        <pc:inkChg chg="add mod">
          <ac:chgData name="Brian Hong" userId="c47cc682-480d-4ecf-932d-eb29162eca0e" providerId="ADAL" clId="{DE1697BB-5288-42B5-8EB3-240960732613}" dt="2022-01-13T19:49:30.747" v="1416"/>
          <ac:inkMkLst>
            <pc:docMk/>
            <pc:sldMk cId="1746985522" sldId="257"/>
            <ac:inkMk id="509" creationId="{267238BC-EADA-4A75-886F-EAAF83DC85A9}"/>
          </ac:inkMkLst>
        </pc:inkChg>
        <pc:inkChg chg="add mod">
          <ac:chgData name="Brian Hong" userId="c47cc682-480d-4ecf-932d-eb29162eca0e" providerId="ADAL" clId="{DE1697BB-5288-42B5-8EB3-240960732613}" dt="2022-01-13T19:49:30.747" v="1416"/>
          <ac:inkMkLst>
            <pc:docMk/>
            <pc:sldMk cId="1746985522" sldId="257"/>
            <ac:inkMk id="510" creationId="{7AA11C55-0222-490A-9282-639921584172}"/>
          </ac:inkMkLst>
        </pc:inkChg>
        <pc:inkChg chg="add mod">
          <ac:chgData name="Brian Hong" userId="c47cc682-480d-4ecf-932d-eb29162eca0e" providerId="ADAL" clId="{DE1697BB-5288-42B5-8EB3-240960732613}" dt="2022-01-13T19:49:30.747" v="1416"/>
          <ac:inkMkLst>
            <pc:docMk/>
            <pc:sldMk cId="1746985522" sldId="257"/>
            <ac:inkMk id="511" creationId="{32E98F1C-02A4-4B81-B93D-D0A60858FBE8}"/>
          </ac:inkMkLst>
        </pc:inkChg>
        <pc:inkChg chg="add mod">
          <ac:chgData name="Brian Hong" userId="c47cc682-480d-4ecf-932d-eb29162eca0e" providerId="ADAL" clId="{DE1697BB-5288-42B5-8EB3-240960732613}" dt="2022-01-13T19:49:30.747" v="1416"/>
          <ac:inkMkLst>
            <pc:docMk/>
            <pc:sldMk cId="1746985522" sldId="257"/>
            <ac:inkMk id="512" creationId="{6CDCEE9A-BDBE-484B-ADE2-CC5442A47EDD}"/>
          </ac:inkMkLst>
        </pc:inkChg>
        <pc:inkChg chg="add mod">
          <ac:chgData name="Brian Hong" userId="c47cc682-480d-4ecf-932d-eb29162eca0e" providerId="ADAL" clId="{DE1697BB-5288-42B5-8EB3-240960732613}" dt="2022-01-13T19:49:30.747" v="1416"/>
          <ac:inkMkLst>
            <pc:docMk/>
            <pc:sldMk cId="1746985522" sldId="257"/>
            <ac:inkMk id="513" creationId="{C80AC954-8FA0-47E6-9521-B1B233484638}"/>
          </ac:inkMkLst>
        </pc:inkChg>
        <pc:inkChg chg="add mod">
          <ac:chgData name="Brian Hong" userId="c47cc682-480d-4ecf-932d-eb29162eca0e" providerId="ADAL" clId="{DE1697BB-5288-42B5-8EB3-240960732613}" dt="2022-01-13T19:49:30.747" v="1416"/>
          <ac:inkMkLst>
            <pc:docMk/>
            <pc:sldMk cId="1746985522" sldId="257"/>
            <ac:inkMk id="514" creationId="{26DB2DE6-E638-4DF0-B4FD-7DFE51213939}"/>
          </ac:inkMkLst>
        </pc:inkChg>
        <pc:inkChg chg="add mod">
          <ac:chgData name="Brian Hong" userId="c47cc682-480d-4ecf-932d-eb29162eca0e" providerId="ADAL" clId="{DE1697BB-5288-42B5-8EB3-240960732613}" dt="2022-01-13T19:49:30.747" v="1416"/>
          <ac:inkMkLst>
            <pc:docMk/>
            <pc:sldMk cId="1746985522" sldId="257"/>
            <ac:inkMk id="515" creationId="{2F259D9E-C7DC-45AE-97B1-49484EE9C226}"/>
          </ac:inkMkLst>
        </pc:inkChg>
        <pc:inkChg chg="add mod">
          <ac:chgData name="Brian Hong" userId="c47cc682-480d-4ecf-932d-eb29162eca0e" providerId="ADAL" clId="{DE1697BB-5288-42B5-8EB3-240960732613}" dt="2022-01-13T19:49:40.994" v="1426"/>
          <ac:inkMkLst>
            <pc:docMk/>
            <pc:sldMk cId="1746985522" sldId="257"/>
            <ac:inkMk id="516" creationId="{27B4C38D-CA8B-4743-A711-C0ED77D7B91B}"/>
          </ac:inkMkLst>
        </pc:inkChg>
        <pc:inkChg chg="add mod">
          <ac:chgData name="Brian Hong" userId="c47cc682-480d-4ecf-932d-eb29162eca0e" providerId="ADAL" clId="{DE1697BB-5288-42B5-8EB3-240960732613}" dt="2022-01-13T19:49:40.994" v="1426"/>
          <ac:inkMkLst>
            <pc:docMk/>
            <pc:sldMk cId="1746985522" sldId="257"/>
            <ac:inkMk id="517" creationId="{F1F6BE72-0574-4A0A-ADB3-3F0191F7A41F}"/>
          </ac:inkMkLst>
        </pc:inkChg>
        <pc:inkChg chg="add mod">
          <ac:chgData name="Brian Hong" userId="c47cc682-480d-4ecf-932d-eb29162eca0e" providerId="ADAL" clId="{DE1697BB-5288-42B5-8EB3-240960732613}" dt="2022-01-13T19:49:40.994" v="1426"/>
          <ac:inkMkLst>
            <pc:docMk/>
            <pc:sldMk cId="1746985522" sldId="257"/>
            <ac:inkMk id="518" creationId="{E17682AB-C6F6-426F-B92E-E825D71F420C}"/>
          </ac:inkMkLst>
        </pc:inkChg>
        <pc:inkChg chg="add mod">
          <ac:chgData name="Brian Hong" userId="c47cc682-480d-4ecf-932d-eb29162eca0e" providerId="ADAL" clId="{DE1697BB-5288-42B5-8EB3-240960732613}" dt="2022-01-13T19:49:40.994" v="1426"/>
          <ac:inkMkLst>
            <pc:docMk/>
            <pc:sldMk cId="1746985522" sldId="257"/>
            <ac:inkMk id="519" creationId="{843A2EDA-5173-4D2E-B7CF-C7B7FCE60025}"/>
          </ac:inkMkLst>
        </pc:inkChg>
        <pc:inkChg chg="add mod">
          <ac:chgData name="Brian Hong" userId="c47cc682-480d-4ecf-932d-eb29162eca0e" providerId="ADAL" clId="{DE1697BB-5288-42B5-8EB3-240960732613}" dt="2022-01-13T19:49:40.994" v="1426"/>
          <ac:inkMkLst>
            <pc:docMk/>
            <pc:sldMk cId="1746985522" sldId="257"/>
            <ac:inkMk id="520" creationId="{28065461-2530-4753-93FE-E8F7FB0AB0A2}"/>
          </ac:inkMkLst>
        </pc:inkChg>
        <pc:inkChg chg="add mod">
          <ac:chgData name="Brian Hong" userId="c47cc682-480d-4ecf-932d-eb29162eca0e" providerId="ADAL" clId="{DE1697BB-5288-42B5-8EB3-240960732613}" dt="2022-01-13T19:49:40.994" v="1426"/>
          <ac:inkMkLst>
            <pc:docMk/>
            <pc:sldMk cId="1746985522" sldId="257"/>
            <ac:inkMk id="521" creationId="{8322B5E6-E8E7-460D-A57E-D3B6BEC002F7}"/>
          </ac:inkMkLst>
        </pc:inkChg>
        <pc:inkChg chg="add mod">
          <ac:chgData name="Brian Hong" userId="c47cc682-480d-4ecf-932d-eb29162eca0e" providerId="ADAL" clId="{DE1697BB-5288-42B5-8EB3-240960732613}" dt="2022-01-13T19:49:40.994" v="1426"/>
          <ac:inkMkLst>
            <pc:docMk/>
            <pc:sldMk cId="1746985522" sldId="257"/>
            <ac:inkMk id="522" creationId="{834AED3F-7314-485A-9CA6-298414AD9CEB}"/>
          </ac:inkMkLst>
        </pc:inkChg>
        <pc:inkChg chg="add mod">
          <ac:chgData name="Brian Hong" userId="c47cc682-480d-4ecf-932d-eb29162eca0e" providerId="ADAL" clId="{DE1697BB-5288-42B5-8EB3-240960732613}" dt="2022-01-13T19:49:40.994" v="1426"/>
          <ac:inkMkLst>
            <pc:docMk/>
            <pc:sldMk cId="1746985522" sldId="257"/>
            <ac:inkMk id="523" creationId="{41813693-5106-42A4-908C-8BEE6CEC1321}"/>
          </ac:inkMkLst>
        </pc:inkChg>
        <pc:inkChg chg="add mod">
          <ac:chgData name="Brian Hong" userId="c47cc682-480d-4ecf-932d-eb29162eca0e" providerId="ADAL" clId="{DE1697BB-5288-42B5-8EB3-240960732613}" dt="2022-01-13T19:49:40.994" v="1426"/>
          <ac:inkMkLst>
            <pc:docMk/>
            <pc:sldMk cId="1746985522" sldId="257"/>
            <ac:inkMk id="528" creationId="{FF58375B-4FA6-4C9F-B596-62228D4E0A03}"/>
          </ac:inkMkLst>
        </pc:inkChg>
        <pc:inkChg chg="add mod">
          <ac:chgData name="Brian Hong" userId="c47cc682-480d-4ecf-932d-eb29162eca0e" providerId="ADAL" clId="{DE1697BB-5288-42B5-8EB3-240960732613}" dt="2022-01-13T19:49:40.994" v="1426"/>
          <ac:inkMkLst>
            <pc:docMk/>
            <pc:sldMk cId="1746985522" sldId="257"/>
            <ac:inkMk id="530" creationId="{113FA3DF-C297-4C42-B14F-A379E16EF3A5}"/>
          </ac:inkMkLst>
        </pc:inkChg>
        <pc:inkChg chg="add mod">
          <ac:chgData name="Brian Hong" userId="c47cc682-480d-4ecf-932d-eb29162eca0e" providerId="ADAL" clId="{DE1697BB-5288-42B5-8EB3-240960732613}" dt="2022-01-13T19:49:40.994" v="1426"/>
          <ac:inkMkLst>
            <pc:docMk/>
            <pc:sldMk cId="1746985522" sldId="257"/>
            <ac:inkMk id="532" creationId="{7C48CD26-E335-4332-B84D-605CE1695C3D}"/>
          </ac:inkMkLst>
        </pc:inkChg>
        <pc:inkChg chg="add mod">
          <ac:chgData name="Brian Hong" userId="c47cc682-480d-4ecf-932d-eb29162eca0e" providerId="ADAL" clId="{DE1697BB-5288-42B5-8EB3-240960732613}" dt="2022-01-13T19:49:40.994" v="1426"/>
          <ac:inkMkLst>
            <pc:docMk/>
            <pc:sldMk cId="1746985522" sldId="257"/>
            <ac:inkMk id="533" creationId="{F15023B8-B1CE-4DA3-8E7D-E500DE604F52}"/>
          </ac:inkMkLst>
        </pc:inkChg>
        <pc:inkChg chg="add mod">
          <ac:chgData name="Brian Hong" userId="c47cc682-480d-4ecf-932d-eb29162eca0e" providerId="ADAL" clId="{DE1697BB-5288-42B5-8EB3-240960732613}" dt="2022-01-13T19:49:40.994" v="1426"/>
          <ac:inkMkLst>
            <pc:docMk/>
            <pc:sldMk cId="1746985522" sldId="257"/>
            <ac:inkMk id="534" creationId="{8D91F680-F389-4887-9F94-88729E7FF2C6}"/>
          </ac:inkMkLst>
        </pc:inkChg>
        <pc:inkChg chg="add mod">
          <ac:chgData name="Brian Hong" userId="c47cc682-480d-4ecf-932d-eb29162eca0e" providerId="ADAL" clId="{DE1697BB-5288-42B5-8EB3-240960732613}" dt="2022-01-13T19:49:40.994" v="1426"/>
          <ac:inkMkLst>
            <pc:docMk/>
            <pc:sldMk cId="1746985522" sldId="257"/>
            <ac:inkMk id="535" creationId="{8047DD84-BE78-43BF-B31C-E48CB0E39653}"/>
          </ac:inkMkLst>
        </pc:inkChg>
        <pc:inkChg chg="add mod">
          <ac:chgData name="Brian Hong" userId="c47cc682-480d-4ecf-932d-eb29162eca0e" providerId="ADAL" clId="{DE1697BB-5288-42B5-8EB3-240960732613}" dt="2022-01-13T19:49:40.994" v="1426"/>
          <ac:inkMkLst>
            <pc:docMk/>
            <pc:sldMk cId="1746985522" sldId="257"/>
            <ac:inkMk id="536" creationId="{C76A56A7-5968-42BD-B722-9CD2BA92D3FB}"/>
          </ac:inkMkLst>
        </pc:inkChg>
        <pc:inkChg chg="add mod">
          <ac:chgData name="Brian Hong" userId="c47cc682-480d-4ecf-932d-eb29162eca0e" providerId="ADAL" clId="{DE1697BB-5288-42B5-8EB3-240960732613}" dt="2022-01-13T19:49:45.169" v="1431"/>
          <ac:inkMkLst>
            <pc:docMk/>
            <pc:sldMk cId="1746985522" sldId="257"/>
            <ac:inkMk id="538" creationId="{27021248-BF42-484E-BF72-911FFCA24197}"/>
          </ac:inkMkLst>
        </pc:inkChg>
        <pc:inkChg chg="add mod">
          <ac:chgData name="Brian Hong" userId="c47cc682-480d-4ecf-932d-eb29162eca0e" providerId="ADAL" clId="{DE1697BB-5288-42B5-8EB3-240960732613}" dt="2022-01-13T19:49:45.169" v="1431"/>
          <ac:inkMkLst>
            <pc:docMk/>
            <pc:sldMk cId="1746985522" sldId="257"/>
            <ac:inkMk id="539" creationId="{DA0691C7-66BA-4197-8354-8645F7D7A155}"/>
          </ac:inkMkLst>
        </pc:inkChg>
        <pc:inkChg chg="add mod">
          <ac:chgData name="Brian Hong" userId="c47cc682-480d-4ecf-932d-eb29162eca0e" providerId="ADAL" clId="{DE1697BB-5288-42B5-8EB3-240960732613}" dt="2022-01-13T19:49:45.169" v="1431"/>
          <ac:inkMkLst>
            <pc:docMk/>
            <pc:sldMk cId="1746985522" sldId="257"/>
            <ac:inkMk id="540" creationId="{F4869E12-FE70-40F0-BAFD-EE8F4D9F395F}"/>
          </ac:inkMkLst>
        </pc:inkChg>
        <pc:inkChg chg="add mod">
          <ac:chgData name="Brian Hong" userId="c47cc682-480d-4ecf-932d-eb29162eca0e" providerId="ADAL" clId="{DE1697BB-5288-42B5-8EB3-240960732613}" dt="2022-01-13T19:49:45.169" v="1431"/>
          <ac:inkMkLst>
            <pc:docMk/>
            <pc:sldMk cId="1746985522" sldId="257"/>
            <ac:inkMk id="541" creationId="{902F18D7-AC4C-41C1-9607-9C08684DC4BD}"/>
          </ac:inkMkLst>
        </pc:inkChg>
        <pc:inkChg chg="add del mod">
          <ac:chgData name="Brian Hong" userId="c47cc682-480d-4ecf-932d-eb29162eca0e" providerId="ADAL" clId="{DE1697BB-5288-42B5-8EB3-240960732613}" dt="2022-01-13T19:49:52.899" v="1438"/>
          <ac:inkMkLst>
            <pc:docMk/>
            <pc:sldMk cId="1746985522" sldId="257"/>
            <ac:inkMk id="543" creationId="{D72E494C-3B52-40CD-8E74-B3CB05CCB029}"/>
          </ac:inkMkLst>
        </pc:inkChg>
        <pc:inkChg chg="add del mod">
          <ac:chgData name="Brian Hong" userId="c47cc682-480d-4ecf-932d-eb29162eca0e" providerId="ADAL" clId="{DE1697BB-5288-42B5-8EB3-240960732613}" dt="2022-01-13T19:49:52.901" v="1440"/>
          <ac:inkMkLst>
            <pc:docMk/>
            <pc:sldMk cId="1746985522" sldId="257"/>
            <ac:inkMk id="544" creationId="{59D4172A-B716-430A-87D9-355E22958030}"/>
          </ac:inkMkLst>
        </pc:inkChg>
        <pc:inkChg chg="add del mod">
          <ac:chgData name="Brian Hong" userId="c47cc682-480d-4ecf-932d-eb29162eca0e" providerId="ADAL" clId="{DE1697BB-5288-42B5-8EB3-240960732613}" dt="2022-01-13T19:49:52.900" v="1439"/>
          <ac:inkMkLst>
            <pc:docMk/>
            <pc:sldMk cId="1746985522" sldId="257"/>
            <ac:inkMk id="545" creationId="{7418A6FD-7104-43BE-80DF-BB0B599301EE}"/>
          </ac:inkMkLst>
        </pc:inkChg>
        <pc:inkChg chg="add del mod">
          <ac:chgData name="Brian Hong" userId="c47cc682-480d-4ecf-932d-eb29162eca0e" providerId="ADAL" clId="{DE1697BB-5288-42B5-8EB3-240960732613}" dt="2022-01-13T19:49:52.901" v="1441"/>
          <ac:inkMkLst>
            <pc:docMk/>
            <pc:sldMk cId="1746985522" sldId="257"/>
            <ac:inkMk id="546" creationId="{F77B48ED-F8F0-4DE8-906E-0E02E1F73674}"/>
          </ac:inkMkLst>
        </pc:inkChg>
        <pc:inkChg chg="add del mod">
          <ac:chgData name="Brian Hong" userId="c47cc682-480d-4ecf-932d-eb29162eca0e" providerId="ADAL" clId="{DE1697BB-5288-42B5-8EB3-240960732613}" dt="2022-01-13T19:49:53.451" v="1442"/>
          <ac:inkMkLst>
            <pc:docMk/>
            <pc:sldMk cId="1746985522" sldId="257"/>
            <ac:inkMk id="547" creationId="{BBDE86C0-85E7-4732-BED9-63CFEC4C1AE0}"/>
          </ac:inkMkLst>
        </pc:inkChg>
        <pc:inkChg chg="add mod">
          <ac:chgData name="Brian Hong" userId="c47cc682-480d-4ecf-932d-eb29162eca0e" providerId="ADAL" clId="{DE1697BB-5288-42B5-8EB3-240960732613}" dt="2022-01-13T19:50:03.756" v="1461"/>
          <ac:inkMkLst>
            <pc:docMk/>
            <pc:sldMk cId="1746985522" sldId="257"/>
            <ac:inkMk id="549" creationId="{CD292B1D-D571-4287-BC50-20CFAC7E7ACB}"/>
          </ac:inkMkLst>
        </pc:inkChg>
        <pc:inkChg chg="add mod">
          <ac:chgData name="Brian Hong" userId="c47cc682-480d-4ecf-932d-eb29162eca0e" providerId="ADAL" clId="{DE1697BB-5288-42B5-8EB3-240960732613}" dt="2022-01-13T19:50:03.756" v="1461"/>
          <ac:inkMkLst>
            <pc:docMk/>
            <pc:sldMk cId="1746985522" sldId="257"/>
            <ac:inkMk id="550" creationId="{F98DF080-6547-4F0E-9ED7-EACC98BF5EF9}"/>
          </ac:inkMkLst>
        </pc:inkChg>
        <pc:inkChg chg="add mod">
          <ac:chgData name="Brian Hong" userId="c47cc682-480d-4ecf-932d-eb29162eca0e" providerId="ADAL" clId="{DE1697BB-5288-42B5-8EB3-240960732613}" dt="2022-01-13T19:50:03.756" v="1461"/>
          <ac:inkMkLst>
            <pc:docMk/>
            <pc:sldMk cId="1746985522" sldId="257"/>
            <ac:inkMk id="551" creationId="{5B4211C3-EE2D-49B9-98CF-1F63F8DF3C92}"/>
          </ac:inkMkLst>
        </pc:inkChg>
        <pc:inkChg chg="add mod">
          <ac:chgData name="Brian Hong" userId="c47cc682-480d-4ecf-932d-eb29162eca0e" providerId="ADAL" clId="{DE1697BB-5288-42B5-8EB3-240960732613}" dt="2022-01-13T19:50:03.756" v="1461"/>
          <ac:inkMkLst>
            <pc:docMk/>
            <pc:sldMk cId="1746985522" sldId="257"/>
            <ac:inkMk id="552" creationId="{DA3F6CB7-64E2-424A-A65F-609B4F96899C}"/>
          </ac:inkMkLst>
        </pc:inkChg>
        <pc:inkChg chg="add mod">
          <ac:chgData name="Brian Hong" userId="c47cc682-480d-4ecf-932d-eb29162eca0e" providerId="ADAL" clId="{DE1697BB-5288-42B5-8EB3-240960732613}" dt="2022-01-13T19:50:03.756" v="1461"/>
          <ac:inkMkLst>
            <pc:docMk/>
            <pc:sldMk cId="1746985522" sldId="257"/>
            <ac:inkMk id="553" creationId="{F53AF6BD-59AB-481B-9E6F-F8AD861CF57F}"/>
          </ac:inkMkLst>
        </pc:inkChg>
        <pc:inkChg chg="add mod">
          <ac:chgData name="Brian Hong" userId="c47cc682-480d-4ecf-932d-eb29162eca0e" providerId="ADAL" clId="{DE1697BB-5288-42B5-8EB3-240960732613}" dt="2022-01-13T19:50:03.756" v="1461"/>
          <ac:inkMkLst>
            <pc:docMk/>
            <pc:sldMk cId="1746985522" sldId="257"/>
            <ac:inkMk id="554" creationId="{C38127C0-0D4F-459B-B2A6-E4A98A38A7C3}"/>
          </ac:inkMkLst>
        </pc:inkChg>
        <pc:inkChg chg="add mod">
          <ac:chgData name="Brian Hong" userId="c47cc682-480d-4ecf-932d-eb29162eca0e" providerId="ADAL" clId="{DE1697BB-5288-42B5-8EB3-240960732613}" dt="2022-01-13T19:50:03.756" v="1461"/>
          <ac:inkMkLst>
            <pc:docMk/>
            <pc:sldMk cId="1746985522" sldId="257"/>
            <ac:inkMk id="555" creationId="{F8075F8B-7C99-4CF2-944C-D0246DA73AC1}"/>
          </ac:inkMkLst>
        </pc:inkChg>
        <pc:inkChg chg="add mod">
          <ac:chgData name="Brian Hong" userId="c47cc682-480d-4ecf-932d-eb29162eca0e" providerId="ADAL" clId="{DE1697BB-5288-42B5-8EB3-240960732613}" dt="2022-01-13T19:50:03.756" v="1461"/>
          <ac:inkMkLst>
            <pc:docMk/>
            <pc:sldMk cId="1746985522" sldId="257"/>
            <ac:inkMk id="556" creationId="{201D474F-30F4-4992-92E8-2A95270A9D11}"/>
          </ac:inkMkLst>
        </pc:inkChg>
        <pc:inkChg chg="add mod">
          <ac:chgData name="Brian Hong" userId="c47cc682-480d-4ecf-932d-eb29162eca0e" providerId="ADAL" clId="{DE1697BB-5288-42B5-8EB3-240960732613}" dt="2022-01-13T19:50:03.756" v="1461"/>
          <ac:inkMkLst>
            <pc:docMk/>
            <pc:sldMk cId="1746985522" sldId="257"/>
            <ac:inkMk id="557" creationId="{B1F3A573-E463-4BAC-B0C9-1760AB57C105}"/>
          </ac:inkMkLst>
        </pc:inkChg>
        <pc:inkChg chg="add mod">
          <ac:chgData name="Brian Hong" userId="c47cc682-480d-4ecf-932d-eb29162eca0e" providerId="ADAL" clId="{DE1697BB-5288-42B5-8EB3-240960732613}" dt="2022-01-13T19:50:03.756" v="1461"/>
          <ac:inkMkLst>
            <pc:docMk/>
            <pc:sldMk cId="1746985522" sldId="257"/>
            <ac:inkMk id="558" creationId="{B047FED0-88F6-49D1-B5A0-7F3F0478A3BC}"/>
          </ac:inkMkLst>
        </pc:inkChg>
        <pc:inkChg chg="add mod">
          <ac:chgData name="Brian Hong" userId="c47cc682-480d-4ecf-932d-eb29162eca0e" providerId="ADAL" clId="{DE1697BB-5288-42B5-8EB3-240960732613}" dt="2022-01-13T19:50:03.756" v="1461"/>
          <ac:inkMkLst>
            <pc:docMk/>
            <pc:sldMk cId="1746985522" sldId="257"/>
            <ac:inkMk id="559" creationId="{204208BF-D187-4996-961C-9A265F3EDB2D}"/>
          </ac:inkMkLst>
        </pc:inkChg>
        <pc:inkChg chg="add mod">
          <ac:chgData name="Brian Hong" userId="c47cc682-480d-4ecf-932d-eb29162eca0e" providerId="ADAL" clId="{DE1697BB-5288-42B5-8EB3-240960732613}" dt="2022-01-13T19:50:03.756" v="1461"/>
          <ac:inkMkLst>
            <pc:docMk/>
            <pc:sldMk cId="1746985522" sldId="257"/>
            <ac:inkMk id="560" creationId="{DA89B80E-F63A-4A5B-8CED-2D877ED9BC26}"/>
          </ac:inkMkLst>
        </pc:inkChg>
        <pc:inkChg chg="add mod">
          <ac:chgData name="Brian Hong" userId="c47cc682-480d-4ecf-932d-eb29162eca0e" providerId="ADAL" clId="{DE1697BB-5288-42B5-8EB3-240960732613}" dt="2022-01-13T19:50:03.756" v="1461"/>
          <ac:inkMkLst>
            <pc:docMk/>
            <pc:sldMk cId="1746985522" sldId="257"/>
            <ac:inkMk id="561" creationId="{8DA8C99E-6BB0-4FCA-A4BA-1E63A77D707F}"/>
          </ac:inkMkLst>
        </pc:inkChg>
        <pc:inkChg chg="add mod">
          <ac:chgData name="Brian Hong" userId="c47cc682-480d-4ecf-932d-eb29162eca0e" providerId="ADAL" clId="{DE1697BB-5288-42B5-8EB3-240960732613}" dt="2022-01-13T19:50:03.756" v="1461"/>
          <ac:inkMkLst>
            <pc:docMk/>
            <pc:sldMk cId="1746985522" sldId="257"/>
            <ac:inkMk id="562" creationId="{2FB06481-D23A-48BA-B0CE-B51767E4C882}"/>
          </ac:inkMkLst>
        </pc:inkChg>
        <pc:inkChg chg="add mod">
          <ac:chgData name="Brian Hong" userId="c47cc682-480d-4ecf-932d-eb29162eca0e" providerId="ADAL" clId="{DE1697BB-5288-42B5-8EB3-240960732613}" dt="2022-01-13T19:50:03.756" v="1461"/>
          <ac:inkMkLst>
            <pc:docMk/>
            <pc:sldMk cId="1746985522" sldId="257"/>
            <ac:inkMk id="563" creationId="{63D3C2D4-A22E-4239-AF09-35EA58A6D9E8}"/>
          </ac:inkMkLst>
        </pc:inkChg>
        <pc:inkChg chg="add mod">
          <ac:chgData name="Brian Hong" userId="c47cc682-480d-4ecf-932d-eb29162eca0e" providerId="ADAL" clId="{DE1697BB-5288-42B5-8EB3-240960732613}" dt="2022-01-13T19:50:03.756" v="1461"/>
          <ac:inkMkLst>
            <pc:docMk/>
            <pc:sldMk cId="1746985522" sldId="257"/>
            <ac:inkMk id="564" creationId="{B87B2477-7EFD-45BC-95D2-EA30C69C9539}"/>
          </ac:inkMkLst>
        </pc:inkChg>
        <pc:inkChg chg="add mod">
          <ac:chgData name="Brian Hong" userId="c47cc682-480d-4ecf-932d-eb29162eca0e" providerId="ADAL" clId="{DE1697BB-5288-42B5-8EB3-240960732613}" dt="2022-01-13T19:50:03.756" v="1461"/>
          <ac:inkMkLst>
            <pc:docMk/>
            <pc:sldMk cId="1746985522" sldId="257"/>
            <ac:inkMk id="565" creationId="{F142A5D9-EC5B-4257-A101-B5EC2C225865}"/>
          </ac:inkMkLst>
        </pc:inkChg>
        <pc:inkChg chg="add mod">
          <ac:chgData name="Brian Hong" userId="c47cc682-480d-4ecf-932d-eb29162eca0e" providerId="ADAL" clId="{DE1697BB-5288-42B5-8EB3-240960732613}" dt="2022-01-13T19:50:03.756" v="1461"/>
          <ac:inkMkLst>
            <pc:docMk/>
            <pc:sldMk cId="1746985522" sldId="257"/>
            <ac:inkMk id="566" creationId="{E1E0ED4B-1C79-4F58-A5F0-1068AC96671D}"/>
          </ac:inkMkLst>
        </pc:inkChg>
        <pc:inkChg chg="add mod">
          <ac:chgData name="Brian Hong" userId="c47cc682-480d-4ecf-932d-eb29162eca0e" providerId="ADAL" clId="{DE1697BB-5288-42B5-8EB3-240960732613}" dt="2022-01-13T19:51:45.045" v="1551"/>
          <ac:inkMkLst>
            <pc:docMk/>
            <pc:sldMk cId="1746985522" sldId="257"/>
            <ac:inkMk id="570" creationId="{8AA8BCD9-3ED4-4525-B23B-D1620CC4FB04}"/>
          </ac:inkMkLst>
        </pc:inkChg>
        <pc:inkChg chg="add mod">
          <ac:chgData name="Brian Hong" userId="c47cc682-480d-4ecf-932d-eb29162eca0e" providerId="ADAL" clId="{DE1697BB-5288-42B5-8EB3-240960732613}" dt="2022-01-13T19:51:45.045" v="1551"/>
          <ac:inkMkLst>
            <pc:docMk/>
            <pc:sldMk cId="1746985522" sldId="257"/>
            <ac:inkMk id="571" creationId="{9C6E7153-789D-4A45-AE24-4CFBF6CA4765}"/>
          </ac:inkMkLst>
        </pc:inkChg>
        <pc:inkChg chg="add mod">
          <ac:chgData name="Brian Hong" userId="c47cc682-480d-4ecf-932d-eb29162eca0e" providerId="ADAL" clId="{DE1697BB-5288-42B5-8EB3-240960732613}" dt="2022-01-13T19:51:45.045" v="1551"/>
          <ac:inkMkLst>
            <pc:docMk/>
            <pc:sldMk cId="1746985522" sldId="257"/>
            <ac:inkMk id="572" creationId="{DB331C7B-D38C-49E4-8BB5-1E310A6CE662}"/>
          </ac:inkMkLst>
        </pc:inkChg>
        <pc:inkChg chg="add mod">
          <ac:chgData name="Brian Hong" userId="c47cc682-480d-4ecf-932d-eb29162eca0e" providerId="ADAL" clId="{DE1697BB-5288-42B5-8EB3-240960732613}" dt="2022-01-13T19:51:45.045" v="1551"/>
          <ac:inkMkLst>
            <pc:docMk/>
            <pc:sldMk cId="1746985522" sldId="257"/>
            <ac:inkMk id="573" creationId="{283A0D37-F4D4-41EA-BB48-2CA204E38D08}"/>
          </ac:inkMkLst>
        </pc:inkChg>
        <pc:inkChg chg="add mod">
          <ac:chgData name="Brian Hong" userId="c47cc682-480d-4ecf-932d-eb29162eca0e" providerId="ADAL" clId="{DE1697BB-5288-42B5-8EB3-240960732613}" dt="2022-01-13T19:51:45.045" v="1551"/>
          <ac:inkMkLst>
            <pc:docMk/>
            <pc:sldMk cId="1746985522" sldId="257"/>
            <ac:inkMk id="574" creationId="{D39EE25A-3096-4123-8D83-36EC80F1B38E}"/>
          </ac:inkMkLst>
        </pc:inkChg>
        <pc:inkChg chg="add mod">
          <ac:chgData name="Brian Hong" userId="c47cc682-480d-4ecf-932d-eb29162eca0e" providerId="ADAL" clId="{DE1697BB-5288-42B5-8EB3-240960732613}" dt="2022-01-13T19:51:45.045" v="1551"/>
          <ac:inkMkLst>
            <pc:docMk/>
            <pc:sldMk cId="1746985522" sldId="257"/>
            <ac:inkMk id="575" creationId="{51860F96-510E-4C82-864D-568A1CBC3B98}"/>
          </ac:inkMkLst>
        </pc:inkChg>
        <pc:inkChg chg="add mod">
          <ac:chgData name="Brian Hong" userId="c47cc682-480d-4ecf-932d-eb29162eca0e" providerId="ADAL" clId="{DE1697BB-5288-42B5-8EB3-240960732613}" dt="2022-01-13T19:51:45.045" v="1551"/>
          <ac:inkMkLst>
            <pc:docMk/>
            <pc:sldMk cId="1746985522" sldId="257"/>
            <ac:inkMk id="576" creationId="{602310DD-B706-493A-B4B0-4827230C31BD}"/>
          </ac:inkMkLst>
        </pc:inkChg>
        <pc:inkChg chg="add mod">
          <ac:chgData name="Brian Hong" userId="c47cc682-480d-4ecf-932d-eb29162eca0e" providerId="ADAL" clId="{DE1697BB-5288-42B5-8EB3-240960732613}" dt="2022-01-13T19:51:45.045" v="1551"/>
          <ac:inkMkLst>
            <pc:docMk/>
            <pc:sldMk cId="1746985522" sldId="257"/>
            <ac:inkMk id="577" creationId="{2325764B-79D6-4E0A-BAD4-69B2E2BD78C6}"/>
          </ac:inkMkLst>
        </pc:inkChg>
        <pc:inkChg chg="add mod">
          <ac:chgData name="Brian Hong" userId="c47cc682-480d-4ecf-932d-eb29162eca0e" providerId="ADAL" clId="{DE1697BB-5288-42B5-8EB3-240960732613}" dt="2022-01-13T19:51:45.045" v="1551"/>
          <ac:inkMkLst>
            <pc:docMk/>
            <pc:sldMk cId="1746985522" sldId="257"/>
            <ac:inkMk id="578" creationId="{DCC5358B-6439-4023-93E4-83E263348340}"/>
          </ac:inkMkLst>
        </pc:inkChg>
        <pc:inkChg chg="add mod">
          <ac:chgData name="Brian Hong" userId="c47cc682-480d-4ecf-932d-eb29162eca0e" providerId="ADAL" clId="{DE1697BB-5288-42B5-8EB3-240960732613}" dt="2022-01-13T19:51:45.045" v="1551"/>
          <ac:inkMkLst>
            <pc:docMk/>
            <pc:sldMk cId="1746985522" sldId="257"/>
            <ac:inkMk id="579" creationId="{75FE5D79-A2F4-4FD6-9231-432FB1C0B825}"/>
          </ac:inkMkLst>
        </pc:inkChg>
        <pc:inkChg chg="add mod">
          <ac:chgData name="Brian Hong" userId="c47cc682-480d-4ecf-932d-eb29162eca0e" providerId="ADAL" clId="{DE1697BB-5288-42B5-8EB3-240960732613}" dt="2022-01-13T19:51:06.201" v="1524"/>
          <ac:inkMkLst>
            <pc:docMk/>
            <pc:sldMk cId="1746985522" sldId="257"/>
            <ac:inkMk id="582" creationId="{6CDA7F70-6054-43E5-B571-2824B344B1D9}"/>
          </ac:inkMkLst>
        </pc:inkChg>
        <pc:inkChg chg="add mod">
          <ac:chgData name="Brian Hong" userId="c47cc682-480d-4ecf-932d-eb29162eca0e" providerId="ADAL" clId="{DE1697BB-5288-42B5-8EB3-240960732613}" dt="2022-01-13T19:51:06.201" v="1524"/>
          <ac:inkMkLst>
            <pc:docMk/>
            <pc:sldMk cId="1746985522" sldId="257"/>
            <ac:inkMk id="583" creationId="{F9896175-258E-4A32-9E1D-3657731E0D63}"/>
          </ac:inkMkLst>
        </pc:inkChg>
        <pc:inkChg chg="add mod">
          <ac:chgData name="Brian Hong" userId="c47cc682-480d-4ecf-932d-eb29162eca0e" providerId="ADAL" clId="{DE1697BB-5288-42B5-8EB3-240960732613}" dt="2022-01-13T19:51:06.201" v="1524"/>
          <ac:inkMkLst>
            <pc:docMk/>
            <pc:sldMk cId="1746985522" sldId="257"/>
            <ac:inkMk id="584" creationId="{7802310A-3017-48AB-9A9F-F14501961B49}"/>
          </ac:inkMkLst>
        </pc:inkChg>
        <pc:inkChg chg="add mod">
          <ac:chgData name="Brian Hong" userId="c47cc682-480d-4ecf-932d-eb29162eca0e" providerId="ADAL" clId="{DE1697BB-5288-42B5-8EB3-240960732613}" dt="2022-01-13T19:51:06.201" v="1524"/>
          <ac:inkMkLst>
            <pc:docMk/>
            <pc:sldMk cId="1746985522" sldId="257"/>
            <ac:inkMk id="585" creationId="{7C52CBEE-D4B8-4DD2-8717-C3D3A104803D}"/>
          </ac:inkMkLst>
        </pc:inkChg>
        <pc:inkChg chg="add mod">
          <ac:chgData name="Brian Hong" userId="c47cc682-480d-4ecf-932d-eb29162eca0e" providerId="ADAL" clId="{DE1697BB-5288-42B5-8EB3-240960732613}" dt="2022-01-13T19:51:06.201" v="1524"/>
          <ac:inkMkLst>
            <pc:docMk/>
            <pc:sldMk cId="1746985522" sldId="257"/>
            <ac:inkMk id="586" creationId="{FAF72EE4-7635-4FC4-B3DD-C98FFD15B6A4}"/>
          </ac:inkMkLst>
        </pc:inkChg>
        <pc:inkChg chg="add mod">
          <ac:chgData name="Brian Hong" userId="c47cc682-480d-4ecf-932d-eb29162eca0e" providerId="ADAL" clId="{DE1697BB-5288-42B5-8EB3-240960732613}" dt="2022-01-13T19:51:06.201" v="1524"/>
          <ac:inkMkLst>
            <pc:docMk/>
            <pc:sldMk cId="1746985522" sldId="257"/>
            <ac:inkMk id="587" creationId="{D0723910-5F0E-412A-8CDF-A013A93853C5}"/>
          </ac:inkMkLst>
        </pc:inkChg>
        <pc:inkChg chg="add mod">
          <ac:chgData name="Brian Hong" userId="c47cc682-480d-4ecf-932d-eb29162eca0e" providerId="ADAL" clId="{DE1697BB-5288-42B5-8EB3-240960732613}" dt="2022-01-13T19:51:06.201" v="1524"/>
          <ac:inkMkLst>
            <pc:docMk/>
            <pc:sldMk cId="1746985522" sldId="257"/>
            <ac:inkMk id="588" creationId="{B6BE2A73-F524-4CEB-80B2-92DB7A7470C4}"/>
          </ac:inkMkLst>
        </pc:inkChg>
        <pc:inkChg chg="add mod">
          <ac:chgData name="Brian Hong" userId="c47cc682-480d-4ecf-932d-eb29162eca0e" providerId="ADAL" clId="{DE1697BB-5288-42B5-8EB3-240960732613}" dt="2022-01-13T19:51:06.201" v="1524"/>
          <ac:inkMkLst>
            <pc:docMk/>
            <pc:sldMk cId="1746985522" sldId="257"/>
            <ac:inkMk id="589" creationId="{4484B1C6-BBCE-49BF-9542-FA276C69D904}"/>
          </ac:inkMkLst>
        </pc:inkChg>
        <pc:inkChg chg="add mod">
          <ac:chgData name="Brian Hong" userId="c47cc682-480d-4ecf-932d-eb29162eca0e" providerId="ADAL" clId="{DE1697BB-5288-42B5-8EB3-240960732613}" dt="2022-01-13T19:51:06.201" v="1524"/>
          <ac:inkMkLst>
            <pc:docMk/>
            <pc:sldMk cId="1746985522" sldId="257"/>
            <ac:inkMk id="590" creationId="{BA6E21BE-E32B-478C-A091-3EED7C1760DA}"/>
          </ac:inkMkLst>
        </pc:inkChg>
        <pc:inkChg chg="add mod">
          <ac:chgData name="Brian Hong" userId="c47cc682-480d-4ecf-932d-eb29162eca0e" providerId="ADAL" clId="{DE1697BB-5288-42B5-8EB3-240960732613}" dt="2022-01-13T19:51:06.201" v="1524"/>
          <ac:inkMkLst>
            <pc:docMk/>
            <pc:sldMk cId="1746985522" sldId="257"/>
            <ac:inkMk id="591" creationId="{6BC08A56-FD54-45FE-BA59-6160D1254897}"/>
          </ac:inkMkLst>
        </pc:inkChg>
        <pc:inkChg chg="add mod">
          <ac:chgData name="Brian Hong" userId="c47cc682-480d-4ecf-932d-eb29162eca0e" providerId="ADAL" clId="{DE1697BB-5288-42B5-8EB3-240960732613}" dt="2022-01-13T19:51:06.201" v="1524"/>
          <ac:inkMkLst>
            <pc:docMk/>
            <pc:sldMk cId="1746985522" sldId="257"/>
            <ac:inkMk id="592" creationId="{BD4E89A1-37D3-4E48-976F-8AA4296F882B}"/>
          </ac:inkMkLst>
        </pc:inkChg>
        <pc:inkChg chg="add del mod">
          <ac:chgData name="Brian Hong" userId="c47cc682-480d-4ecf-932d-eb29162eca0e" providerId="ADAL" clId="{DE1697BB-5288-42B5-8EB3-240960732613}" dt="2022-01-13T19:53:14.104" v="1553"/>
          <ac:inkMkLst>
            <pc:docMk/>
            <pc:sldMk cId="1746985522" sldId="257"/>
            <ac:inkMk id="595" creationId="{4BDD5C9B-00CA-4D97-B00C-EC1E98EFF840}"/>
          </ac:inkMkLst>
        </pc:inkChg>
        <pc:inkChg chg="add del mod">
          <ac:chgData name="Brian Hong" userId="c47cc682-480d-4ecf-932d-eb29162eca0e" providerId="ADAL" clId="{DE1697BB-5288-42B5-8EB3-240960732613}" dt="2022-01-13T19:53:14.104" v="1552"/>
          <ac:inkMkLst>
            <pc:docMk/>
            <pc:sldMk cId="1746985522" sldId="257"/>
            <ac:inkMk id="596" creationId="{53FE1F7D-E3F6-4996-94E4-B05999CF6B63}"/>
          </ac:inkMkLst>
        </pc:inkChg>
        <pc:inkChg chg="add mod">
          <ac:chgData name="Brian Hong" userId="c47cc682-480d-4ecf-932d-eb29162eca0e" providerId="ADAL" clId="{DE1697BB-5288-42B5-8EB3-240960732613}" dt="2022-01-13T19:51:36.070" v="1534"/>
          <ac:inkMkLst>
            <pc:docMk/>
            <pc:sldMk cId="1746985522" sldId="257"/>
            <ac:inkMk id="598" creationId="{72043FDE-E1B8-451D-B8E4-5EFF34CC8D40}"/>
          </ac:inkMkLst>
        </pc:inkChg>
        <pc:inkChg chg="add mod">
          <ac:chgData name="Brian Hong" userId="c47cc682-480d-4ecf-932d-eb29162eca0e" providerId="ADAL" clId="{DE1697BB-5288-42B5-8EB3-240960732613}" dt="2022-01-13T19:51:36.070" v="1534"/>
          <ac:inkMkLst>
            <pc:docMk/>
            <pc:sldMk cId="1746985522" sldId="257"/>
            <ac:inkMk id="599" creationId="{A823E237-6247-497F-9680-871E66EBC187}"/>
          </ac:inkMkLst>
        </pc:inkChg>
        <pc:inkChg chg="add del">
          <ac:chgData name="Brian Hong" userId="c47cc682-480d-4ecf-932d-eb29162eca0e" providerId="ADAL" clId="{DE1697BB-5288-42B5-8EB3-240960732613}" dt="2022-01-13T19:51:35.965" v="1533"/>
          <ac:inkMkLst>
            <pc:docMk/>
            <pc:sldMk cId="1746985522" sldId="257"/>
            <ac:inkMk id="600" creationId="{E16CFDC4-9790-452D-AC8B-263B98B02781}"/>
          </ac:inkMkLst>
        </pc:inkChg>
        <pc:inkChg chg="add del">
          <ac:chgData name="Brian Hong" userId="c47cc682-480d-4ecf-932d-eb29162eca0e" providerId="ADAL" clId="{DE1697BB-5288-42B5-8EB3-240960732613}" dt="2022-01-13T19:51:35.965" v="1532"/>
          <ac:inkMkLst>
            <pc:docMk/>
            <pc:sldMk cId="1746985522" sldId="257"/>
            <ac:inkMk id="601" creationId="{8BE91F87-4CBC-4BB8-A992-BB8847947F4A}"/>
          </ac:inkMkLst>
        </pc:inkChg>
        <pc:inkChg chg="add mod">
          <ac:chgData name="Brian Hong" userId="c47cc682-480d-4ecf-932d-eb29162eca0e" providerId="ADAL" clId="{DE1697BB-5288-42B5-8EB3-240960732613}" dt="2022-01-13T19:51:45.045" v="1551"/>
          <ac:inkMkLst>
            <pc:docMk/>
            <pc:sldMk cId="1746985522" sldId="257"/>
            <ac:inkMk id="603" creationId="{E0708A5A-99B8-459C-B1B4-B0F3D1EB5590}"/>
          </ac:inkMkLst>
        </pc:inkChg>
        <pc:inkChg chg="add mod">
          <ac:chgData name="Brian Hong" userId="c47cc682-480d-4ecf-932d-eb29162eca0e" providerId="ADAL" clId="{DE1697BB-5288-42B5-8EB3-240960732613}" dt="2022-01-13T19:51:45.045" v="1551"/>
          <ac:inkMkLst>
            <pc:docMk/>
            <pc:sldMk cId="1746985522" sldId="257"/>
            <ac:inkMk id="604" creationId="{AE9936A5-DE48-4680-B083-4190CBBEC56F}"/>
          </ac:inkMkLst>
        </pc:inkChg>
        <pc:inkChg chg="add mod">
          <ac:chgData name="Brian Hong" userId="c47cc682-480d-4ecf-932d-eb29162eca0e" providerId="ADAL" clId="{DE1697BB-5288-42B5-8EB3-240960732613}" dt="2022-01-13T19:51:45.045" v="1551"/>
          <ac:inkMkLst>
            <pc:docMk/>
            <pc:sldMk cId="1746985522" sldId="257"/>
            <ac:inkMk id="605" creationId="{7313CA58-B497-4929-AD43-FD45B465D47F}"/>
          </ac:inkMkLst>
        </pc:inkChg>
        <pc:inkChg chg="add mod">
          <ac:chgData name="Brian Hong" userId="c47cc682-480d-4ecf-932d-eb29162eca0e" providerId="ADAL" clId="{DE1697BB-5288-42B5-8EB3-240960732613}" dt="2022-01-13T19:51:45.045" v="1551"/>
          <ac:inkMkLst>
            <pc:docMk/>
            <pc:sldMk cId="1746985522" sldId="257"/>
            <ac:inkMk id="606" creationId="{39ED4EC4-796E-4ED6-8F22-6FEA9006B97E}"/>
          </ac:inkMkLst>
        </pc:inkChg>
        <pc:inkChg chg="add mod">
          <ac:chgData name="Brian Hong" userId="c47cc682-480d-4ecf-932d-eb29162eca0e" providerId="ADAL" clId="{DE1697BB-5288-42B5-8EB3-240960732613}" dt="2022-01-13T19:51:45.045" v="1551"/>
          <ac:inkMkLst>
            <pc:docMk/>
            <pc:sldMk cId="1746985522" sldId="257"/>
            <ac:inkMk id="607" creationId="{9A409FBB-F121-4012-8566-0603E27E14C3}"/>
          </ac:inkMkLst>
        </pc:inkChg>
        <pc:inkChg chg="add mod">
          <ac:chgData name="Brian Hong" userId="c47cc682-480d-4ecf-932d-eb29162eca0e" providerId="ADAL" clId="{DE1697BB-5288-42B5-8EB3-240960732613}" dt="2022-01-13T19:51:45.045" v="1551"/>
          <ac:inkMkLst>
            <pc:docMk/>
            <pc:sldMk cId="1746985522" sldId="257"/>
            <ac:inkMk id="608" creationId="{A16123EA-6F74-4959-AE7E-CAA9E01298E4}"/>
          </ac:inkMkLst>
        </pc:inkChg>
        <pc:inkChg chg="add mod">
          <ac:chgData name="Brian Hong" userId="c47cc682-480d-4ecf-932d-eb29162eca0e" providerId="ADAL" clId="{DE1697BB-5288-42B5-8EB3-240960732613}" dt="2022-01-13T19:51:45.045" v="1551"/>
          <ac:inkMkLst>
            <pc:docMk/>
            <pc:sldMk cId="1746985522" sldId="257"/>
            <ac:inkMk id="609" creationId="{9AD651E0-F718-45B9-80FF-79AF5440BB49}"/>
          </ac:inkMkLst>
        </pc:inkChg>
        <pc:inkChg chg="add mod">
          <ac:chgData name="Brian Hong" userId="c47cc682-480d-4ecf-932d-eb29162eca0e" providerId="ADAL" clId="{DE1697BB-5288-42B5-8EB3-240960732613}" dt="2022-01-13T19:51:45.045" v="1551"/>
          <ac:inkMkLst>
            <pc:docMk/>
            <pc:sldMk cId="1746985522" sldId="257"/>
            <ac:inkMk id="610" creationId="{D0955BD0-A010-4895-B108-323FC960C268}"/>
          </ac:inkMkLst>
        </pc:inkChg>
        <pc:inkChg chg="add mod">
          <ac:chgData name="Brian Hong" userId="c47cc682-480d-4ecf-932d-eb29162eca0e" providerId="ADAL" clId="{DE1697BB-5288-42B5-8EB3-240960732613}" dt="2022-01-13T19:51:45.045" v="1551"/>
          <ac:inkMkLst>
            <pc:docMk/>
            <pc:sldMk cId="1746985522" sldId="257"/>
            <ac:inkMk id="611" creationId="{33E5BBA9-8F51-458C-8012-DAA60AFE5EFC}"/>
          </ac:inkMkLst>
        </pc:inkChg>
        <pc:inkChg chg="add mod">
          <ac:chgData name="Brian Hong" userId="c47cc682-480d-4ecf-932d-eb29162eca0e" providerId="ADAL" clId="{DE1697BB-5288-42B5-8EB3-240960732613}" dt="2022-01-13T19:51:45.045" v="1551"/>
          <ac:inkMkLst>
            <pc:docMk/>
            <pc:sldMk cId="1746985522" sldId="257"/>
            <ac:inkMk id="612" creationId="{8EACAA97-C8AD-4AFB-A8B3-65A79782BDD1}"/>
          </ac:inkMkLst>
        </pc:inkChg>
        <pc:inkChg chg="add mod">
          <ac:chgData name="Brian Hong" userId="c47cc682-480d-4ecf-932d-eb29162eca0e" providerId="ADAL" clId="{DE1697BB-5288-42B5-8EB3-240960732613}" dt="2022-01-13T19:51:45.045" v="1551"/>
          <ac:inkMkLst>
            <pc:docMk/>
            <pc:sldMk cId="1746985522" sldId="257"/>
            <ac:inkMk id="613" creationId="{047A6F05-A950-4052-BBDB-1F8C3726C14C}"/>
          </ac:inkMkLst>
        </pc:inkChg>
        <pc:inkChg chg="add mod">
          <ac:chgData name="Brian Hong" userId="c47cc682-480d-4ecf-932d-eb29162eca0e" providerId="ADAL" clId="{DE1697BB-5288-42B5-8EB3-240960732613}" dt="2022-01-13T19:51:45.045" v="1551"/>
          <ac:inkMkLst>
            <pc:docMk/>
            <pc:sldMk cId="1746985522" sldId="257"/>
            <ac:inkMk id="614" creationId="{A1F59F9B-A207-4380-8F18-576AE94ED17C}"/>
          </ac:inkMkLst>
        </pc:inkChg>
        <pc:inkChg chg="add mod">
          <ac:chgData name="Brian Hong" userId="c47cc682-480d-4ecf-932d-eb29162eca0e" providerId="ADAL" clId="{DE1697BB-5288-42B5-8EB3-240960732613}" dt="2022-01-13T19:51:45.045" v="1551"/>
          <ac:inkMkLst>
            <pc:docMk/>
            <pc:sldMk cId="1746985522" sldId="257"/>
            <ac:inkMk id="615" creationId="{14D8F534-4F6B-4D02-957E-298C1E493699}"/>
          </ac:inkMkLst>
        </pc:inkChg>
        <pc:inkChg chg="add mod">
          <ac:chgData name="Brian Hong" userId="c47cc682-480d-4ecf-932d-eb29162eca0e" providerId="ADAL" clId="{DE1697BB-5288-42B5-8EB3-240960732613}" dt="2022-01-13T19:51:45.045" v="1551"/>
          <ac:inkMkLst>
            <pc:docMk/>
            <pc:sldMk cId="1746985522" sldId="257"/>
            <ac:inkMk id="616" creationId="{EA86F233-AE54-422F-B6DF-A1A4906604B5}"/>
          </ac:inkMkLst>
        </pc:inkChg>
        <pc:inkChg chg="add mod">
          <ac:chgData name="Brian Hong" userId="c47cc682-480d-4ecf-932d-eb29162eca0e" providerId="ADAL" clId="{DE1697BB-5288-42B5-8EB3-240960732613}" dt="2022-01-13T19:51:45.045" v="1551"/>
          <ac:inkMkLst>
            <pc:docMk/>
            <pc:sldMk cId="1746985522" sldId="257"/>
            <ac:inkMk id="617" creationId="{2779BD79-7209-4C57-BDD2-2D036C0D5478}"/>
          </ac:inkMkLst>
        </pc:inkChg>
        <pc:inkChg chg="add mod">
          <ac:chgData name="Brian Hong" userId="c47cc682-480d-4ecf-932d-eb29162eca0e" providerId="ADAL" clId="{DE1697BB-5288-42B5-8EB3-240960732613}" dt="2022-01-13T19:51:45.045" v="1551"/>
          <ac:inkMkLst>
            <pc:docMk/>
            <pc:sldMk cId="1746985522" sldId="257"/>
            <ac:inkMk id="618" creationId="{DFC19A30-72C1-4F2F-8542-85AFC66B7DCF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20" creationId="{CE07DBAE-4751-4B8F-B724-2F533AAAEF56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21" creationId="{82A7C2EF-1A0C-4546-B25F-774F01D9657D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23" creationId="{C6624FFF-4AB8-47DA-885E-3736CF41F30B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24" creationId="{6D55D8A4-B536-4BAE-9870-A5CF1A3F82D5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25" creationId="{DBA5C35B-8EAE-4537-93C6-B9667300423C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26" creationId="{BA57CCF5-5766-4C4D-913C-57B3FBB010D5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27" creationId="{4D0A7356-E42C-443A-AC9A-CF410ACF798B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28" creationId="{348E8DA8-D99B-4C0F-A8FD-E3A494590D70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30" creationId="{9E25E88A-57D2-471B-B341-E2D38C19F862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31" creationId="{47DEE2F1-5AC1-4635-9DBD-00E5C1804F5A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32" creationId="{72CB3D66-3037-4B55-B60E-0C1E7CD3E0C4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33" creationId="{7A49C9BA-05C1-4B73-A2B8-AA8C479B4672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34" creationId="{FEEFE07A-79FB-43FE-8692-4D150805055E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35" creationId="{C7A07400-8981-47B0-B943-75052FA3FAAD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36" creationId="{2DAC85AA-9E9E-4E7C-9B1F-C34F834D82E5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37" creationId="{12307876-9034-47F8-B71A-8E3367F87F51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38" creationId="{A37F2860-C0A1-404F-ABEF-06DDAD0AAD58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39" creationId="{58791AE9-053C-45A6-8C64-FCB1AF896B36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40" creationId="{497AC0D0-F3B6-4339-9E8E-8EA4814BDF27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41" creationId="{56D2C649-DCFE-4F6D-9483-FC11C63CD275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42" creationId="{8959F3F9-F8F4-4252-8E32-C109C3FB6B19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45" creationId="{5306CCE1-25B9-459C-81F5-B9F38CCFE671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46" creationId="{E3DB64B4-311C-4107-9717-F01E5920542D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47" creationId="{D6CAFC2F-EF30-42BF-B140-C51880CB373A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48" creationId="{FADE1F95-149B-4D08-9463-29CE2D8AD32A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49" creationId="{52E68D66-42C6-47DD-BF50-4C246345DA4F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50" creationId="{D914C908-4FF1-4839-8228-1FA57DDEFA46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51" creationId="{B1245E03-5BD2-430E-82E0-E1124790005A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52" creationId="{F03EBF51-6114-4A04-9D1F-9E1106AA0F11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55" creationId="{10B923E4-9E8B-4A21-A3BD-081FEC82368A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56" creationId="{2FAC4628-5901-4D70-A709-0153473415F2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57" creationId="{31B169E7-1F35-41CC-BFA4-C2841F5F27BF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58" creationId="{5FC50DFE-0CDC-4233-9E5B-23753C0E781F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59" creationId="{E0790A47-B20A-4FD7-9367-6D630D09EC24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60" creationId="{BBF514D1-7A6A-427B-AD90-D07CC6D6FCFA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61" creationId="{C19BEB95-418D-44DD-9FE6-1EAFC73D5EC3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62" creationId="{0CD46E7A-3B9C-48EB-9EFC-61953C636F57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63" creationId="{0CA470CA-4010-4EC4-95ED-1A2E48011E72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66" creationId="{33F86A11-02EF-4C45-A907-4DC7F5B74E4C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68" creationId="{5C589BBD-670C-4998-9AE5-A4D07A0C60D3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69" creationId="{E6271B32-1A6F-48CB-8556-5C2DB330276D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70" creationId="{397952E8-1667-46E7-8A4B-FDC22DD452E4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71" creationId="{3B70E0EE-B799-4E51-BCF1-9F0B479236DD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72" creationId="{CE801CD6-0ED4-44D7-BFB4-386A577C7C6D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73" creationId="{3886515F-C86D-4AA1-9531-6AD217E7C68E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74" creationId="{19BB4F0E-87FB-4088-988D-B84B60641223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75" creationId="{BFEF5A0B-34BF-46C8-B078-760933241AFE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76" creationId="{6877C688-1CA9-4502-9300-C8EBDCCB77DD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77" creationId="{32E16571-6723-4694-AB25-77F27DE2FA34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78" creationId="{92115E6F-0528-4B98-94A0-976007E12129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79" creationId="{185380CD-BE3A-4B77-9F5A-DE536F3AAD44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80" creationId="{9270E59D-DE03-43B6-99E4-37B195F2F76C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81" creationId="{2FD30BFA-705A-40C1-B54F-DB9B0A956EE1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82" creationId="{E72121D2-CE7E-48B0-9845-0F4D23CC41F3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83" creationId="{E4D01418-BCB0-4D8B-909F-43A988922CC0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84" creationId="{B3F81E69-B7A1-436D-AD71-565D1B3D0236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85" creationId="{ECB84D0C-E86F-47AF-8B83-9077A173C914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86" creationId="{D6F19323-10DD-4384-8F45-45A27767C51C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87" creationId="{EAE3B0C9-AEF9-41D7-83A8-7B914CAAD9FA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688" creationId="{B39DEA90-E771-4E2D-B1D5-A3056F6097DE}"/>
          </ac:inkMkLst>
        </pc:inkChg>
        <pc:inkChg chg="add del mod">
          <ac:chgData name="Brian Hong" userId="c47cc682-480d-4ecf-932d-eb29162eca0e" providerId="ADAL" clId="{DE1697BB-5288-42B5-8EB3-240960732613}" dt="2022-01-13T19:54:06.164" v="1626"/>
          <ac:inkMkLst>
            <pc:docMk/>
            <pc:sldMk cId="1746985522" sldId="257"/>
            <ac:inkMk id="695" creationId="{4F20281B-A7F1-4C04-83EF-B70C922271F8}"/>
          </ac:inkMkLst>
        </pc:inkChg>
        <pc:inkChg chg="add del mod">
          <ac:chgData name="Brian Hong" userId="c47cc682-480d-4ecf-932d-eb29162eca0e" providerId="ADAL" clId="{DE1697BB-5288-42B5-8EB3-240960732613}" dt="2022-01-13T19:54:06.165" v="1628"/>
          <ac:inkMkLst>
            <pc:docMk/>
            <pc:sldMk cId="1746985522" sldId="257"/>
            <ac:inkMk id="696" creationId="{CAF20ECE-B61E-4906-9603-30AE1D156B54}"/>
          </ac:inkMkLst>
        </pc:inkChg>
        <pc:inkChg chg="add del mod">
          <ac:chgData name="Brian Hong" userId="c47cc682-480d-4ecf-932d-eb29162eca0e" providerId="ADAL" clId="{DE1697BB-5288-42B5-8EB3-240960732613}" dt="2022-01-13T19:54:06.165" v="1627"/>
          <ac:inkMkLst>
            <pc:docMk/>
            <pc:sldMk cId="1746985522" sldId="257"/>
            <ac:inkMk id="698" creationId="{5070F30B-ED77-4405-8486-34E6D49EE197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00" creationId="{4E3D8845-3282-4C88-A7F9-EE0525DB3B50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01" creationId="{182FC2AF-1BCE-4F4D-978C-FECFBADC7A76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03" creationId="{F1F9AAE0-41AD-4586-BADD-EC3A7025F3FA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04" creationId="{C76FC5B6-2357-4588-A818-716E0DE2778E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05" creationId="{3EC69844-027B-4674-858F-215B50CF9433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06" creationId="{C2C7D391-A762-42F9-893B-996E49AF9BB5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07" creationId="{9924D2A7-F15C-406C-97A0-DC1DA40BAB54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08" creationId="{86FF3BA1-084A-4ADC-BCC2-85C24F42B892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09" creationId="{0908B7B7-7449-44D5-88DA-40C516C1F0B2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10" creationId="{C6ADD3F2-613A-48D6-86FE-86C806AA6EFD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11" creationId="{4F662CD5-86AE-45A3-8276-3B3EE25F95ED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12" creationId="{4439AF15-D687-442D-98CD-46D6EF99F624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13" creationId="{0D475462-3AF0-4541-9181-15D0009EA992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14" creationId="{E8600EC5-2400-479F-A501-85396154AB42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15" creationId="{2EF10F06-B2C8-4013-A99E-A2A3CB114163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16" creationId="{0B20FD23-B864-42BB-821C-B4E36B2F3858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17" creationId="{B896B235-43EA-46C5-831B-20ADA10D6B81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18" creationId="{2D01AB18-3EA5-4EFA-AE1F-D3CA61A9C2DB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19" creationId="{BE76CC10-A370-4037-B0B6-7C95D449E03B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20" creationId="{363EC5F4-0F8B-4F71-AC3F-93927A937E68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21" creationId="{F85A06BB-1C7A-40AE-A311-A4EC4C9BE6BF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22" creationId="{D36963D1-EEB0-4AC4-86B0-DC64765ED9C1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23" creationId="{98C2E34B-A6F5-4164-9CF1-BB6EFCD8B04D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24" creationId="{0FAA2CDB-9F4E-4169-B280-96CB07E07AF0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25" creationId="{95D12990-69FC-424E-8DE0-270D002F7ABD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26" creationId="{9E276878-0C80-426F-8D6E-FFF0E5D1BC4C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27" creationId="{8AB87CB6-B402-4325-A9E4-E6B37070DE73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28" creationId="{A6F06A70-D630-490E-91E2-65DAC3C7D534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29" creationId="{D82BBF1D-8F00-4A85-9C20-0680A8C743CD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30" creationId="{8A2CEA92-4BA4-49FF-8059-03495BADE282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35" creationId="{18E2EE27-85E1-42EC-B701-F73E5966BCC6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36" creationId="{B23AC618-61E1-4351-87B6-9C38B9FEB6F5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37" creationId="{EF34765B-5F24-46FA-A6D4-FA7F24D589B9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38" creationId="{506C5ABE-6135-435D-91DB-0E348503A43C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39" creationId="{A8997825-D9FB-4CFB-921E-F50B439B15CB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40" creationId="{36F2AC27-905B-4F27-B884-28628878707F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41" creationId="{DF3CB3F3-F0C1-4558-AF64-BAEC3F0D9407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42" creationId="{422D5AF6-B433-453E-B7E2-29D9C7629AC1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43" creationId="{4EDD20F2-7D25-4B61-A752-3A66F4443156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44" creationId="{A315D0DB-A262-46DD-9BBB-4ECD2A37D109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45" creationId="{E85266D2-1CF9-4B80-B7B6-0AA7F8701A37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47" creationId="{6EE78B05-D908-4C33-9C67-F9C71759D887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48" creationId="{455F873B-A7C3-4114-9CD0-6B24DA8B768B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49" creationId="{B5DE9D88-0B7F-4165-ACE6-E512EC19D0F1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50" creationId="{077D02EF-509F-4140-ADC7-B3371021CAC2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51" creationId="{874A8A55-F438-4B74-A895-FB898EEB55AE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52" creationId="{FA830BC6-BB6A-4EEA-8EF0-DD8130A42D77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53" creationId="{77D61B79-FEE4-40AC-BB33-241C12871D2F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54" creationId="{73093A2E-DE1D-4351-9211-C9BC605B0B88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55" creationId="{DCC73995-25DB-498C-8D40-7C6BC0011735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56" creationId="{4E3C35D2-D780-4BC7-87B7-F0D4C356CCEB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57" creationId="{F920EE56-D2B7-4269-AAD3-5856DAB82D0E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58" creationId="{07B84F5A-8A65-45B4-ADB7-3776B0BA68B0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59" creationId="{18EFA1BD-104E-4E16-A369-ADA32911632A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60" creationId="{B8358460-1688-4738-A0BA-F42BC213CC7C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61" creationId="{4A2906C6-5321-4709-BAB2-78DDFF29D255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62" creationId="{E4FDAF54-67E6-4E41-AD7C-F5A826A5E674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63" creationId="{A7FE314F-FDB0-4A16-A487-A8518B5B6A06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64" creationId="{4E21ECD6-7ED2-4B54-8EA0-0C4E9CE48F0E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65" creationId="{9091C508-B1B3-4562-95D3-A24E9DD45E9C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66" creationId="{ACA7863B-F762-43CA-B5BA-5C3DDDFB7DF9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67" creationId="{2F8A882F-A08B-440F-8360-2CA5E8F5C7AD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68" creationId="{3DD76EB5-7AF8-4CB4-9778-88E90BC6DE4A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69" creationId="{6F03A010-4228-46B5-80AB-F8AE52268AEA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70" creationId="{4E0704B0-FEEA-475A-89BE-BCAC646FC0D3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71" creationId="{2F77765D-E8C3-402A-8C88-42B0B72E5265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72" creationId="{EE683AA8-6E41-4179-AA16-BAA434F2FCE2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73" creationId="{3029A486-EED5-4D85-8B28-8C2A53CB1AA2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74" creationId="{7B97D7E1-F0E3-4188-BA52-7C53666214BD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75" creationId="{B34EB14C-AA77-4A95-BD9C-08443B6E3306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76" creationId="{509FA6B7-CB4C-416D-AE87-E7DECCCBC264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77" creationId="{D35ED2D1-5309-4A78-9BC1-34E2D94F587F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78" creationId="{E3FCF73A-2F20-47CE-AF57-D7A1493FD1A0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79" creationId="{8BEF9087-0E48-46E8-AC5B-09312E0CA32E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80" creationId="{1008EB6B-B461-40AA-BCE8-A8AAF3B80ED6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81" creationId="{52FDEB41-36C7-43C6-B1D9-E05A12495FC4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82" creationId="{F7C3A4F2-02AD-4F39-AF0A-7E5EA37D2BFA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83" creationId="{2526709F-992E-4B0B-8E97-424A853506BE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84" creationId="{7DEC5A5F-E6D5-4533-A7FD-66921AF542C1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85" creationId="{094E01DC-F4A4-4CC1-BC7E-72E8BE18CD6D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86" creationId="{161A68EA-E63B-440F-9375-A5219C89A26B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94" creationId="{5261AE3F-C727-4EFB-A01B-81D588DCF213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95" creationId="{20D6D3EC-D971-4445-B036-09649E354B00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96" creationId="{C1CFBBB6-4954-4433-B48A-E86195F74F6B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97" creationId="{14ABB99F-FDB6-40A4-9631-B7F0E20719F9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98" creationId="{E7A24043-253A-4AA8-9EF6-EB77C9EB9F53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799" creationId="{92BE648C-7D69-484C-AF64-DA2D9E24B7D3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800" creationId="{9DAF125D-A613-4607-8176-097FB8771E50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801" creationId="{EEAE4CF9-8A82-4B59-8679-BA628942D9F2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803" creationId="{F69B1F0F-4D1E-47A8-B98F-8B5580F6405C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804" creationId="{E7F97948-B521-474F-9CA8-14E607166010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805" creationId="{E8A76CFF-DB25-443F-94D1-8B8ED71FAC6A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806" creationId="{AEA6B487-9BB6-4586-90AF-93CA7679FD48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807" creationId="{ED5380C3-D37E-4A73-AE4C-808204897A13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808" creationId="{475269B5-643D-43FA-9C4D-4A627AD604D0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809" creationId="{9EB521EF-661B-45BB-AA16-0162DBF3EFBC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810" creationId="{BED650C1-E843-4A38-A782-DD65AEFF2768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811" creationId="{1E3F0355-B8E6-48E4-82D8-4B304EC8D333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812" creationId="{E163348E-BBFB-4310-B0A2-28B2862D8769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813" creationId="{639BD498-7F3A-437C-8D15-D532FC797380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814" creationId="{EB76384A-48E2-49C7-9551-17B70691806C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815" creationId="{37DDED2F-E455-432A-BA46-A0F1B9980905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816" creationId="{9C6575D2-4F52-4E00-AB7C-3DC396EEFF32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817" creationId="{1F65D7D8-76F4-44E0-8A2D-215947A6E7BD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818" creationId="{FF4965B0-9908-47D9-B49F-55FF0670CADB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819" creationId="{63EB6F61-AD16-4F8E-ACE3-4C8F11BDB457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820" creationId="{BC62707A-2149-404B-A04D-A5E0D2D9ADB4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821" creationId="{CB626904-BF1C-402F-AB64-898AF8C22D9D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822" creationId="{8FD64EED-6A8D-440E-9648-01AEBE4F48FB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823" creationId="{18B1B058-FAA4-46E8-8D5F-8627EDB6F283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824" creationId="{BD660C2A-F7CB-4A6D-9EA0-A095DFBAF2AD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825" creationId="{154E073D-90BA-428D-852B-DA13FDD35DD0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826" creationId="{05F3D668-6A7C-4F44-91E5-0B5DC86DC015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827" creationId="{ACFF97F9-5995-4956-88EE-50A7E3985A29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828" creationId="{3B1B8D66-92F9-49EC-8CFE-2051AFE0395A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829" creationId="{6FAED8AE-D650-47E2-9D87-A91E4AADA8BA}"/>
          </ac:inkMkLst>
        </pc:inkChg>
        <pc:inkChg chg="add mod">
          <ac:chgData name="Brian Hong" userId="c47cc682-480d-4ecf-932d-eb29162eca0e" providerId="ADAL" clId="{DE1697BB-5288-42B5-8EB3-240960732613}" dt="2022-01-13T19:57:17.566" v="1751"/>
          <ac:inkMkLst>
            <pc:docMk/>
            <pc:sldMk cId="1746985522" sldId="257"/>
            <ac:inkMk id="830" creationId="{A5FD0089-84AE-416D-9B07-E4C64DDA0419}"/>
          </ac:inkMkLst>
        </pc:inkChg>
        <pc:inkChg chg="add">
          <ac:chgData name="Brian Hong" userId="c47cc682-480d-4ecf-932d-eb29162eca0e" providerId="ADAL" clId="{DE1697BB-5288-42B5-8EB3-240960732613}" dt="2022-01-13T19:57:19.756" v="1752" actId="9405"/>
          <ac:inkMkLst>
            <pc:docMk/>
            <pc:sldMk cId="1746985522" sldId="257"/>
            <ac:inkMk id="832" creationId="{348442AC-9118-4CFA-B664-2559B3086655}"/>
          </ac:inkMkLst>
        </pc:inkChg>
      </pc:sldChg>
      <pc:sldChg chg="delSp new mod">
        <pc:chgData name="Brian Hong" userId="c47cc682-480d-4ecf-932d-eb29162eca0e" providerId="ADAL" clId="{DE1697BB-5288-42B5-8EB3-240960732613}" dt="2022-01-13T19:57:49.977" v="1755" actId="478"/>
        <pc:sldMkLst>
          <pc:docMk/>
          <pc:sldMk cId="3797650030" sldId="258"/>
        </pc:sldMkLst>
        <pc:spChg chg="del">
          <ac:chgData name="Brian Hong" userId="c47cc682-480d-4ecf-932d-eb29162eca0e" providerId="ADAL" clId="{DE1697BB-5288-42B5-8EB3-240960732613}" dt="2022-01-13T19:57:49.977" v="1755" actId="478"/>
          <ac:spMkLst>
            <pc:docMk/>
            <pc:sldMk cId="3797650030" sldId="258"/>
            <ac:spMk id="2" creationId="{9AD1098D-944F-4EFE-BA88-E0AD3A807C3D}"/>
          </ac:spMkLst>
        </pc:spChg>
        <pc:spChg chg="del">
          <ac:chgData name="Brian Hong" userId="c47cc682-480d-4ecf-932d-eb29162eca0e" providerId="ADAL" clId="{DE1697BB-5288-42B5-8EB3-240960732613}" dt="2022-01-13T19:57:49.157" v="1754" actId="478"/>
          <ac:spMkLst>
            <pc:docMk/>
            <pc:sldMk cId="3797650030" sldId="258"/>
            <ac:spMk id="3" creationId="{2C1020A0-9695-4A04-B380-B0B7FA9B67B2}"/>
          </ac:spMkLst>
        </pc:spChg>
      </pc:sldChg>
      <pc:sldMasterChg chg="addSldLayout">
        <pc:chgData name="Brian Hong" userId="c47cc682-480d-4ecf-932d-eb29162eca0e" providerId="ADAL" clId="{DE1697BB-5288-42B5-8EB3-240960732613}" dt="2022-01-13T18:46:32.214" v="0" actId="680"/>
        <pc:sldMasterMkLst>
          <pc:docMk/>
          <pc:sldMasterMk cId="4031077240" sldId="2147483648"/>
        </pc:sldMasterMkLst>
        <pc:sldLayoutChg chg="add">
          <pc:chgData name="Brian Hong" userId="c47cc682-480d-4ecf-932d-eb29162eca0e" providerId="ADAL" clId="{DE1697BB-5288-42B5-8EB3-240960732613}" dt="2022-01-13T18:46:32.214" v="0" actId="680"/>
          <pc:sldLayoutMkLst>
            <pc:docMk/>
            <pc:sldMasterMk cId="4031077240" sldId="2147483648"/>
            <pc:sldLayoutMk cId="2929281086" sldId="214748364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7:57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27 2516 0 0,'10'-5'859'0'0,"-2"-12"5129"0"0,-5 12-1745 0 0,-3 13-1622 0 0,-19 44-776 0 0,-26 202 1436 0 0,-1 132-2943 0 0,44-358-1369 0 0,-16 181 3530 0 0,15-139-6968 0 0,2 1-7936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02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11 171 10133 0 0,'26'-20'1712'0'0,"-17"18"1123"0"0,-14 19-1499 0 0,-3 0-1319 0 0,2 1 1 0 0,0-1-1 0 0,-7 33 0 0 0,8-4-4873 0 0,3-37-486 0 0</inkml:trace>
  <inkml:trace contextRef="#ctx0" brushRef="#br0" timeOffset="1">21 50 13505 0 0,'13'-11'468'0'0,"-13"4"-236"0"0,0 1 64 0 0,2 1-92 0 0,-2 0-116 0 0,0 1-32 0 0,0 1-136 0 0,0-1-232 0 0,0 1-432 0 0,0 1-432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53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3 107 5188 0 0,'2'5'622'0'0,"-1"0"0"0"0,0 1-1 0 0,0-1 1 0 0,0 0 0 0 0,-1 0-1 0 0,0 1 1 0 0,0-1 0 0 0,-1 7-1 0 0,0 5 2382 0 0,-4-29-759 0 0,4 9-2236 0 0,1 0 1 0 0,0 0-1 0 0,0 1 1 0 0,0-1-1 0 0,0 0 0 0 0,1 0 1 0 0,-1 0-1 0 0,1 0 0 0 0,0 0 1 0 0,0 1-1 0 0,0-1 0 0 0,0 0 1 0 0,0 1-1 0 0,3-5 1 0 0,-2 5-6 0 0,1 1 1 0 0,-1-1-1 0 0,0 1 1 0 0,1 0-1 0 0,0 0 1 0 0,-1 0 0 0 0,1 0-1 0 0,0 0 1 0 0,-1 1-1 0 0,1-1 1 0 0,0 1 0 0 0,0 0-1 0 0,0 0 1 0 0,-1 0-1 0 0,6 0 1 0 0,84 9-52 0 0,-81-9 69 0 0,0-1 0 0 0,0-1 0 0 0,0 0 0 0 0,-1-1 0 0 0,1 0 0 0 0,19-8 0 0 0,-25 9-96 0 0,-1 0 1 0 0,0 0-1 0 0,0 0 1 0 0,0 0-1 0 0,0-1 1 0 0,0 1-1 0 0,0-1 1 0 0,-1 0-1 0 0,0 0 1 0 0,1 0-1 0 0,-1-1 1 0 0,0 1-1 0 0,0-1 1 0 0,-1 0-1 0 0,1 1 1 0 0,-1-1-1 0 0,0 0 1 0 0,0-1 0 0 0,2-5-1 0 0,-4 9 64 0 0,1 0-1 0 0,-1 1 1 0 0,0-1-1 0 0,0 0 1 0 0,0 0-1 0 0,0 0 0 0 0,0 1 1 0 0,0-1-1 0 0,0 0 1 0 0,0 0-1 0 0,0 0 1 0 0,0 0-1 0 0,0 1 1 0 0,0-1-1 0 0,0 0 1 0 0,-1 0-1 0 0,1 0 1 0 0,0 1-1 0 0,-1-1 1 0 0,1 0-1 0 0,-1 0 1 0 0,1 1-1 0 0,-1-1 1 0 0,1 0-1 0 0,-1 1 1 0 0,1-1-1 0 0,-1 0 1 0 0,1 1-1 0 0,-1-1 1 0 0,-1 0-1 0 0,0 1 26 0 0,0-1 0 0 0,0 1 0 0 0,0-1-1 0 0,0 1 1 0 0,0 0 0 0 0,0 0 0 0 0,0 0 0 0 0,0 0-1 0 0,0 0 1 0 0,0 1 0 0 0,0-1 0 0 0,-3 2-1 0 0,-4 0 52 0 0,-1 2-1 0 0,1-1 0 0 0,1 2 1 0 0,-15 8-1 0 0,-25 25 89 0 0,46-35-152 0 0,0 0-1 0 0,-1-1 1 0 0,1 1 0 0 0,0 0-1 0 0,1 0 1 0 0,-1 0 0 0 0,0 1 0 0 0,1-1-1 0 0,0 0 1 0 0,0 0 0 0 0,0 1 0 0 0,0-1-1 0 0,0 1 1 0 0,1-1 0 0 0,-1 5 0 0 0,2-7-117 0 0,-1 0 0 0 0,1 0-1 0 0,-1 0 1 0 0,1 0 0 0 0,-1 0 0 0 0,1 0 0 0 0,0 0 0 0 0,-1 0 0 0 0,1 0 0 0 0,0 0 0 0 0,0 0-1 0 0,-1-1 1 0 0,1 1 0 0 0,0 0 0 0 0,0-1 0 0 0,0 1 0 0 0,0 0 0 0 0,0-1 0 0 0,0 1 0 0 0,0-1-1 0 0,0 0 1 0 0,0 1 0 0 0,3-1 0 0 0,26 8-6623 0 0,-18-8 5182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22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7917 0 0,'30'7'87'0'0,"0"-1"1"0"0,54 3-1 0 0,-76-9-5 0 0,0 0 0 0 0,0-1 0 0 0,0 0 0 0 0,0-1 0 0 0,0 0 0 0 0,-1 0 0 0 0,1 0 0 0 0,0-1 0 0 0,10-6 0 0 0,5-1 1517 0 0,-22 9-1479 0 0,0 1-1 0 0,-1-1 1 0 0,1 1 0 0 0,0 0-1 0 0,0-1 1 0 0,0 1-1 0 0,0 0 1 0 0,0-1-1 0 0,0 1 1 0 0,0 0 0 0 0,0 0-1 0 0,0 0 1 0 0,0 0-1 0 0,0 0 1 0 0,0 0-1 0 0,0 0 1 0 0,0 0-1 0 0,0 0 1 0 0,0 0 0 0 0,0 1-1 0 0,0-1 1 0 0,0 0-1 0 0,-1 1 1 0 0,1-1-1 0 0,0 1 1 0 0,0-1 0 0 0,0 1-1 0 0,0-1 1 0 0,-1 1-1 0 0,2 0 1 0 0,9 30 1472 0 0,-7-13-1747 0 0,1-1 215 0 0,1-1-1 0 0,1 0 1 0 0,16 28-1 0 0,-23-44-60 0 0,0 0 0 0 0,0 0 0 0 0,0 1 0 0 0,0-1 0 0 0,1 0 0 0 0,-1 0 1 0 0,0 1-1 0 0,0-1 0 0 0,0 0 0 0 0,1 0 0 0 0,-1 1 0 0 0,0-1 0 0 0,0 0 0 0 0,1 0 0 0 0,-1 0 0 0 0,0 0 0 0 0,0 1 0 0 0,1-1 0 0 0,-1 0 0 0 0,0 0 0 0 0,1 0 0 0 0,-1 0 1 0 0,0 0-1 0 0,1 0 0 0 0,-1 0 0 0 0,0 0 0 0 0,0 0 0 0 0,1 0 0 0 0,-1 0 0 0 0,0 0 0 0 0,1 0 0 0 0,-1 0 0 0 0,0 0 0 0 0,1 0 0 0 0,-1 0 0 0 0,0 0 0 0 0,1 0 0 0 0,-1-1 1 0 0,12-11-122 0 0,3-16-374 0 0,6-27-249 0 0,-16 37 689 0 0,2 1 1 0 0,-1 1-1 0 0,2-1 1 0 0,18-27-1 0 0,-26 44 65 0 0,0 0-1 0 0,0 0 1 0 0,0-1-1 0 0,0 1 1 0 0,0 0-1 0 0,0 0 1 0 0,0 0-1 0 0,1 0 1 0 0,-1 0-1 0 0,0-1 0 0 0,0 1 1 0 0,0 0-1 0 0,0 0 1 0 0,0 0-1 0 0,1 0 1 0 0,-1 0-1 0 0,0 0 1 0 0,0 0-1 0 0,0 0 1 0 0,0 0-1 0 0,1 0 1 0 0,-1 0-1 0 0,0 0 1 0 0,0 0-1 0 0,0 0 0 0 0,1 0 1 0 0,-1 0-1 0 0,0 0 1 0 0,0 0-1 0 0,0 0 1 0 0,1 0-1 0 0,-1 0 1 0 0,0 0-1 0 0,0 0 1 0 0,0 0-1 0 0,0 0 1 0 0,1 0-1 0 0,-1 0 1 0 0,0 0-1 0 0,0 0 1 0 0,0 0-1 0 0,0 1 0 0 0,1-1 1 0 0,-1 0-1 0 0,0 0 1 0 0,0 0-1 0 0,0 0 1 0 0,0 0-1 0 0,0 1 1 0 0,0-1-1 0 0,7 15 92 0 0,3 25-173 0 0,-9-35 121 0 0,2 10-238 0 0,21 78-639 0 0,-21-86 492 0 0,0 1 0 0 0,0-1 0 0 0,0 0 0 0 0,1 0 0 0 0,0 0-1 0 0,0 0 1 0 0,1-1 0 0 0,0 0 0 0 0,10 11 0 0 0,-14-17 278 0 0,-1 1 0 0 0,1-1 0 0 0,-1 1 0 0 0,1-1 0 0 0,0 1 0 0 0,-1-1 0 0 0,1 0 0 0 0,-1 1 0 0 0,1-1 0 0 0,0 0 0 0 0,0 0 0 0 0,-1 1 0 0 0,1-1 0 0 0,0 0 1 0 0,-1 0-1 0 0,1 0 0 0 0,0 0 0 0 0,0 0 0 0 0,-1 0 0 0 0,1 0 0 0 0,0 0 0 0 0,-1 0 0 0 0,1 0 0 0 0,0 0 0 0 0,0-1 0 0 0,-1 1 0 0 0,1 0 0 0 0,1-1 0 0 0,13-18-364 0 0,3-36 899 0 0,-17 50-500 0 0,2-6 276 0 0,1-6 546 0 0,0-1-1 0 0,2 2 1 0 0,0-1-1 0 0,0 0 1 0 0,15-24 0 0 0,-16 53 3931 0 0,-2 26-3836 0 0,-3-11-792 0 0,2 1 0 0 0,0-1 0 0 0,2 1 0 0 0,1-1 0 0 0,8 28-1 0 0,-12-54-102 0 0,-1 0 0 0 0,0 0 0 0 0,0-1 0 0 0,0 1 0 0 0,1 0 0 0 0,-1 0-1 0 0,0 0 1 0 0,1 0 0 0 0,-1 0 0 0 0,1-1 0 0 0,-1 1 0 0 0,1 0-1 0 0,-1-1 1 0 0,1 1 0 0 0,-1 0 0 0 0,1-1 0 0 0,0 1 0 0 0,-1 0-1 0 0,1-1 1 0 0,0 1 0 0 0,0-1 0 0 0,0 1 0 0 0,0-1 0 0 0,0 0-9 0 0,0 0 0 0 0,0 0 0 0 0,0 0 1 0 0,-1-1-1 0 0,1 1 0 0 0,0 0 0 0 0,0-1 1 0 0,-1 1-1 0 0,1-1 0 0 0,0 1 0 0 0,-1-1 1 0 0,1 1-1 0 0,0-1 0 0 0,-1 0 0 0 0,1 1 1 0 0,-1-1-1 0 0,1 0 0 0 0,-1 1 0 0 0,1-1 1 0 0,0-1-1 0 0,24-55-627 0 0,-19 41 445 0 0,-6 16 193 0 0,6-16 44 0 0,0 0-1 0 0,2 0 1 0 0,0 1-1 0 0,0 0 1 0 0,2 0-1 0 0,0 1 1 0 0,13-15-1 0 0,-23 29-15 0 0,0 0 0 0 0,1 0-1 0 0,-1-1 1 0 0,0 1 0 0 0,0 0 0 0 0,1 0-1 0 0,-1 0 1 0 0,0 0 0 0 0,0 0-1 0 0,1 0 1 0 0,-1 0 0 0 0,0 0-1 0 0,1 0 1 0 0,-1 0 0 0 0,0 0-1 0 0,1 0 1 0 0,-1 0 0 0 0,0 0-1 0 0,0 0 1 0 0,1 0 0 0 0,-1 0-1 0 0,0 0 1 0 0,1 0 0 0 0,-1 0-1 0 0,0 0 1 0 0,0 0 0 0 0,1 1-1 0 0,-1-1 1 0 0,0 0 0 0 0,0 0-1 0 0,1 0 1 0 0,-1 0 0 0 0,0 1 0 0 0,0-1-1 0 0,0 0 1 0 0,1 0 0 0 0,-1 1-1 0 0,0-1 1 0 0,10 19 195 0 0,7 34-2426 0 0,-11-33-375 0 0,-5-16 1658 0 0,1-1-1 0 0,-1 1 0 0 0,1-1 1 0 0,0 0-1 0 0,0 1 1 0 0,0-1-1 0 0,0 0 1 0 0,1 0-1 0 0,-1 0 1 0 0,1-1-1 0 0,-1 1 1 0 0,5 2-1 0 0,-1-3-170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22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113 632 10653 0 0,'11'-21'1966'0'0,"-11"21"-1859"0"0,0 0 0 0 0,0-1 0 0 0,0 1 0 0 0,0 0 0 0 0,0-1 0 0 0,0 1 0 0 0,0 0 0 0 0,0-1 0 0 0,0 1 0 0 0,0 0 0 0 0,0-1 0 0 0,0 1 0 0 0,0 0 1 0 0,0 0-1 0 0,0-1 0 0 0,0 1 0 0 0,-1 0 0 0 0,1-1 0 0 0,0 1 0 0 0,0 0 0 0 0,0 0 0 0 0,-1-1 0 0 0,1 1 0 0 0,0 0 0 0 0,0 0 0 0 0,0 0 0 0 0,-1-1 0 0 0,1 1 0 0 0,0 0 0 0 0,-1 0 0 0 0,1 0 0 0 0,0 0 0 0 0,0 0 0 0 0,-1-1 0 0 0,-19 5 3197 0 0,4 7-3836 0 0,9-6 529 0 0,0 1 1 0 0,1 0-1 0 0,0 0 1 0 0,0 0-1 0 0,0 1 1 0 0,0 0-1 0 0,1 0 0 0 0,1 1 1 0 0,-1-1-1 0 0,1 1 1 0 0,0 0-1 0 0,1 1 0 0 0,0-1 1 0 0,0 0-1 0 0,1 1 1 0 0,0 0-1 0 0,-1 9 0 0 0,3-17-51 0 0,0 0 0 0 0,1 0-1 0 0,-1-1 1 0 0,1 1-1 0 0,-1 0 1 0 0,1-1 0 0 0,-1 1-1 0 0,1-1 1 0 0,0 1-1 0 0,-1-1 1 0 0,1 1 0 0 0,0-1-1 0 0,-1 1 1 0 0,1-1-1 0 0,0 1 1 0 0,0-1 0 0 0,-1 0-1 0 0,1 0 1 0 0,0 1 0 0 0,0-1-1 0 0,0 0 1 0 0,-1 0-1 0 0,1 0 1 0 0,0 0 0 0 0,0 0-1 0 0,0 0 1 0 0,-1 0-1 0 0,1 0 1 0 0,0 0 0 0 0,0 0-1 0 0,0 0 1 0 0,0 0-1 0 0,-1-1 1 0 0,2 1 0 0 0,29-10-4315 0 0,-21 2 2951 0 0,-1-1 0 0 0,0-1 0 0 0,0 1 0 0 0,12-22 0 0 0,-11 15 315 0 0,0-2 1 0 0,11-29 0 0 0,-4-5 1212 0 0,14-75 1 0 0,-14 55 956 0 0,-6 28-105 0 0,7-24 2238 0 0,16-130 1 0 0,-29 149-66 0 0,-18 72-1766 0 0,-4 46-720 0 0,3 1 1 0 0,4 1-1 0 0,2 0 1 0 0,3 126-1 0 0,6-167-626 0 0,2 1 1 0 0,1-1-1 0 0,1 1 0 0 0,9 29 0 0 0,11 13-3107 0 0,-11-53-658 0 0,-1-10-1737 0 0,-9-8 3717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2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 13725 0 0,'-4'0'160'0'0,"-28"2"463"0"0,31-2-559 0 0,0 0-1 0 0,0 0 1 0 0,0 0 0 0 0,0 0-1 0 0,0 1 1 0 0,1-1 0 0 0,-1 0 0 0 0,0 1-1 0 0,0-1 1 0 0,0 0 0 0 0,0 1-1 0 0,1-1 1 0 0,-1 1 0 0 0,0-1-1 0 0,1 1 1 0 0,-1 0 0 0 0,0-1 0 0 0,1 1-1 0 0,-1-1 1 0 0,0 1 0 0 0,1 0-1 0 0,-1 0 1 0 0,1-1 0 0 0,0 1 0 0 0,-1 0-1 0 0,1 0 1 0 0,0 0 0 0 0,-1 0-1 0 0,1-1 1 0 0,0 3 0 0 0,0-3-44 0 0,22 1-1673 0 0,-18 0 1086 0 0,1-1 0 0 0,0 1 0 0 0,-1-1 0 0 0,1-1 1 0 0,0 1-1 0 0,0-1 0 0 0,-1 0 0 0 0,1 0 0 0 0,5-2 1 0 0,54-12-5879 0 0,-47 10 5072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23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10821 0 0,'4'3'413'0'0,"0"1"0"0"0,0-1 0 0 0,-1 1 0 0 0,1 0 1 0 0,-1 0-1 0 0,0 1 0 0 0,0-1 0 0 0,-1 1 0 0 0,1-1 0 0 0,-1 1 0 0 0,0 0 0 0 0,0 0 0 0 0,1 5 1 0 0,9 74 2237 0 0,-2-15-2190 0 0,-5-38-1239 0 0,-4-26-3360 0 0,1-16-152 0 0,1-6 2481 0 0,4-27-1386 0 0,0-55-1 0 0,-6-48 4831 0 0,-2 82 1707 0 0,2 44-2203 0 0,0 16-1016 0 0,0 0 0 0 0,-1 1 0 0 0,1-1-1 0 0,-1 0 1 0 0,0 0 0 0 0,0 0 0 0 0,-1 0 0 0 0,0 0 0 0 0,0 0 0 0 0,0 1 0 0 0,0-1 0 0 0,-1 0-1 0 0,1 1 1 0 0,-4-5 0 0 0,5 8-154 0 0,0 1-1 0 0,0 0 0 0 0,0 0 1 0 0,-1 0-1 0 0,1 0 0 0 0,0-1 1 0 0,0 1-1 0 0,-1 0 0 0 0,1 0 1 0 0,0 0-1 0 0,0 0 0 0 0,-1 0 1 0 0,1 0-1 0 0,0 0 0 0 0,-1 0 1 0 0,1 0-1 0 0,0 0 0 0 0,0 0 1 0 0,-1 0-1 0 0,1 0 0 0 0,0 0 1 0 0,0 0-1 0 0,-1 0 0 0 0,1 0 1 0 0,0 0-1 0 0,0 0 0 0 0,-1 0 0 0 0,1 0 1 0 0,0 0-1 0 0,0 1 0 0 0,-1-1 1 0 0,1 0-1 0 0,0 0 0 0 0,0 0 1 0 0,-1 0-1 0 0,1 1 0 0 0,0-1 1 0 0,0 0-1 0 0,0 0 0 0 0,0 0 1 0 0,-1 1-1 0 0,1-1 0 0 0,0 1 1 0 0,-7 17-1596 0 0,6 23-1944 0 0,42 62 598 0 0,-21-54 6145 0 0,-1 0 0 0 0,13 58 0 0 0,-26-79-2077 0 0,17 46-1 0 0,-21-68-1016 0 0,1 1 0 0 0,0-1 0 0 0,0 1 0 0 0,0-1 0 0 0,1 0 0 0 0,0-1 0 0 0,0 1 0 0 0,1-1 0 0 0,-1 1 0 0 0,1-1 0 0 0,0-1 0 0 0,0 1 0 0 0,7 4 0 0 0,-11-8-67 0 0,1-1-1 0 0,-1 1 0 0 0,1 0 1 0 0,-1 0-1 0 0,1-1 0 0 0,0 1 1 0 0,-1-1-1 0 0,1 1 0 0 0,0-1 1 0 0,-1 1-1 0 0,1-1 0 0 0,0 0 1 0 0,-1 0-1 0 0,1 0 0 0 0,0 0 1 0 0,-1 0-1 0 0,1-1 0 0 0,0 1 1 0 0,0 0-1 0 0,-1-1 1 0 0,1 1-1 0 0,-1-1 0 0 0,1 0 1 0 0,0 1-1 0 0,1-2 0 0 0,0 0-10 0 0,-1-1-1 0 0,0 1 0 0 0,1-1 0 0 0,-1 0 1 0 0,0 1-1 0 0,0-1 0 0 0,-1 0 1 0 0,1 0-1 0 0,-1 0 0 0 0,1 0 1 0 0,-1 0-1 0 0,1-4 0 0 0,2-10-141 0 0,0 0 0 0 0,-1 0 0 0 0,1-33 0 0 0,-4 40 101 0 0,0-1 0 0 0,-1 0 0 0 0,0 0 0 0 0,-1 0-1 0 0,0 1 1 0 0,-1-1 0 0 0,-7-15 0 0 0,8 19-144 0 0,-2 0 0 0 0,1 1 0 0 0,-1 0 0 0 0,0-1-1 0 0,0 2 1 0 0,-9-11 0 0 0,-20-6-3584 0 0,23 20 664 0 0,7 2 1853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23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8805 0 0,'6'10'298'0'0,"0"-1"1"0"0,0 2-1 0 0,-1-1 1 0 0,0 1-1 0 0,-1 0 1 0 0,0 0-1 0 0,-1 0 1 0 0,0 0-1 0 0,-1 0 1 0 0,0 1-1 0 0,-1-1 1 0 0,-1 1-1 0 0,0 15 1 0 0,3 3 551 0 0,2-27 239 0 0,5-18-371 0 0,-4-1-44 0 0,2-1 0 0 0,0 2 0 0 0,1-1 0 0 0,0 1-1 0 0,1 1 1 0 0,1 0 0 0 0,0 0 0 0 0,20-18-1 0 0,-30 32-582 0 0,0 0-1 0 0,0-1 1 0 0,1 1-1 0 0,-1 0 0 0 0,0-1 1 0 0,1 1-1 0 0,-1 0 1 0 0,0 0-1 0 0,1 0 1 0 0,-1 0-1 0 0,0 1 0 0 0,1-1 1 0 0,-1 0-1 0 0,0 0 1 0 0,0 1-1 0 0,1-1 1 0 0,-1 1-1 0 0,0-1 0 0 0,0 1 1 0 0,0-1-1 0 0,1 1 1 0 0,-1 0-1 0 0,0 0 1 0 0,0 0-1 0 0,0-1 0 0 0,0 1 1 0 0,0 0-1 0 0,1 2 1 0 0,33 35-1293 0 0,-28-29 347 0 0,52 43-10720 0 0,-48-42 8792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24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24 8021 0 0,'-1'-2'72'0'0,"1"1"0"0"0,-1 0 0 0 0,0-1 0 0 0,1 1 0 0 0,-1 0 0 0 0,0 0 0 0 0,1 0 0 0 0,-1 0 0 0 0,0-1 0 0 0,0 1 1 0 0,0 0-1 0 0,0 0 0 0 0,0 1 0 0 0,0-1 0 0 0,-1 0 0 0 0,1 0 0 0 0,0 0 0 0 0,0 1 0 0 0,-1-1 0 0 0,1 1 0 0 0,0-1 0 0 0,-1 1 0 0 0,1-1 0 0 0,0 1 1 0 0,-1 0-1 0 0,-2 0 0 0 0,1 0 158 0 0,-1 0 1 0 0,0 1 0 0 0,1 0 0 0 0,-1 0-1 0 0,1 0 1 0 0,0 0 0 0 0,-1 1-1 0 0,1-1 1 0 0,0 1 0 0 0,-5 3-1 0 0,-3 2 230 0 0,1 1 1 0 0,0 0-1 0 0,0 1 0 0 0,0 0 0 0 0,-8 12 0 0 0,15-17-391 0 0,-49 71 542 0 0,48-69-546 0 0,1 1 0 0 0,-1 0 0 0 0,1 0 0 0 0,0 0 1 0 0,1 0-1 0 0,0 1 0 0 0,0-1 0 0 0,1 1 1 0 0,-1 13-1 0 0,2-21-80 0 0,2-1 11 0 0,0 1 0 0 0,0-1 1 0 0,0 0-1 0 0,0 0 1 0 0,0 0-1 0 0,0 0 0 0 0,0 0 1 0 0,-1-1-1 0 0,1 1 0 0 0,0 0 1 0 0,-1-1-1 0 0,1 0 1 0 0,-1 1-1 0 0,1-1 0 0 0,-1 0 1 0 0,2-2-1 0 0,25-41 94 0 0,-17 28-147 0 0,41-59 671 0 0,-52 76-599 0 0,0 0 0 0 0,1 0 0 0 0,-1 0 0 0 0,1 0 0 0 0,-1 0 0 0 0,1 0 0 0 0,-1 0 0 0 0,1 1 0 0 0,-1-1 0 0 0,1 0 1 0 0,-1 0-1 0 0,0 1 0 0 0,1-1 0 0 0,-1 0 0 0 0,1 0 0 0 0,-1 1 0 0 0,0-1 0 0 0,1 1 0 0 0,-1-1 0 0 0,0 0 0 0 0,0 1 0 0 0,1-1 0 0 0,-1 0 0 0 0,0 1 0 0 0,0-1 0 0 0,1 1 0 0 0,-1-1 1 0 0,0 1-1 0 0,0-1 0 0 0,0 1 0 0 0,0-1 0 0 0,0 1 0 0 0,14 28-2852 0 0,-7-15-45 0 0,-4-9 1837 0 0,1-1 0 0 0,-1 0 0 0 0,1 0 0 0 0,-1 0 0 0 0,1 0 1 0 0,1-1-1 0 0,4 4 0 0 0,-3-3 51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24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7865 0 0,'5'-5'677'0'0,"12"-12"1963"0"0,-5 13 4303 0 0,-9 45-3143 0 0,-3-37-3777 0 0,2 45 106 0 0,-1-46-142 0 0,-1 0 0 0 0,0 0 0 0 0,1 0 0 0 0,-1 0 0 0 0,1 0 0 0 0,0 0 0 0 0,0-1 0 0 0,0 1 0 0 0,1 0 0 0 0,-1-1 0 0 0,0 1 0 0 0,1 0 0 0 0,2 2 0 0 0,-2-5-14 0 0,-1 0 1 0 0,0 0 0 0 0,0 0-1 0 0,1 0 1 0 0,-1 0 0 0 0,0 0-1 0 0,0-1 1 0 0,1 1 0 0 0,-1 0-1 0 0,0-1 1 0 0,0 1 0 0 0,0-1-1 0 0,1 0 1 0 0,-1 1 0 0 0,0-1-1 0 0,0 0 1 0 0,0 1 0 0 0,0-1-1 0 0,0 0 1 0 0,0 0 0 0 0,-1 0-1 0 0,1 0 1 0 0,0 0 0 0 0,0 0-1 0 0,-1 0 1 0 0,1 0 0 0 0,0-2-1 0 0,29-39-568 0 0,-27 37 495 0 0,24-42-263 0 0,-19 32 458 0 0,1 0-1 0 0,0 0 1 0 0,1 1-1 0 0,21-24 1 0 0,-30 38-111 0 0,-1-1 0 0 0,0 1 0 0 0,0 0 0 0 0,1 0 1 0 0,-1-1-1 0 0,0 1 0 0 0,1 0 0 0 0,-1 0 0 0 0,0 0 0 0 0,1-1 0 0 0,-1 1 0 0 0,0 0 1 0 0,1 0-1 0 0,-1 0 0 0 0,1 0 0 0 0,-1 0 0 0 0,0 0 0 0 0,1 0 0 0 0,-1 0 1 0 0,0 0-1 0 0,1 0 0 0 0,-1 0 0 0 0,1 0 0 0 0,-1 0 0 0 0,0 0 0 0 0,1 0 0 0 0,-1 0 1 0 0,1 0-1 0 0,-1 0 0 0 0,0 0 0 0 0,1 1 0 0 0,-1-1 0 0 0,0 0 0 0 0,1 0 0 0 0,-1 0 1 0 0,0 1-1 0 0,1-1 0 0 0,-1 0 0 0 0,0 0 0 0 0,0 1 0 0 0,1-1 0 0 0,-1 0 1 0 0,0 1-1 0 0,0-1 0 0 0,0 0 0 0 0,1 1 0 0 0,-1-1 0 0 0,0 1 0 0 0,0-1 0 0 0,0 1 1 0 0,10 29-6691 0 0,-2-4-1440 0 0,-2-18 6735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25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143 682 6885 0 0,'-5'-20'2692'0'0,"-6"19"1278"0"0,-20 25 252 0 0,28-21-4563 0 0,-10 10 611 0 0,0 0 0 0 0,1 1 0 0 0,-13 18 0 0 0,21-26-249 0 0,0 0-1 0 0,1 0 1 0 0,0 1 0 0 0,0-1 0 0 0,0 1 0 0 0,1 0-1 0 0,0-1 1 0 0,0 1 0 0 0,1 0 0 0 0,0 0-1 0 0,-1 10 1 0 0,2-16-22 0 0,0-1-1 0 0,0 1 1 0 0,1 0-1 0 0,-1-1 1 0 0,0 1-1 0 0,0-1 1 0 0,1 1 0 0 0,-1-1-1 0 0,0 1 1 0 0,0-1-1 0 0,1 1 1 0 0,-1-1-1 0 0,1 1 1 0 0,-1-1 0 0 0,0 1-1 0 0,1-1 1 0 0,-1 1-1 0 0,1-1 1 0 0,-1 0-1 0 0,1 1 1 0 0,-1-1 0 0 0,1 0-1 0 0,-1 0 1 0 0,1 1-1 0 0,0-1 1 0 0,-1 0 0 0 0,1 0-1 0 0,-1 0 1 0 0,1 0-1 0 0,0 0 1 0 0,-1 1-1 0 0,1-1 1 0 0,-1 0 0 0 0,1-1-1 0 0,0 1 1 0 0,-1 0-1 0 0,1 0 1 0 0,-1 0-1 0 0,1 0 1 0 0,0 0 0 0 0,-1 0-1 0 0,1-1 1 0 0,-1 1-1 0 0,1 0 1 0 0,-1-1-1 0 0,1 1 1 0 0,0-1 0 0 0,27-13-520 0 0,-19 6 154 0 0,0 0 1 0 0,0-1-1 0 0,-1-1 0 0 0,0 1 0 0 0,-1-2 0 0 0,0 1 0 0 0,-1 0 1 0 0,7-18-1 0 0,35-95-3264 0 0,-45 115 3354 0 0,18-61-1956 0 0,21-118 0 0 0,-32 117 3589 0 0,2-123 0 0 0,-12 187-1155 0 0,-1 0 0 0 0,0-1 0 0 0,0 1 0 0 0,-1 0 0 0 0,0 0 0 0 0,0 0 0 0 0,-3-7 0 0 0,4 11-17 0 0,0 0-1 0 0,0 0 0 0 0,0 0 1 0 0,0 0-1 0 0,0 0 0 0 0,0 0 1 0 0,-1 0-1 0 0,1 0 0 0 0,-1 1 0 0 0,1-1 1 0 0,-1 1-1 0 0,1-1 0 0 0,-1 1 1 0 0,0-1-1 0 0,0 1 0 0 0,0 0 1 0 0,0 0-1 0 0,0 0 0 0 0,0 0 0 0 0,0 0 1 0 0,0 1-1 0 0,-4-2 0 0 0,3 3-69 0 0,1 0-1 0 0,0 0 0 0 0,0 0 1 0 0,0 0-1 0 0,0 0 0 0 0,0 1 0 0 0,0-1 1 0 0,0 1-1 0 0,0-1 0 0 0,1 1 1 0 0,-1 0-1 0 0,1-1 0 0 0,-1 1 1 0 0,1 0-1 0 0,0 0 0 0 0,-1 0 0 0 0,1 0 1 0 0,-1 3-1 0 0,-20 41 429 0 0,10-12-799 0 0,1 1 1 0 0,1-1-1 0 0,2 2 1 0 0,2-1-1 0 0,1 1 1 0 0,2 0-1 0 0,3 72 1 0 0,3-69-1676 0 0,1 0 1 0 0,3 0 0 0 0,1-1 0 0 0,14 43-1 0 0,-11-48 189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25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23 8857 0 0,'0'-1'111'0'0,"0"0"1"0"0,0 1-1 0 0,0-1 1 0 0,1 0 0 0 0,-1 1-1 0 0,0-1 1 0 0,0 0-1 0 0,0 0 1 0 0,0 1-1 0 0,0-1 1 0 0,0 0 0 0 0,0 0-1 0 0,0 1 1 0 0,-1-1-1 0 0,1 0 1 0 0,0 0-1 0 0,0 1 1 0 0,-1-1-1 0 0,1 0 1 0 0,0 1 0 0 0,-1-1-1 0 0,1 0 1 0 0,0 1-1 0 0,-1-1 1 0 0,1 1-1 0 0,-1-1 1 0 0,1 0 0 0 0,-1 1-1 0 0,0-1 1 0 0,1 1-1 0 0,-2-1 1 0 0,-15 17 3539 0 0,-14 40-1057 0 0,15-22-2710 0 0,2 0 1 0 0,-15 58 0 0 0,22-56-4257 0 0,5-2-4139 0 0,2-28 6996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25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10361 0 0,'18'-26'-536'0'0,"-18"16"-196"0"0,0-1-28 0 0,0 4 52 0 0,0 0-16 0 0,0 2-196 0 0,0 1-385 0 0,1 1-155 0 0,-1-1-148 0 0</inkml:trace>
  <inkml:trace contextRef="#ctx0" brushRef="#br0" timeOffset="1">234 7 9793 0 0,'10'-2'-288'0'0,"-7"1"563"0"0,0 0 0 0 0,0 0-1 0 0,0 1 1 0 0,0-1 0 0 0,0 1-1 0 0,0 0 1 0 0,0 0 0 0 0,0 0-1 0 0,4 1 1 0 0,-6-1-85 0 0,0 1 0 0 0,0-1 0 0 0,0 1 0 0 0,0 0 0 0 0,-1 0 0 0 0,1-1 0 0 0,0 1 0 0 0,0 0 0 0 0,0 0 0 0 0,-1 0 0 0 0,1 0 0 0 0,0 0 0 0 0,-1 0-1 0 0,1 0 1 0 0,-1 0 0 0 0,1 0 0 0 0,-1 0 0 0 0,1 0 0 0 0,-1 0 0 0 0,0 1 0 0 0,0-1 0 0 0,0 0 0 0 0,1 0 0 0 0,-1 0 0 0 0,0 1 0 0 0,0-1 0 0 0,-1 0 0 0 0,1 2 0 0 0,-3 24 513 0 0,0-1 1 0 0,-2 1-1 0 0,0-1 1 0 0,-18 47-1 0 0,-4 18-167 0 0,15-34-83 0 0,3 0 0 0 0,3 0 1 0 0,0 82-1 0 0,16-92-694 0 0,0-21-3307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5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11 5889 0 0,'12'-10'757'0'0,"-7"14"1707"0"0,-5 28 2250 0 0,-1-13-5359 0 0,1-5 1033 0 0,0-9-257 0 0,-1 0-1 0 0,1 1 0 0 0,0-1 0 0 0,0 1 1 0 0,1-1-1 0 0,0 0 0 0 0,0 1 0 0 0,0-1 1 0 0,1 0-1 0 0,-1 0 0 0 0,1 0 0 0 0,0 0 1 0 0,3 5-1 0 0,-4-9-118 0 0,0-1-1 0 0,-1 0 1 0 0,1 1 0 0 0,-1-1 0 0 0,1 0 0 0 0,0 1-1 0 0,-1-1 1 0 0,1 0 0 0 0,0 0 0 0 0,-1 0 0 0 0,1 0-1 0 0,0 0 1 0 0,0 0 0 0 0,-1 0 0 0 0,1 0-1 0 0,0 0 1 0 0,-1 0 0 0 0,1 0 0 0 0,0 0 0 0 0,-1-1-1 0 0,1 1 1 0 0,0 0 0 0 0,-1 0 0 0 0,1-1 0 0 0,0 1-1 0 0,-1 0 1 0 0,1-1 0 0 0,-1 1 0 0 0,1-1 0 0 0,-1 1-1 0 0,1 0 1 0 0,-1-1 0 0 0,1 0 0 0 0,22-20-26 0 0,-18 16-12 0 0,21-19-59 0 0,43-54-1 0 0,-69 78 168 0 0,1-1 1 0 0,0 1-1 0 0,-1-1 0 0 0,1 1 0 0 0,0 0 0 0 0,0-1 0 0 0,-1 1 0 0 0,1 0 0 0 0,0-1 0 0 0,0 1 0 0 0,-1 0 0 0 0,1 0 0 0 0,0 0 0 0 0,0 0 0 0 0,0 0 0 0 0,0-1 0 0 0,-1 2 0 0 0,1-1 0 0 0,0 0 0 0 0,1 0 0 0 0,-1 0-9 0 0,-1 0 0 0 0,0 1 0 0 0,1-1-1 0 0,-1 0 1 0 0,1 0 0 0 0,-1 0 0 0 0,1 0-1 0 0,-1 0 1 0 0,1 0 0 0 0,-1 0 0 0 0,0 0-1 0 0,1 0 1 0 0,-1 0 0 0 0,1 0 0 0 0,-1 0-1 0 0,1 0 1 0 0,-1 0 0 0 0,1 0 0 0 0,-1 0-1 0 0,0-1 1 0 0,1 1 0 0 0,-1 0 0 0 0,1 0-1 0 0,-1-1 1 0 0,0 1 0 0 0,1 0 0 0 0,-1 0-1 0 0,0-1 1 0 0,1 1 0 0 0,-1 0 0 0 0,0-1-1 0 0,1 1 1 0 0,-1-1 0 0 0,0 1-1 0 0,0 0 1 0 0,1-1 0 0 0,-1 1 0 0 0,0-1-1 0 0,0 1 1 0 0,0 0 0 0 0,0-1 0 0 0,0 1-1 0 0,1-2 719 0 0,-3 3-729 0 0,0 0 6 0 0,1 0 0 0 0,-1 1 0 0 0,1-1-1 0 0,-1 1 1 0 0,1-1 0 0 0,-1 1 0 0 0,1 0 0 0 0,0-1 0 0 0,0 1 0 0 0,0 0 0 0 0,0 0 0 0 0,0 0 0 0 0,0 2 0 0 0,-21 46-82 0 0,12-29 60 0 0,-40 87-160 0 0,-57 179 1 0 0,103-272-233 0 0,1 0 1 0 0,0 0-1 0 0,1 1 1 0 0,0 25-1 0 0,2-40 330 0 0,0-1-1 0 0,0 0 0 0 0,0 1 1 0 0,0-1-1 0 0,1 0 1 0 0,-1 1-1 0 0,0-1 0 0 0,0 0 1 0 0,1 1-1 0 0,-1-1 1 0 0,0 0-1 0 0,0 0 0 0 0,1 1 1 0 0,-1-1-1 0 0,0 0 1 0 0,1 0-1 0 0,-1 0 0 0 0,1 0 1 0 0,-1 1-1 0 0,0-1 1 0 0,1 0-1 0 0,-1 0 0 0 0,0 0 1 0 0,1 0-1 0 0,-1 0 1 0 0,1 0-1 0 0,-1 0 0 0 0,0 0 1 0 0,1 0-1 0 0,-1 0 1 0 0,0 0-1 0 0,1 0 0 0 0,-1 0 1 0 0,1 0-1 0 0,-1 0 0 0 0,0-1 1 0 0,1 1-1 0 0,-1 0 1 0 0,0 0-1 0 0,1 0 0 0 0,-1 0 1 0 0,0-1-1 0 0,1 1 1 0 0,-1 0-1 0 0,0 0 0 0 0,1-1 1 0 0,-1 1-1 0 0,0 0 1 0 0,0-1-1 0 0,0 1 0 0 0,1-1 1 0 0,18-12-701 0 0,-6-1-59 0 0,0-1 0 0 0,-1 0 0 0 0,-1-1-1 0 0,0 0 1 0 0,-1-1 0 0 0,15-35 0 0 0,-18 34 753 0 0,0 0 1 0 0,-1 0-1 0 0,-1-1 1 0 0,-1 0-1 0 0,-1 0 1 0 0,2-38 0 0 0,-5 54 92 0 0,0 1 0 0 0,-1-1 0 0 0,1 1 1 0 0,-1-1-1 0 0,0 1 0 0 0,1-1 0 0 0,-1 1 1 0 0,0 0-1 0 0,0-1 0 0 0,-1 1 0 0 0,1 0 1 0 0,0 0-1 0 0,-1 0 0 0 0,1 0 0 0 0,-1 0 1 0 0,0 0-1 0 0,0 0 0 0 0,0 1 0 0 0,0-1 1 0 0,0 0-1 0 0,0 1 0 0 0,0 0 0 0 0,0-1 1 0 0,-1 1-1 0 0,1 0 0 0 0,-4-1 0 0 0,-31-8-1588 0 0,2 7-7240 0 0,34 3 7399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26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5 447 13137 0 0,'-3'-19'1385'0'0,"3"18"-1327"0"0,-1 0 1 0 0,1 0 0 0 0,0 0 0 0 0,0 0 0 0 0,-1 0-1 0 0,1 0 1 0 0,0 0 0 0 0,0 0 0 0 0,0 0-1 0 0,0 0 1 0 0,0 0 0 0 0,1 0 0 0 0,-1-1 0 0 0,0 1-1 0 0,0 0 1 0 0,1 0 0 0 0,-1 0 0 0 0,0 0-1 0 0,1 0 1 0 0,-1 1 0 0 0,1-1 0 0 0,-1 0-1 0 0,1 0 1 0 0,0 0 0 0 0,-1 0 0 0 0,1 0 0 0 0,0 1-1 0 0,0-1 1 0 0,-1 0 0 0 0,1 1 0 0 0,0-1-1 0 0,0 0 1 0 0,0 1 0 0 0,0-1 0 0 0,2 0 0 0 0,37-24-2731 0 0,4 4-4495 0 0,-30 14 5312 0 0</inkml:trace>
  <inkml:trace contextRef="#ctx0" brushRef="#br0" timeOffset="1">330 299 11965 0 0,'0'0'16'0'0,"1"0"-1"0"0,-1 1 0 0 0,0-1 1 0 0,0 0-1 0 0,1 0 1 0 0,-1 0-1 0 0,0 0 1 0 0,0 0-1 0 0,1 1 1 0 0,-1-1-1 0 0,0 0 1 0 0,1 0-1 0 0,-1 0 0 0 0,0 0 1 0 0,1 0-1 0 0,-1 0 1 0 0,0 0-1 0 0,1 0 1 0 0,-1 0-1 0 0,0 0 1 0 0,0 0-1 0 0,1 0 0 0 0,-1 0 1 0 0,0-1-1 0 0,1 1 1 0 0,-1 0-1 0 0,0 0 1 0 0,1 0-1 0 0,-1 0 1 0 0,0 0-1 0 0,0-1 1 0 0,1 1-1 0 0,-1 0 0 0 0,0 0 1 0 0,0 0-1 0 0,0-1 1 0 0,1 1-1 0 0,-1 0 1 0 0,0 0-1 0 0,0-1 1 0 0,8-19 168 0 0,-1-33-316 0 0,-5 39 192 0 0,7-59 21 0 0,0-7-1103 0 0,1 29-6299 0 0,-10 45 6108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26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5140 0 0,'1'2'141'0'0,"0"-1"-1"0"0,0 1 1 0 0,0-1 0 0 0,0 1-1 0 0,0-1 1 0 0,0 1-1 0 0,-1 0 1 0 0,1-1-1 0 0,-1 1 1 0 0,1 0-1 0 0,-1 0 1 0 0,0-1-1 0 0,0 1 1 0 0,0 0-1 0 0,0 0 1 0 0,0 0-1 0 0,0-1 1 0 0,0 1-1 0 0,0 0 1 0 0,-1 0-1 0 0,1-1 1 0 0,-1 1-1 0 0,1 0 1 0 0,-1 0-1 0 0,0-1 1 0 0,0 1-1 0 0,1-1 1 0 0,-1 1-1 0 0,0-1 1 0 0,-1 1-1 0 0,-1 1 1 0 0,-49 61 2134 0 0,25-33-2293 0 0,25-30-11 0 0,1 1-1 0 0,0 0 0 0 0,0 0 1 0 0,-1 0-1 0 0,1 0 0 0 0,1 0 0 0 0,-1 0 1 0 0,0 0-1 0 0,0 0 0 0 0,1 0 0 0 0,-1 0 1 0 0,1 0-1 0 0,0 0 0 0 0,0 1 1 0 0,-1-1-1 0 0,1 0 0 0 0,1 0 0 0 0,-1 0 1 0 0,0 1-1 0 0,0-1 0 0 0,1 0 1 0 0,-1 0-1 0 0,1 0 0 0 0,0 0 0 0 0,0 0 1 0 0,0 0-1 0 0,0 0 0 0 0,0 0 0 0 0,2 2 1 0 0,3 3-132 0 0,1 1 1 0 0,0-1-1 0 0,0-1 1 0 0,1 0 0 0 0,13 9-1 0 0,21 18-21 0 0,-39-31 262 0 0,0 1 0 0 0,-1-1 1 0 0,1 1-1 0 0,-1 0 1 0 0,1 0-1 0 0,-1 0 1 0 0,0 1-1 0 0,0-1 0 0 0,-1 0 1 0 0,1 1-1 0 0,-1-1 1 0 0,0 1-1 0 0,1-1 1 0 0,-2 1-1 0 0,1 0 0 0 0,0 0 1 0 0,-1-1-1 0 0,1 6 1 0 0,-2-5 47 0 0,0 1 0 0 0,-1-1 0 0 0,1 0 0 0 0,-1 0 0 0 0,0 0 0 0 0,0 0 0 0 0,0 0 1 0 0,-1 0-1 0 0,1 0 0 0 0,-1 0 0 0 0,0-1 0 0 0,0 0 0 0 0,0 1 0 0 0,-7 4 0 0 0,-4 3-547 0 0,1 0-1 0 0,-2-1 0 0 0,-25 13 1 0 0,-18 6-5948 0 0,45-23 4905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27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38 4244 0 0,'-1'-1'62'0'0,"-1"0"-1"0"0,1 1 0 0 0,0-1 0 0 0,-1 0 0 0 0,1 0 0 0 0,0 0 0 0 0,0 0 0 0 0,0 0 1 0 0,0 0-1 0 0,0 0 0 0 0,0-1 0 0 0,0 1 0 0 0,0 0 0 0 0,0 0 0 0 0,0-1 0 0 0,1 1 0 0 0,-1-1 1 0 0,1 1-1 0 0,-1-1 0 0 0,1 1 0 0 0,-1-1 0 0 0,-1-9 7689 0 0,-5 235-3873 0 0,0 2-4435 0 0,14-174-1950 0 0,-1-12-4437 0 0,-5-31 4996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27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76 14453 0 0,'-1'0'39'0'0,"0"0"0"0"0,0 0-1 0 0,-1 0 1 0 0,1 1 0 0 0,0-1 0 0 0,0 0-1 0 0,0-1 1 0 0,-1 1 0 0 0,1 0 0 0 0,0 0-1 0 0,0 0 1 0 0,0-1 0 0 0,-1 1-1 0 0,1 0 1 0 0,0-1 0 0 0,0 0 0 0 0,0 1-1 0 0,-2-2 1 0 0,18-9 181 0 0,51-12-1481 0 0,-58 21 743 0 0,31-9-4854 0 0,64-11 1 0 0,-87 21 3924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28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7073 0 0,'6'15'1162'0'0,"0"27"8954"0"0,-14-79-9595 0 0,7 31-706 0 0,1-1 1 0 0,0 0-1 0 0,0 1 0 0 0,0-1 0 0 0,1 1 0 0 0,0-1 0 0 0,0 0 0 0 0,0 1 0 0 0,1 0 0 0 0,0-1 0 0 0,0 1 0 0 0,4-7 0 0 0,-2 7-771 0 0,-1 0 0 0 0,1 1 0 0 0,1-1 0 0 0,-1 1 1 0 0,1 0-1 0 0,0 0 0 0 0,0 1 0 0 0,0-1 0 0 0,1 1 0 0 0,0 0 0 0 0,9-5 0 0 0,-4 4-405 0 0</inkml:trace>
  <inkml:trace contextRef="#ctx0" brushRef="#br0" timeOffset="1">263 3 7901 0 0,'-15'12'625'0'0,"1"1"1"0"0,0 0-1 0 0,1 1 1 0 0,1 1-1 0 0,0 0 1 0 0,1 0-1 0 0,1 1 1 0 0,-17 35 0 0 0,26-51-654 0 0,1 1 1 0 0,0 0 0 0 0,-1 0-1 0 0,1-1 1 0 0,0 1 0 0 0,-1 0-1 0 0,1 0 1 0 0,0 0 0 0 0,0-1-1 0 0,0 1 1 0 0,0 0 0 0 0,-1 0-1 0 0,1 0 1 0 0,0 0 0 0 0,1-1-1 0 0,-1 1 1 0 0,0 0 0 0 0,0 0-1 0 0,0 0 1 0 0,0 0 0 0 0,1 0-1 0 0,12-2-1069 0 0,17-20-392 0 0,-3-8 434 0 0,-22 23 1235 0 0,0 0 0 0 0,0 0-1 0 0,0 1 1 0 0,1 0 0 0 0,0 0 0 0 0,0 0-1 0 0,0 0 1 0 0,0 1 0 0 0,12-5 0 0 0,-18 9-65 0 0,1 1 0 0 0,0 0 1 0 0,0-1-1 0 0,-1 1 0 0 0,1 0 1 0 0,-1-1-1 0 0,1 1 1 0 0,-1 0-1 0 0,1 0 0 0 0,-1-1 1 0 0,1 1-1 0 0,-1 0 0 0 0,0 0 1 0 0,1 0-1 0 0,-1 0 0 0 0,0 0 1 0 0,0 0-1 0 0,1 0 1 0 0,-1-1-1 0 0,0 1 0 0 0,0 0 1 0 0,0 0-1 0 0,0 1 0 0 0,3 33-1 0 0,-2-30-24 0 0,8 47 70 0 0,1-26-1511 0 0,6-11-3491 0 0,-15-15 4654 0 0,0 0 1 0 0,-1 1 0 0 0,1-1-1 0 0,0 0 1 0 0,0 0 0 0 0,-1 0 0 0 0,1 0-1 0 0,0 0 1 0 0,0 0 0 0 0,-1 0-1 0 0,1 0 1 0 0,0 0 0 0 0,-1 0-1 0 0,1 0 1 0 0,0 0 0 0 0,0-1-1 0 0,-1 1 1 0 0,1 0 0 0 0,0 0-1 0 0,-1-1 1 0 0,1 1 0 0 0,0-1 0 0 0,-1 1-1 0 0,1 0 1 0 0,-1-1 0 0 0,1 1-1 0 0,-1-1 1 0 0,1 0 0 0 0,-1 1-1 0 0,1-1 1 0 0,-1 1 0 0 0,1-1-1 0 0,-1 0 1 0 0,1 0 0 0 0,3-6-550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28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7637 0 0,'6'-19'1452'0'0,"4"13"5260"0"0,-7 49-2098 0 0,-3-32-4392 0 0,-1-5-203 0 0,1 0 1 0 0,0 1-1 0 0,0-1 1 0 0,1 1-1 0 0,0-1 1 0 0,0 1-1 0 0,0-1 1 0 0,1 0-1 0 0,3 11 1 0 0,-4-17-49 0 0,-1 0 0 0 0,1 1 0 0 0,0-1 0 0 0,-1 0 0 0 0,1 0 1 0 0,0 0-1 0 0,-1 1 0 0 0,1-1 0 0 0,0 0 0 0 0,-1 0 0 0 0,1 0 0 0 0,0 0 0 0 0,-1 0 0 0 0,1 0 0 0 0,-1 0 1 0 0,1 0-1 0 0,0-1 0 0 0,-1 1 0 0 0,1 0 0 0 0,0 0 0 0 0,-1 0 0 0 0,1-1 0 0 0,-1 1 0 0 0,1 0 0 0 0,0-1 1 0 0,-1 1-1 0 0,1 0 0 0 0,-1-1 0 0 0,1 1 0 0 0,-1-1 0 0 0,1 1 0 0 0,-1-1 0 0 0,0 1 0 0 0,1-1 0 0 0,0 0 1 0 0,20-23-413 0 0,-19 22 344 0 0,6-7 76 0 0,0 0-1 0 0,0 0 0 0 0,0 1 0 0 0,1 0 0 0 0,0 1 0 0 0,1-1 0 0 0,-1 2 1 0 0,12-6-1 0 0,1 11-737 0 0,-9 7-2930 0 0,0-1-3331 0 0,-7-3 4963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28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14 13209 0 0,'1'0'97'0'0,"-1"0"0"0"0,1 0 0 0 0,-1 0 0 0 0,1 0 0 0 0,0 0 0 0 0,-1 0 0 0 0,0 0 0 0 0,1 0 0 0 0,-1-1 0 0 0,1 1 0 0 0,-1 0 0 0 0,1 0 0 0 0,-1-1 0 0 0,1 1 0 0 0,-1 0 0 0 0,0-1 0 0 0,1 1 0 0 0,-1 0 1 0 0,1-1-1 0 0,-1 1 0 0 0,0-1 0 0 0,1 1 0 0 0,-1 0 0 0 0,0-1 0 0 0,0 1 0 0 0,0-1 0 0 0,1 1 0 0 0,-1-1 0 0 0,0 1 0 0 0,0-1 0 0 0,0 1 0 0 0,0-1 0 0 0,0 1 0 0 0,0-1 0 0 0,0 0 0 0 0,-20-1 2480 0 0,-35 12-1323 0 0,19 6-1498 0 0,36-16 225 0 0,-1 0 0 0 0,0 1 0 0 0,1-1 0 0 0,-1 0 0 0 0,1 0 0 0 0,-1 1 0 0 0,1-1 0 0 0,-1 0 0 0 0,1 1-1 0 0,0-1 1 0 0,-1 0 0 0 0,1 1 0 0 0,-1-1 0 0 0,1 1 0 0 0,0-1 0 0 0,-1 1 0 0 0,1-1 0 0 0,0 1 0 0 0,-1-1 0 0 0,1 1 0 0 0,0-1 0 0 0,0 1 0 0 0,0-1-1 0 0,-1 1 1 0 0,1-1 0 0 0,0 1 0 0 0,0 0 0 0 0,0-1 0 0 0,0 1 0 0 0,0-1 0 0 0,0 1 0 0 0,0 0 0 0 0,0-1 0 0 0,0 1 0 0 0,0-1 0 0 0,1 1 0 0 0,-1-1 0 0 0,0 1-1 0 0,0-1 1 0 0,0 1 0 0 0,1-1 0 0 0,-1 1 0 0 0,0-1 0 0 0,1 1 0 0 0,-1-1 0 0 0,0 1 0 0 0,1-1 0 0 0,-1 1 0 0 0,1-1 0 0 0,-1 0 0 0 0,1 1 0 0 0,-1-1-1 0 0,1 0 1 0 0,-1 1 0 0 0,1-1 0 0 0,-1 0 0 0 0,2 1 0 0 0,8 6-14 0 0,1 0 1 0 0,-1 2-1 0 0,0-1 1 0 0,-1 1-1 0 0,0 0 1 0 0,0 1-1 0 0,-1 0 0 0 0,13 20 1 0 0,-20-28-6 0 0,-1 0 1 0 0,1 0-1 0 0,-1 0 0 0 0,1 0 1 0 0,-1 1-1 0 0,1-1 1 0 0,-1 0-1 0 0,0 0 1 0 0,0 0-1 0 0,0 0 0 0 0,0 0 1 0 0,-1 0-1 0 0,1 1 1 0 0,-1-1-1 0 0,1 0 1 0 0,-1 0-1 0 0,0 0 0 0 0,-1 3 1 0 0,-5 7-3891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29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50 8109 0 0,'1'0'58'0'0,"1"0"0"0"0,0-1 1 0 0,-1 1-1 0 0,1-1 0 0 0,-1 0 1 0 0,1 1-1 0 0,-1-1 0 0 0,1 0 0 0 0,-1 0 1 0 0,1 0-1 0 0,-1 0 0 0 0,0 0 1 0 0,0 0-1 0 0,1 0 0 0 0,-1-1 1 0 0,0 1-1 0 0,0 0 0 0 0,0-1 1 0 0,0 1-1 0 0,0-3 0 0 0,4-23 4383 0 0,-5 27-4397 0 0,-1 0 1 0 0,1 0 0 0 0,0 0-1 0 0,-1 0 1 0 0,1 0-1 0 0,-1-1 1 0 0,1 1-1 0 0,-1 0 1 0 0,1 0-1 0 0,-1 0 1 0 0,1 0 0 0 0,-1 0-1 0 0,1 0 1 0 0,0 1-1 0 0,-1-1 1 0 0,1 0-1 0 0,-1 0 1 0 0,1 0-1 0 0,-1 0 1 0 0,1 0 0 0 0,0 1-1 0 0,-1-1 1 0 0,1 0-1 0 0,-1 0 1 0 0,1 1-1 0 0,0-1 1 0 0,-1 0-1 0 0,1 1 1 0 0,0-1-1 0 0,-1 0 1 0 0,1 1 0 0 0,0-1-1 0 0,0 0 1 0 0,-1 1-1 0 0,1-1 1 0 0,0 1-1 0 0,-16 13 1098 0 0,-1 6-639 0 0,0 1 1 0 0,1 1-1 0 0,1 1 0 0 0,1 0 0 0 0,-20 46 0 0 0,9-7-487 0 0,-20 78-1 0 0,39-117 26 0 0,1 1-1 0 0,1 0 0 0 0,1 0 1 0 0,1 0-1 0 0,2 0 0 0 0,0 0 0 0 0,1 0 1 0 0,1 0-1 0 0,6 24 0 0 0,-4-32-1136 0 0,1 0 1 0 0,0 0-1 0 0,1-1 0 0 0,14 27 0 0 0,-4-20-5946 0 0,-12-20 5031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29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63 13713 0 0,'-3'-1'196'0'0,"-1"-1"-1"0"0,1 1 1 0 0,-1 0 0 0 0,0 0-1 0 0,0 1 1 0 0,1-1-1 0 0,-1 1 1 0 0,-6 0-1 0 0,3 1 482 0 0,31 0-1425 0 0,21-2-3611 0 0,65-7 1 0 0,-36-9 3219 0 0,-2-13 5621 0 0,-68 28-4693 0 0,-4 2 311 0 0,0 1 0 0 0,0-1 1 0 0,0 0-1 0 0,0 0 0 0 0,-1 0 1 0 0,1 0-1 0 0,0 1 0 0 0,0-1 0 0 0,0 0 1 0 0,0 0-1 0 0,1 0 0 0 0,-1 1 1 0 0,0-1-1 0 0,0 0 0 0 0,0 0 1 0 0,0 0-1 0 0,0 0 0 0 0,0 1 0 0 0,0-1 1 0 0,0 0-1 0 0,0 0 0 0 0,0 0 1 0 0,0 0-1 0 0,1 1 0 0 0,-1-1 1 0 0,0 0-1 0 0,0 0 0 0 0,0 0 1 0 0,0 0-1 0 0,0 0 0 0 0,1 0 0 0 0,-1 1 1 0 0,0-1-1 0 0,0 0 0 0 0,0 0 1 0 0,0 0-1 0 0,1 0 0 0 0,-1 0 1 0 0,0 0-1 0 0,0 0 0 0 0,0 0 0 0 0,0 0 1 0 0,1 0-1 0 0,-1 0 0 0 0,0 0 1 0 0,0 0-1 0 0,0 0 0 0 0,1 0 1 0 0,-1 0-1 0 0,0 0 0 0 0,0 0 1 0 0,0 0-1 0 0,1 0 0 0 0,-1 0 0 0 0,0 0 1 0 0,0-1-1 0 0,0 1 0 0 0,0 0 1 0 0,0 0-1 0 0,1 0 0 0 0,-1 0 1 0 0,0 0-1 0 0,0-1 0 0 0,-20 38 1544 0 0,18-30-1602 0 0,0 0 1 0 0,1 0 0 0 0,0 1-1 0 0,0-1 1 0 0,1 0 0 0 0,-1 0-1 0 0,2 1 1 0 0,0 9 0 0 0,0-14-28 0 0,-1 0 1 0 0,1 0-1 0 0,0 1 1 0 0,0-1-1 0 0,0 0 1 0 0,0 0 0 0 0,0 0-1 0 0,1 0 1 0 0,-1 0-1 0 0,1 0 1 0 0,0-1-1 0 0,0 1 1 0 0,0 0-1 0 0,0-1 1 0 0,1 0-1 0 0,-1 1 1 0 0,1-1-1 0 0,-1 0 1 0 0,6 3-1 0 0,-6-4-14 0 0,-1-1 1 0 0,1 1-1 0 0,-1-1 0 0 0,1 1 0 0 0,0-1 0 0 0,-1 0 0 0 0,1 0 0 0 0,-1 0 0 0 0,1 0 1 0 0,0 0-1 0 0,-1 0 0 0 0,1 0 0 0 0,-1 0 0 0 0,1-1 0 0 0,-1 1 0 0 0,1 0 0 0 0,-1-1 0 0 0,1 0 1 0 0,-1 1-1 0 0,1-1 0 0 0,-1 0 0 0 0,0 0 0 0 0,1 0 0 0 0,-1 0 0 0 0,0 0 0 0 0,0 0 0 0 0,1 0 1 0 0,-1 0-1 0 0,0 0 0 0 0,0 0 0 0 0,0-1 0 0 0,-1 1 0 0 0,1 0 0 0 0,0-1 0 0 0,0 1 0 0 0,-1-1 1 0 0,1 1-1 0 0,-1-1 0 0 0,1 1 0 0 0,-1-1 0 0 0,1-2 0 0 0,0 0-6 0 0,0 0 0 0 0,0 0 0 0 0,0 1 1 0 0,0-1-1 0 0,0 0 0 0 0,-1 0 0 0 0,0 0 0 0 0,0 0 0 0 0,0 0 0 0 0,0 0 0 0 0,-1 0 0 0 0,1 0 0 0 0,-1 0 0 0 0,0 0 1 0 0,0 1-1 0 0,-2-5 0 0 0,-4-1-371 0 0,-15-23-2016 0 0,11 14-9164 0 0,11 15 10382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30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9 206 6861 0 0,'17'19'8378'0'0,"-25"-24"-7284"0"0,6 3-1031 0 0,1 0 0 0 0,-1 0 0 0 0,0 0 1 0 0,1 0-1 0 0,0 0 0 0 0,-1 0 0 0 0,1 0 0 0 0,0 0 1 0 0,0-1-1 0 0,0 1 0 0 0,0 0 0 0 0,1-1 0 0 0,-1 1 1 0 0,1-1-1 0 0,-1 1 0 0 0,1-1 0 0 0,0 1 0 0 0,0-1 1 0 0,0 1-1 0 0,0-1 0 0 0,1 1 0 0 0,0-4 0 0 0,12-53-257 0 0,-11 53 31 0 0,0 0 0 0 0,1 0 0 0 0,0 0 0 0 0,0 0 0 0 0,0 1-1 0 0,1-1 1 0 0,0 1 0 0 0,0 0 0 0 0,0 0 0 0 0,0 0 0 0 0,1 1 0 0 0,0-1-1 0 0,0 1 1 0 0,0 0 0 0 0,0 1 0 0 0,1-1 0 0 0,0 1 0 0 0,-1 0 0 0 0,1 1-1 0 0,0-1 1 0 0,1 1 0 0 0,-1 0 0 0 0,0 1 0 0 0,0-1 0 0 0,11 0 0 0 0,-16 2 195 0 0,0 1 0 0 0,0-1 1 0 0,-1 0-1 0 0,1 0 1 0 0,0 1-1 0 0,0-1 0 0 0,-1 1 1 0 0,1-1-1 0 0,0 0 1 0 0,-1 1-1 0 0,1-1 1 0 0,-1 1-1 0 0,1 0 0 0 0,0-1 1 0 0,-1 1-1 0 0,1-1 1 0 0,-1 1-1 0 0,0 0 0 0 0,1-1 1 0 0,-1 1-1 0 0,1 0 1 0 0,-1 0-1 0 0,0-1 0 0 0,0 1 1 0 0,1 0-1 0 0,-1 0 1 0 0,0 0-1 0 0,0-1 1 0 0,0 2-1 0 0,3 33 870 0 0,-2-19-629 0 0,4 37 447 0 0,-5-43-67 0 0,0-1-1 0 0,0 1 0 0 0,1-1 1 0 0,1 0-1 0 0,0 1 0 0 0,5 15 1 0 0,-6-25-668 0 0,0 0 0 0 0,0 0 0 0 0,0 0 0 0 0,0-1 0 0 0,0 1 0 0 0,0 0 0 0 0,0-1 0 0 0,0 1 0 0 0,0-1 0 0 0,0 1 0 0 0,0-1 0 0 0,0 0 0 0 0,0 1 0 0 0,0-1 0 0 0,0 0 0 0 0,0 0 0 0 0,-1 1 0 0 0,1-1 0 0 0,0 0 0 0 0,-1 0 0 0 0,1 0 0 0 0,0-1 0 0 0,21-24-500 0 0,-6 8 530 0 0,0 1 1 0 0,33-26-1 0 0,-48 41 34 0 0,0 2 13 0 0,0 0 1 0 0,-1 0 0 0 0,1 0-1 0 0,-1 0 1 0 0,1 0 0 0 0,-1 0-1 0 0,1 0 1 0 0,-1 0-1 0 0,1 0 1 0 0,-1 0 0 0 0,1 0-1 0 0,-1 0 1 0 0,1 0-1 0 0,-1 0 1 0 0,1 1 0 0 0,-1-1-1 0 0,1 0 1 0 0,-1 0-1 0 0,1 1 1 0 0,-1-1 0 0 0,1 0-1 0 0,-1 1 1 0 0,0-1 0 0 0,1 0-1 0 0,-1 1 1 0 0,0-1-1 0 0,1 0 1 0 0,-1 1 0 0 0,0-1-1 0 0,1 1 1 0 0,-1-1-1 0 0,0 1 1 0 0,0-1 0 0 0,1 1-1 0 0,-1-1 1 0 0,0 1 0 0 0,0-1-1 0 0,0 1 1 0 0,0-1-1 0 0,0 1 1 0 0,0-1 0 0 0,0 1-1 0 0,0-1 1 0 0,0 1-1 0 0,0 0 1 0 0,10 41-78 0 0,-6-24 195 0 0,-3-15-200 0 0,0 1 1 0 0,1 0 0 0 0,-1-1-1 0 0,1 1 1 0 0,0 0-1 0 0,0-1 1 0 0,0 0-1 0 0,1 0 1 0 0,3 4 0 0 0,-5-6-54 0 0,0 0 1 0 0,-1-1 0 0 0,1 1 0 0 0,0 0 0 0 0,0-1 0 0 0,0 1-1 0 0,1-1 1 0 0,-1 1 0 0 0,0-1 0 0 0,0 0 0 0 0,0 1-1 0 0,0-1 1 0 0,0 0 0 0 0,0 0 0 0 0,1 0 0 0 0,-1 1-1 0 0,0-1 1 0 0,0-1 0 0 0,0 1 0 0 0,0 0 0 0 0,0 0-1 0 0,1 0 1 0 0,-1-1 0 0 0,0 1 0 0 0,0 0 0 0 0,0-1-1 0 0,0 1 1 0 0,0-1 0 0 0,0 1 0 0 0,0-1 0 0 0,0 0-1 0 0,0 1 1 0 0,0-1 0 0 0,1-2 0 0 0,17-12-1189 0 0,62-50-413 0 0,-73 58 1987 0 0,1 2 1 0 0,0-1-1 0 0,0 1 0 0 0,0 1 0 0 0,1 0 1 0 0,0 0-1 0 0,13-3 0 0 0,-17 6-6 0 0,0 1-1 0 0,-1-1 0 0 0,1 2 1 0 0,0-1-1 0 0,0 1 1 0 0,-1-1-1 0 0,1 1 1 0 0,-1 1-1 0 0,1-1 1 0 0,-1 1-1 0 0,1 0 0 0 0,7 4 1 0 0,65 43-1174 0 0,-38-21-3503 0 0,-1-7-3806 0 0,-24-15 5399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55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7093 0 0,'0'1'67'0'0,"1"-1"1"0"0,0 0-1 0 0,-1 0 0 0 0,1 0 1 0 0,-1 0-1 0 0,1 0 1 0 0,0 0-1 0 0,-1 0 1 0 0,1 0-1 0 0,0 0 1 0 0,-1 0-1 0 0,1-1 0 0 0,-1 1 1 0 0,1 0-1 0 0,0 0 1 0 0,-1 0-1 0 0,1-1 1 0 0,-1 1-1 0 0,1 0 1 0 0,-1-1-1 0 0,1 1 0 0 0,-1 0 1 0 0,1-1-1 0 0,-1 1 1 0 0,1-1-1 0 0,-1 1 1 0 0,1-2-1 0 0,5-5 2689 0 0,-5 7-2584 0 0,-4 9 3539 0 0,-7 29-3364 0 0,6 21 2410 0 0,5-59-2752 0 0,-1 0-1 0 0,0 0 1 0 0,1 1-1 0 0,-1-1 1 0 0,0 0-1 0 0,1 0 1 0 0,-1 0 0 0 0,0 0-1 0 0,1 0 1 0 0,-1 0-1 0 0,1 0 1 0 0,-1 0-1 0 0,0 0 1 0 0,1 0-1 0 0,-1 0 1 0 0,1 0-1 0 0,-1 0 1 0 0,0 0-1 0 0,1 0 1 0 0,-1 0-1 0 0,0-1 1 0 0,1 1-1 0 0,-1 0 1 0 0,0 0-1 0 0,1 0 1 0 0,-1 0-1 0 0,0-1 1 0 0,1 1-1 0 0,-1 0 1 0 0,0 0-1 0 0,0-1 1 0 0,1 1-1 0 0,-1 0 1 0 0,0-1-1 0 0,0 1 1 0 0,1 0 0 0 0,-1-1-1 0 0,14-11 1 0 0,-14 12-2 0 0,11-11-75 0 0,-2 0 0 0 0,1 0-1 0 0,11-19 1 0 0,-14 19 26 0 0,1 0 0 0 0,1 0-1 0 0,0 0 1 0 0,11-9 0 0 0,-21 21 50 0 0,1 0-1 0 0,0 0 0 0 0,-1 0 1 0 0,1 0-1 0 0,0 0 1 0 0,0 0-1 0 0,0 0 0 0 0,0 0 1 0 0,0 1-1 0 0,0-1 0 0 0,0 0 1 0 0,0 0-1 0 0,0 0 1 0 0,0 0-1 0 0,1 0 0 0 0,-1 0 1 0 0,0 0-1 0 0,1 0 0 0 0,-1 0 1 0 0,1 0-1 0 0,-1 0 1 0 0,1 0-1 0 0,0 1 0 0 0,19 25 349 0 0,-18-26-371 0 0,-1 0-1 0 0,1 1 1 0 0,-1-1-1 0 0,1 0 1 0 0,0 0 0 0 0,0 0-1 0 0,0 0 1 0 0,0 0-1 0 0,0 0 1 0 0,0 0-1 0 0,0-1 1 0 0,0 1 0 0 0,0-1-1 0 0,0 0 1 0 0,0 1-1 0 0,0-1 1 0 0,0 0 0 0 0,1 0-1 0 0,-1 0 1 0 0,0-1-1 0 0,0 1 1 0 0,0 0-1 0 0,0-1 1 0 0,0 1 0 0 0,0-1-1 0 0,0 0 1 0 0,3-1-1 0 0,-3 0-92 0 0,0 0 0 0 0,0 0-1 0 0,0 0 1 0 0,0 0 0 0 0,-1 0 0 0 0,1 0-1 0 0,0 0 1 0 0,-1 0 0 0 0,0-1-1 0 0,1 1 1 0 0,-1-1 0 0 0,0 1-1 0 0,0-1 1 0 0,-1 1 0 0 0,1-1-1 0 0,-1 0 1 0 0,1 1 0 0 0,-1-1-1 0 0,0 0 1 0 0,0-4 0 0 0,0 7 172 0 0,-22 4-12 0 0,21-3-65 0 0,-2 3 94 0 0,-1 0 1 0 0,1 0-1 0 0,0 1 1 0 0,1-1-1 0 0,-1 1 1 0 0,1-1-1 0 0,-2 6 1 0 0,4-8-187 0 0,-1-1 1 0 0,1 0 0 0 0,0 0-1 0 0,0 0 1 0 0,0 1 0 0 0,0-1-1 0 0,1 0 1 0 0,-1 0 0 0 0,0 0-1 0 0,0 1 1 0 0,1-1 0 0 0,-1 0-1 0 0,1 0 1 0 0,-1 0 0 0 0,1 0-1 0 0,-1 0 1 0 0,1 0 0 0 0,0 0-1 0 0,-1 0 1 0 0,1 0 0 0 0,0 0-1 0 0,0 0 1 0 0,0 0 0 0 0,0-1-1 0 0,-1 1 1 0 0,1 0-1 0 0,0-1 1 0 0,0 1 0 0 0,1 0-1 0 0,-1-1 1 0 0,0 1 0 0 0,0-1-1 0 0,0 0 1 0 0,0 1 0 0 0,0-1-1 0 0,1 0 1 0 0,-1 0 0 0 0,2 0-1 0 0,37 4-8773 0 0,-33-4 7924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3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86 4920 0 0,'4'-12'1390'0'0,"0"0"-1"0"0,-1 0 0 0 0,0-1 1 0 0,1-24 1444 0 0,-17 66 429 0 0,-95 184-8 0 0,66-125-2778 0 0,-100 231 813 0 0,128-277-1753 0 0,1 0 0 0 0,2 1-1 0 0,1 0 1 0 0,3 1 0 0 0,-3 82 0 0 0,10-117-667 0 0,1 0 0 0 0,0-1-1 0 0,1 1 1 0 0,0 0 0 0 0,0-1 0 0 0,1 1 0 0 0,0-1 0 0 0,6 12 0 0 0,-1-7-1144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3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96 990 3444 0 0,'-13'4'1037'0'0,"0"-1"0"0"0,0-1 0 0 0,-23 3 0 0 0,35-5-921 0 0,1 0 1 0 0,-1 0-1 0 0,0 0 1 0 0,0 0-1 0 0,0 0 0 0 0,0 1 1 0 0,0-1-1 0 0,0 0 0 0 0,0 1 1 0 0,1-1-1 0 0,-1 0 1 0 0,0 1-1 0 0,0-1 0 0 0,1 1 1 0 0,-1 0-1 0 0,0-1 0 0 0,0 1 1 0 0,1-1-1 0 0,-1 1 1 0 0,1 0-1 0 0,-1 0 0 0 0,1-1 1 0 0,-1 1-1 0 0,1 0 0 0 0,-1 0 1 0 0,1 0-1 0 0,0-1 1 0 0,-1 1-1 0 0,1 0 0 0 0,0 1 1 0 0,0-2-104 0 0,-1 2 116 0 0,1-1 0 0 0,0 0 0 0 0,0 0 0 0 0,0 1 0 0 0,0-1 0 0 0,0 0 0 0 0,1 0 0 0 0,-1 0 0 0 0,0 1 0 0 0,0-1-1 0 0,1 0 1 0 0,-1 0 0 0 0,1 0 0 0 0,-1 0 0 0 0,1 1 0 0 0,-1-1 0 0 0,1 0 0 0 0,0 0 0 0 0,0 0 0 0 0,-1 0 0 0 0,2 1 0 0 0,2-3-12 0 0,0 0-1 0 0,0 0 1 0 0,0-1 0 0 0,-1 1-1 0 0,1-1 1 0 0,0 0 0 0 0,-1 1-1 0 0,0-2 1 0 0,1 1 0 0 0,-1 0-1 0 0,0-1 1 0 0,0 1 0 0 0,3-4 0 0 0,45-48 43 0 0,-32 33 293 0 0,20-18 90 0 0,-19 19-28 0 0,0-1 0 0 0,-1 0 0 0 0,19-29 0 0 0,-17 10-527 0 0,-2-1 0 0 0,-1 0-1 0 0,-3-1 1 0 0,-1-1-1 0 0,10-61 1 0 0,-7 35 39 0 0,-11 48-35 0 0,7-39-79 0 0,-13 60 64 0 0,3 44 251 0 0,-23 317-83 0 0,2-89 414 0 0,13-128-456 0 0,-5 160-199 0 0,10-304 94 0 0,1 0 0 0 0,-1 1 0 0 0,0-1 0 0 0,0 0 0 0 0,0 1 0 0 0,0-1-1 0 0,0 0 1 0 0,0 1 0 0 0,1-1 0 0 0,-1 0 0 0 0,0 0 0 0 0,0 1 0 0 0,0-1-1 0 0,1 0 1 0 0,-1 0 0 0 0,0 1 0 0 0,0-1 0 0 0,1 0 0 0 0,-1 0 0 0 0,0 0-1 0 0,1 1 1 0 0,-1-1 0 0 0,0 0 0 0 0,0 0 0 0 0,1 0 0 0 0,-1 0 0 0 0,0 0-1 0 0,1 0 1 0 0,-1 0 0 0 0,0 0 0 0 0,1 0 0 0 0,-1 0 0 0 0,0 0-1 0 0,1 0 1 0 0,-1 0 0 0 0,0 0 0 0 0,1 0 0 0 0,-1 0 0 0 0,0 0 0 0 0,1 0-1 0 0,-1 0 1 0 0,0 0 0 0 0,1 0 0 0 0,-1-1 0 0 0,0 1 0 0 0,0 0 0 0 0,1 0-1 0 0,-1 0 1 0 0,0-1 0 0 0,0 1 0 0 0,1 0 0 0 0,-1 0 0 0 0,1-1 0 0 0,14-9-47 0 0,-6 2 3 0 0,-1-1 0 0 0,0 0 0 0 0,0-1 1 0 0,-1 1-1 0 0,0-2 0 0 0,0 1 0 0 0,-1-1 0 0 0,7-16 1 0 0,2-14-27 0 0,12-45 0 0 0,0-1 46 0 0,95-264 164 0 0,-81 228-101 0 0,44-223 0 0 0,-77 304 19 0 0,4-19-6 0 0,-3-1 0 0 0,1-70 0 0 0,-11 117-347 0 0,-2 30 236 0 0,0 1 101 0 0,-90 470 1153 0 0,73-343-354 0 0,0 207 0 0 0,23-292-723 0 0,20 112-1 0 0,-4-54-26 0 0,-14-73-193 0 0,1 0 0 0 0,3 0 0 0 0,1-1 0 0 0,17 42 0 0 0,-26-81 59 0 0,1 1-1 0 0,0-1 0 0 0,-1 0 1 0 0,1 1-1 0 0,1-1 0 0 0,-1 0 1 0 0,0 0-1 0 0,1 0 1 0 0,3 3-1 0 0,-5-5 41 0 0,0-1 0 0 0,0 1 0 0 0,0-1 0 0 0,0 1 1 0 0,0-1-1 0 0,0 0 0 0 0,-1 1 0 0 0,1-1 0 0 0,0 0 0 0 0,0 0 0 0 0,0 0 1 0 0,0 0-1 0 0,0 0 0 0 0,0 0 0 0 0,0 0 0 0 0,0 0 0 0 0,0 0 0 0 0,0 0 1 0 0,0 0-1 0 0,0-1 0 0 0,0 1 0 0 0,0 0 0 0 0,0-1 0 0 0,0 1 0 0 0,0-1 1 0 0,0 1-1 0 0,0-1 0 0 0,-1 1 0 0 0,1-1 0 0 0,0 0 0 0 0,0 1 0 0 0,-1-1 1 0 0,1 0-1 0 0,0 0 0 0 0,0-1 0 0 0,14-19-51 0 0,0 0 0 0 0,-2-1 0 0 0,0 0 0 0 0,-2-1 0 0 0,0-1 0 0 0,-2 0 0 0 0,10-36 0 0 0,5-11-156 0 0,131-475-502 0 0,-99 321-6 0 0,-23 96 604 0 0,33-253 0 0 0,-62 348 80 0 0,-3 22 103 0 0,-8 41 471 0 0,-45 189 1059 0 0,18-81-849 0 0,-24 188-1 0 0,48-230-478 0 0,5 0 0 0 0,3 1-1 0 0,5-1 1 0 0,3 1 0 0 0,29 137 0 0 0,-28-185-444 0 0,-5-35 92 0 0,-1 0 1 0 0,2 0-1 0 0,0-1 0 0 0,6 17 0 0 0,-9-28 76 0 0,0-1 0 0 0,0 0 0 0 0,0 0-1 0 0,0 0 1 0 0,0 0 0 0 0,0 0-1 0 0,0 0 1 0 0,0 1 0 0 0,0-1-1 0 0,0 0 1 0 0,0 0 0 0 0,0 0 0 0 0,0 0-1 0 0,1 0 1 0 0,-1 0 0 0 0,0 0-1 0 0,0 0 1 0 0,0 0 0 0 0,0 0-1 0 0,0 1 1 0 0,0-1 0 0 0,0 0-1 0 0,0 0 1 0 0,1 0 0 0 0,-1 0 0 0 0,0 0-1 0 0,0 0 1 0 0,0 0 0 0 0,0 0-1 0 0,0 0 1 0 0,0 0 0 0 0,1 0-1 0 0,-1 0 1 0 0,0 0 0 0 0,0 0 0 0 0,0 0-1 0 0,0 0 1 0 0,0 0 0 0 0,0 0-1 0 0,1 0 1 0 0,-1 0 0 0 0,0 0-1 0 0,0-1 1 0 0,0 1 0 0 0,0 0-1 0 0,0 0 1 0 0,0 0 0 0 0,0 0 0 0 0,1 0-1 0 0,-1 0 1 0 0,0 0 0 0 0,0 0-1 0 0,0 0 1 0 0,0 0 0 0 0,0-1-1 0 0,7-10-220 0 0,6-21-28 0 0,-12 27 160 0 0,14-40-196 0 0,-3 0-1 0 0,10-66 1 0 0,-1 1 200 0 0,-2 22-61 0 0,7-95 0 0 0,-25 148 177 0 0,-5 31 159 0 0,-5 22-110 0 0,4 1 46 0 0,1 0 0 0 0,0 0 0 0 0,1 1 0 0 0,1-1 0 0 0,1 0 0 0 0,2 26 0 0 0,-1-33 315 0 0,0-12-431 0 0,-1 0 0 0 0,1 1-1 0 0,0-1 1 0 0,0 0 0 0 0,0 1 0 0 0,0-1 0 0 0,0 1 0 0 0,0-1-1 0 0,0 0 1 0 0,0 1 0 0 0,0-1 0 0 0,0 0 0 0 0,0 1-1 0 0,0-1 1 0 0,0 1 0 0 0,0-1 0 0 0,1 0 0 0 0,-1 1-1 0 0,0-1 1 0 0,0 0 0 0 0,0 1 0 0 0,0-1 0 0 0,1 0-1 0 0,-1 1 1 0 0,0-1 0 0 0,0 0 0 0 0,1 0 0 0 0,-1 1-1 0 0,0-1 1 0 0,1 0 0 0 0,-1 0 0 0 0,0 1 0 0 0,0-1-1 0 0,1 0 1 0 0,-1 0 0 0 0,1 0 0 0 0,-1 0 0 0 0,0 1-1 0 0,1-1 1 0 0,-1 0 0 0 0,0 0 0 0 0,1 0 0 0 0,-1 0-1 0 0,0 0 1 0 0,1 0 0 0 0,-1 0 0 0 0,1 0 0 0 0,-1 0-1 0 0,0 0 1 0 0,1 0 0 0 0,-1 0 0 0 0,1-1 0 0 0,-1 1-1 0 0,0 0 1 0 0,1 0 0 0 0,16-15-391 0 0,-10 2 236 0 0,-1 0 0 0 0,-1 0-1 0 0,0 0 1 0 0,0 0 0 0 0,2-16-1 0 0,7-21-21 0 0,-13 48 174 0 0,1 0-1 0 0,-1 0 0 0 0,0 0 0 0 0,1 0 0 0 0,0 0 1 0 0,-1 0-1 0 0,1 0 0 0 0,0 0 0 0 0,0 1 1 0 0,0-1-1 0 0,0 1 0 0 0,0-1 0 0 0,0 1 0 0 0,1 0 1 0 0,-1 0-1 0 0,0 0 0 0 0,1 0 0 0 0,2-1 1 0 0,58-12 822 0 0,-20 6-952 0 0,14-8-95 0 0,74-12-1 0 0,-90 23-4191 0 0,1 1-4388 0 0,-33 3 6554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3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2 763 2752 0 0,'-2'0'4065'0'0,"10"2"-1487"0"0,27 1-549 0 0,-22-2-1846 0 0,0 0-1 0 0,-1-1 0 0 0,1-1 1 0 0,21-3-1 0 0,-22 1-90 0 0,-1 0 1 0 0,1-1 0 0 0,-1 0-1 0 0,0-1 1 0 0,0 0-1 0 0,0 0 1 0 0,-1-2 0 0 0,0 1-1 0 0,0-1 1 0 0,-1-1-1 0 0,1 1 1 0 0,-2-2 0 0 0,1 1-1 0 0,-1-1 1 0 0,0-1-1 0 0,-1 1 1 0 0,0-1 0 0 0,6-13-1 0 0,3-11-112 0 0,-2 0-1 0 0,-1 0 0 0 0,10-45 1 0 0,1 0 301 0 0,0-10 99 0 0,-14 51 302 0 0,25-67 1 0 0,-30 94-622 0 0,0 0 0 0 0,1 1 0 0 0,0 0 1 0 0,1 0-1 0 0,0 0 0 0 0,0 1 0 0 0,1 0 0 0 0,0 0 1 0 0,0 1-1 0 0,15-10 0 0 0,-21 16-66 0 0,-1 0-1 0 0,1 1 0 0 0,0 0 0 0 0,0-1 1 0 0,0 1-1 0 0,0 0 0 0 0,0 0 1 0 0,1 0-1 0 0,-1 1 0 0 0,0-1 1 0 0,0 0-1 0 0,1 1 0 0 0,-1-1 1 0 0,0 1-1 0 0,1 0 0 0 0,-1 0 1 0 0,0 0-1 0 0,1 0 0 0 0,-1 0 1 0 0,1 1-1 0 0,-1-1 0 0 0,3 1 1 0 0,-2 1 5 0 0,-1 0-1 0 0,1-1 1 0 0,-1 1 0 0 0,0 0 0 0 0,1 0 0 0 0,-1 0 0 0 0,0 0 0 0 0,0 1 0 0 0,0-1 0 0 0,-1 0 0 0 0,1 1 0 0 0,-1 0 0 0 0,1-1 0 0 0,-1 1 0 0 0,1 3 0 0 0,3 7 12 0 0,-1 1 0 0 0,-1-1 1 0 0,0 1-1 0 0,-1 0 0 0 0,0 0 1 0 0,-1 16-1 0 0,-6 85 357 0 0,0 28 1255 0 0,6-124-1241 0 0,1 0-1 0 0,1 1 1 0 0,0-1-1 0 0,1 0 1 0 0,10 26-1 0 0,-12-40-319 0 0,1 1 0 0 0,0-1-1 0 0,0 1 1 0 0,1-1-1 0 0,0 0 1 0 0,-1 0 0 0 0,2-1-1 0 0,-1 1 1 0 0,0-1 0 0 0,1 0-1 0 0,0 0 1 0 0,0 0 0 0 0,0-1-1 0 0,1 1 1 0 0,-1-1 0 0 0,1-1-1 0 0,-1 1 1 0 0,1-1-1 0 0,0 0 1 0 0,0 0 0 0 0,7 1-1 0 0,13 1 60 0 0,0 0-1 0 0,0-1 0 0 0,43-2 1 0 0,-56-1-100 0 0,18-2-33 0 0,58-10 0 0 0,-16 0-363 0 0,35 5-2091 0 0,-71 7-2375 0 0,-1 0-5378 0 0,-29 0 8776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39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 4244 0 0,'40'52'1938'0'0,"-30"-41"-1568"0"0,-2 0 1 0 0,1 0-1 0 0,-1 0 1 0 0,8 18-1 0 0,3 17 394 0 0,-2 0 0 0 0,-1 1 0 0 0,-3 1 0 0 0,10 73 0 0 0,7 202 273 0 0,-28-281-865 0 0,-1-40-167 0 0,4 58 523 0 0,-3 0-1 0 0,-2 0 1 0 0,-15 106 0 0 0,3-100-78 0 0,6-28-376 0 0,-2 0 0 0 0,-1-1-1 0 0,-2 0 1 0 0,-1 0 0 0 0,-21 42-1 0 0,14-46-950 0 0,-2 0-1 0 0,-45 56 0 0 0,42-62-1192 0 0,-2-1 0 0 0,0 0 0 0 0,-34 24 0 0 0,32-30 660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39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5120 0 0,'-6'7'416'0'0,"-7"9"-9"0"0,9-4 4089 0 0,48-5-908 0 0,137-5-1697 0 0,-90-1-4059 0 0,0 0-8537 0 0,-84-1 9172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39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5885 0 0,'0'-5'615'0'0,"0"4"-562"0"0,0 1 0 0 0,0 0 1 0 0,-1 0-1 0 0,1 0 0 0 0,0 0 1 0 0,0-1-1 0 0,0 1 0 0 0,0 0 1 0 0,0 0-1 0 0,0 0 0 0 0,0-1 1 0 0,0 1-1 0 0,0 0 0 0 0,0 0 0 0 0,0 0 1 0 0,0 0-1 0 0,0-1 0 0 0,0 1 1 0 0,1 0-1 0 0,-1 0 0 0 0,0 0 1 0 0,0-1-1 0 0,0 1 0 0 0,0 0 1 0 0,0 0-1 0 0,0 0 0 0 0,0 0 1 0 0,0 0-1 0 0,1-1 0 0 0,-1 1 1 0 0,0 0-1 0 0,0 0 0 0 0,0 0 1 0 0,0 0-1 0 0,0 0 0 0 0,1 0 1 0 0,-1 0-1 0 0,0 0 0 0 0,0-1 1 0 0,0 1-1 0 0,1 0 0 0 0,-1 0 1 0 0,0 0-1 0 0,0 0 0 0 0,0 0 1 0 0,0 0-1 0 0,1 0 0 0 0,-1 0 1 0 0,0 0-1 0 0,0 0 0 0 0,0 0 1 0 0,1 0-1 0 0,-1 0 0 0 0,0 0 0 0 0,0 1 1 0 0,0-1-1 0 0,0 0 0 0 0,1 0 1 0 0,-1 0-1 0 0,0 0 0 0 0,0 0 1 0 0,11 1 316 0 0,2 1-198 0 0,0 2 1 0 0,-1 0 0 0 0,0 0 0 0 0,1 1-1 0 0,-2 0 1 0 0,1 1 0 0 0,15 11 0 0 0,-22-14-227 0 0,-2-2-22 0 0,0 1-1 0 0,0 0 1 0 0,0 0 0 0 0,0 0-1 0 0,0 0 1 0 0,-1 0 0 0 0,1 0-1 0 0,-1 1 1 0 0,1 0 0 0 0,-1-1-1 0 0,0 1 1 0 0,0 0 0 0 0,0 0-1 0 0,0 0 1 0 0,-1 0 0 0 0,1 0-1 0 0,-1 0 1 0 0,0 1 0 0 0,0-1-1 0 0,0 1 1 0 0,0-1 0 0 0,0 4-1 0 0,-2-5-52 0 0,0 1 0 0 0,0-1 0 0 0,0 0 0 0 0,-1 0 0 0 0,1 0-1 0 0,-1 0 1 0 0,1 0 0 0 0,-1-1 0 0 0,0 1 0 0 0,0 0 0 0 0,0-1 0 0 0,0 0-1 0 0,0 1 1 0 0,0-1 0 0 0,-3 1 0 0 0,-34 20-3544 0 0,24-15 2370 0 0,1 0-43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4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18 9557 0 0,'-3'-17'2912'0'0,"-3"20"-737"0"0,-11 33 152 0 0,12-23-2079 0 0,1-7-162 0 0,1 0-1 0 0,1 1 1 0 0,-1-1 0 0 0,1 1-1 0 0,0 0 1 0 0,0-1 0 0 0,1 1 0 0 0,0 0-1 0 0,0 0 1 0 0,1 0 0 0 0,0 0-1 0 0,0 0 1 0 0,0 0 0 0 0,1 0-1 0 0,0 0 1 0 0,0 0 0 0 0,1 0 0 0 0,0-1-1 0 0,0 1 1 0 0,1-1 0 0 0,0 1-1 0 0,4 7 1 0 0,-1-6-465 0 0,-1 0-1 0 0,1-1 0 0 0,1 0 1 0 0,-1 0-1 0 0,16 12 1 0 0,14 10-6688 0 0,-23-20 4502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42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3716 0 0,'2'-2'291'0'0,"0"-1"-1"0"0,0 0 1 0 0,0 1-1 0 0,0-1 1 0 0,0 0-1 0 0,0 0 1 0 0,-1 0-1 0 0,0 0 0 0 0,1 0 1 0 0,-1 0-1 0 0,0 0 1 0 0,0 0-1 0 0,-1 0 1 0 0,1-1-1 0 0,-1 1 1 0 0,0-4-1 0 0,2-10 1174 0 0,0 29 928 0 0,1 31-695 0 0,-10 335-958 0 0,15-314-2283 0 0,-1-15-3537 0 0,-3-33 1083 0 0,-4-11 2771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43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20 521 7941 0 0,'-1'1'116'0'0,"0"-1"1"0"0,-1 1 0 0 0,1 0-1 0 0,0 0 1 0 0,-1-1 0 0 0,1 1-1 0 0,0 0 1 0 0,0 0 0 0 0,0 0-1 0 0,0 0 1 0 0,0 0 0 0 0,0 1-1 0 0,0-1 1 0 0,0 0 0 0 0,0 0-1 0 0,0 2 1 0 0,1-2-50 0 0,1 0-1 0 0,-1-1 1 0 0,1 1 0 0 0,-1 0-1 0 0,1-1 1 0 0,-1 1 0 0 0,1-1 0 0 0,0 1-1 0 0,-1-1 1 0 0,1 1 0 0 0,0-1-1 0 0,0 1 1 0 0,-1-1 0 0 0,1 0-1 0 0,0 1 1 0 0,0-1 0 0 0,-1 0 0 0 0,1 0-1 0 0,0 0 1 0 0,0 1 0 0 0,0-1-1 0 0,0 0 1 0 0,-1 0 0 0 0,1 0 0 0 0,0 0-1 0 0,0 0 1 0 0,0-1 0 0 0,0 1-1 0 0,-1 0 1 0 0,3-1 0 0 0,8 0-336 0 0,1 0-1 0 0,-1-1 1 0 0,1-1 0 0 0,-1 0 0 0 0,0 0-1 0 0,0-1 1 0 0,0-1 0 0 0,10-6 0 0 0,10-5-2447 0 0,39-29 0 0 0,-60 38 2546 0 0,0-1 1 0 0,0-1-1 0 0,0 0 1 0 0,-1 0-1 0 0,-1-1 0 0 0,0 0 1 0 0,0 0-1 0 0,-1-1 1 0 0,0 0-1 0 0,0 0 0 0 0,-2-1 1 0 0,1 1-1 0 0,-1-1 0 0 0,-1-1 1 0 0,3-13-1 0 0,-2 2 773 0 0,-1 0 0 0 0,2-34 0 0 0,-4-54 5372 0 0,-2 84-3609 0 0,-6 0 2346 0 0,5 43-3766 0 0,3 29-327 0 0,15 78 1 0 0,-3-33-481 0 0,0 22 616 0 0,44 170 0 0 0,-57-277-735 0 0,11 25 156 0 0,-5-31-173 0 0,4-15-86 0 0,0-5 86 0 0,-8 14 43 0 0,0 1 0 0 0,0 0 1 0 0,1-1-1 0 0,0 1 0 0 0,0 0 0 0 0,1 1 1 0 0,0-1-1 0 0,0 1 0 0 0,0 0 0 0 0,1 0 1 0 0,0 1-1 0 0,0 0 0 0 0,9-6 0 0 0,-11 10 53 0 0,1 0 0 0 0,-1 0-1 0 0,1 1 1 0 0,-1 0 0 0 0,1 0-1 0 0,0 0 1 0 0,-1 0 0 0 0,1 1-1 0 0,-1-1 1 0 0,1 1 0 0 0,-1 1-1 0 0,0-1 1 0 0,1 0 0 0 0,-1 1-1 0 0,0 0 1 0 0,6 3 0 0 0,39 11 72 0 0,-46-15-211 0 0,0-1 1 0 0,-1 0-1 0 0,1 1 0 0 0,0-1 1 0 0,0 0-1 0 0,0-1 0 0 0,-1 1 1 0 0,1 0-1 0 0,0-1 0 0 0,0 1 1 0 0,-1-1-1 0 0,1 0 1 0 0,-1 0-1 0 0,1 0 0 0 0,0 0 1 0 0,-1-1-1 0 0,0 1 0 0 0,1 0 1 0 0,-1-1-1 0 0,0 0 0 0 0,0 0 1 0 0,0 0-1 0 0,0 0 0 0 0,3-3 1 0 0,-2-1-87 0 0,-1 1 0 0 0,0 0 0 0 0,0-1 0 0 0,0 1 0 0 0,-1-1 0 0 0,0 0 0 0 0,0 1 1 0 0,0-1-1 0 0,-1 0 0 0 0,0-10 0 0 0,0 14 146 0 0,0 1 1 0 0,0 0-1 0 0,-1 0 0 0 0,1-1 1 0 0,0 1-1 0 0,-1 0 0 0 0,1 0 1 0 0,-1 0-1 0 0,1 0 0 0 0,-1-1 1 0 0,1 1-1 0 0,-1 0 1 0 0,0 0-1 0 0,0 0 0 0 0,0 0 1 0 0,1 0-1 0 0,-1 0 0 0 0,0 1 1 0 0,0-1-1 0 0,0 0 0 0 0,0 0 1 0 0,-1 1-1 0 0,1-1 0 0 0,0 1 1 0 0,0-1-1 0 0,0 1 1 0 0,0-1-1 0 0,-1 1 0 0 0,-1-1 1 0 0,3 2-26 0 0,-1 0 1 0 0,1 1 0 0 0,0-1 0 0 0,0 0 0 0 0,0 0 0 0 0,0 0 0 0 0,0 1 0 0 0,0-1-1 0 0,0 0 1 0 0,0 0 0 0 0,1 0 0 0 0,-1 1 0 0 0,0-1 0 0 0,1 0 0 0 0,-1 0 0 0 0,1 0 0 0 0,-1 0-1 0 0,1 0 1 0 0,-1 0 0 0 0,1 0 0 0 0,1 1 0 0 0,5 2-556 0 0,-1-1 0 0 0,1 0 0 0 0,1-1 0 0 0,-1 1 0 0 0,0-2 0 0 0,1 1 0 0 0,-1-1 0 0 0,1 0-1 0 0,-1 0 1 0 0,1-1 0 0 0,0 0 0 0 0,-1 0 0 0 0,1-1 0 0 0,-1 0 0 0 0,1 0 0 0 0,-1-1 0 0 0,13-4 0 0 0,50-16-6216 0 0,-53 15 5663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4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10793 0 0,'7'3'3279'0'0,"-7"11"-838"0"0,-8 33 445 0 0,0 3-1735 0 0,8-39-983 0 0,2 15 210 0 0,-2-25-386 0 0,0 0 0 0 0,1-1 0 0 0,-1 1 0 0 0,1 0 0 0 0,-1-1 0 0 0,1 1 0 0 0,0 0 0 0 0,-1-1 0 0 0,1 1 0 0 0,0-1 0 0 0,-1 1 0 0 0,1 0 0 0 0,0-1 0 0 0,0 0 0 0 0,-1 1 0 0 0,1-1 0 0 0,0 0 0 0 0,0 1 0 0 0,0-1 0 0 0,-1 0 0 0 0,1 0 0 0 0,0 1 0 0 0,0-1 0 0 0,0 0 1 0 0,0 0-1 0 0,0 0 0 0 0,1 0 0 0 0,34-48-1673 0 0,-27 34 1546 0 0,26-35 144 0 0,-33 47 244 0 0,0 0 0 0 0,0 0 1 0 0,0 0-1 0 0,0 0 0 0 0,1 0 1 0 0,-1 1-1 0 0,1-1 0 0 0,-1 1 0 0 0,1-1 1 0 0,-1 1-1 0 0,1 0 0 0 0,0 0 0 0 0,0 0 1 0 0,0 1-1 0 0,0-1 0 0 0,5 0 0 0 0,-2 4-257 0 0,-1-1 0 0 0,0 1 0 0 0,0 1-1 0 0,0-1 1 0 0,-1 1 0 0 0,1-1-1 0 0,-1 2 1 0 0,5 4 0 0 0,3 3-912 0 0,14 12-3420 0 0,-4 2-4619 0 0,-14-16 6370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7993 0 0,'1'-1'110'0'0,"-1"1"0"0"0,0-1-1 0 0,1 1 1 0 0,-1-1 0 0 0,1 1 0 0 0,-1-1 0 0 0,1 1 0 0 0,-1-1 0 0 0,1 1 0 0 0,0-1 0 0 0,-1 1-1 0 0,1 0 1 0 0,-1-1 0 0 0,1 1 0 0 0,0 0 0 0 0,-1-1 0 0 0,1 1 0 0 0,0 0 0 0 0,-1 0 0 0 0,1 0 0 0 0,0 0-1 0 0,0 0 1 0 0,-1 0 0 0 0,1 0 0 0 0,0 0 0 0 0,-1 0 0 0 0,1 0 0 0 0,0 0 0 0 0,0 0 0 0 0,-1 0 0 0 0,1 1-1 0 0,0-1 1 0 0,-1 0 0 0 0,1 0 0 0 0,-1 1 0 0 0,1-1 0 0 0,0 1 0 0 0,0 0 0 0 0,0 29 5636 0 0,-2-9-6101 0 0,2-21 367 0 0,0-1 0 0 0,0 1 0 0 0,0 0 0 0 0,-1 0 0 0 0,1 0 0 0 0,0-1 0 0 0,0 1 0 0 0,-1 0 0 0 0,1-1 0 0 0,0 1 0 0 0,0-1 0 0 0,-1 1 0 0 0,1 0 0 0 0,0-1 0 0 0,-1 0 0 0 0,1 1 0 0 0,-1-1 0 0 0,1 1 0 0 0,-1-1 0 0 0,1 0 0 0 0,-1 1 0 0 0,1-1 0 0 0,-1-1 0 0 0,3 0-9 0 0,20-16-61 0 0,-20 14 223 0 0,1 1 1 0 0,0 0-1 0 0,-1 0 0 0 0,1 0 1 0 0,0 1-1 0 0,0-1 0 0 0,1 1 1 0 0,-1 0-1 0 0,0 0 0 0 0,1 0 0 0 0,-1 1 1 0 0,1 0-1 0 0,-1-1 0 0 0,9 1 1 0 0,-11 2-313 0 0,0 0 0 0 0,0 1 0 0 0,0-1 0 0 0,0 1 1 0 0,0 0-1 0 0,0 0 0 0 0,0-1 0 0 0,0 1 0 0 0,-1 0 1 0 0,2 3-1 0 0,14 12-5756 0 0,2-9-1083 0 0,-11-8 5367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44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22350 0 0,'4'2'171'0'0,"0"0"1"0"0,-1 0-1 0 0,1 0 1 0 0,-1 0-1 0 0,1 1 1 0 0,-1 0-1 0 0,0-1 0 0 0,0 1 1 0 0,-1 0-1 0 0,1 1 1 0 0,0-1-1 0 0,-1 0 0 0 0,0 1 1 0 0,0-1-1 0 0,0 1 1 0 0,0 0-1 0 0,-1 0 1 0 0,1 0-1 0 0,-1-1 0 0 0,0 1 1 0 0,0 1-1 0 0,0-1 1 0 0,-1 0-1 0 0,1 0 0 0 0,-1 0 1 0 0,0 0-1 0 0,-1 7 1 0 0,-1 13-369 0 0,0-1 0 0 0,-2 1 1 0 0,-10 35-1 0 0,10-43-230 0 0,-30 99-4364 0 0,-9-3-6689 0 0,31-86 8848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5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15 5505 0 0,'1'0'156'0'0,"-1"-1"1"0"0,0 1 0 0 0,0-1 0 0 0,0 1 0 0 0,0-1 0 0 0,0 0-1 0 0,0 1 1 0 0,0-1 0 0 0,0 1 0 0 0,0-1 0 0 0,0 1 0 0 0,0-1-1 0 0,0 1 1 0 0,0-1 0 0 0,0 1 0 0 0,-1-1 0 0 0,1 0 0 0 0,0 1-1 0 0,0-1 1 0 0,-1 1 0 0 0,1 0 0 0 0,0-1 0 0 0,-1 1 0 0 0,1-1-1 0 0,0 1 1 0 0,-1-1 0 0 0,0 0 0 0 0,-12 10 2804 0 0,-3 3-3286 0 0,4-4 457 0 0,1 0 1 0 0,-1 1-1 0 0,1 0 1 0 0,1 1-1 0 0,0 0 1 0 0,0 1 0 0 0,1 0-1 0 0,-13 21 1 0 0,21-31-61 0 0,1 0 0 0 0,0 0 0 0 0,-1 0 0 0 0,1 0 1 0 0,0 0-1 0 0,-1 0 0 0 0,1 0 0 0 0,0 0 1 0 0,0 0-1 0 0,0 0 0 0 0,0 0 0 0 0,0 0 0 0 0,0 0 1 0 0,0 0-1 0 0,1 0 0 0 0,-1 0 0 0 0,0 0 1 0 0,0 0-1 0 0,1 0 0 0 0,-1 0 0 0 0,1-1 0 0 0,-1 1 1 0 0,1 0-1 0 0,-1 0 0 0 0,1 0 0 0 0,-1 0 1 0 0,1 0-1 0 0,1 0 0 0 0,1 2 50 0 0,0-1-1 0 0,0 0 1 0 0,1 0 0 0 0,-1 0-1 0 0,0 0 1 0 0,1-1-1 0 0,0 1 1 0 0,4 0 0 0 0,10 3 63 0 0,0-1 0 0 0,26 2 0 0 0,-34-5-203 0 0,39 5-38 0 0,-46-6 55 0 0,0 1 0 0 0,0-1 1 0 0,0 1-1 0 0,0 0 0 0 0,-1-1 1 0 0,1 1-1 0 0,0 1 0 0 0,0-1 0 0 0,-1 0 1 0 0,1 1-1 0 0,-1-1 0 0 0,3 3 1 0 0,-5-2-22 0 0,0-1 1 0 0,0 1 0 0 0,0-1 0 0 0,0 1-1 0 0,0-1 1 0 0,0 0 0 0 0,-1 1 0 0 0,1-1-1 0 0,0 1 1 0 0,-1-1 0 0 0,1 0 0 0 0,-1 1-1 0 0,0-1 1 0 0,1 0 0 0 0,-1 1 0 0 0,0-1-1 0 0,0 0 1 0 0,0 0 0 0 0,0 0 0 0 0,0 0-1 0 0,0 0 1 0 0,0 0 0 0 0,0 0 0 0 0,0 0-1 0 0,-1 0 1 0 0,1 0 0 0 0,-2 0 0 0 0,-37 28-1253 0 0,9-9 19 0 0,-22 14-1518 0 0,16-18-2290 0 0,30-15 2076 0 0,5-1 2040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55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86 5300 0 0,'24'-6'3881'0'0,"-40"22"1321"0"0,-4 4-5042 0 0,14-14-85 0 0,0-1 0 0 0,0 2 0 0 0,1-1 0 0 0,0 1 0 0 0,0-1 0 0 0,1 1 0 0 0,-1 1 0 0 0,1-1 0 0 0,1 0 0 0 0,0 1 0 0 0,0 0 0 0 0,0 0 0 0 0,1 0 0 0 0,0 0 0 0 0,0 10 0 0 0,2-18-73 0 0,0 0 0 0 0,1 1 0 0 0,-1-1 1 0 0,0 0-1 0 0,0 0 0 0 0,1 1 0 0 0,-1-1 0 0 0,1 0 1 0 0,-1 0-1 0 0,0 0 0 0 0,1 0 0 0 0,-1 1 0 0 0,0-1 1 0 0,1 0-1 0 0,-1 0 0 0 0,1 0 0 0 0,-1 0 0 0 0,1 0 1 0 0,-1 0-1 0 0,0 0 0 0 0,1 0 0 0 0,-1 0 0 0 0,1 0 1 0 0,-1 0-1 0 0,0 0 0 0 0,1 0 0 0 0,-1-1 1 0 0,1 1-1 0 0,-1 0 0 0 0,0 0 0 0 0,1 0 0 0 0,-1 0 1 0 0,0-1-1 0 0,1 1 0 0 0,-1 0 0 0 0,0 0 0 0 0,1-1 1 0 0,-1 1-1 0 0,0 0 0 0 0,1-1 0 0 0,-1 1 0 0 0,0 0 1 0 0,1-1-1 0 0,20-13-25 0 0,-21 13 19 0 0,12-9-14 0 0,0 0 1 0 0,-2-1-1 0 0,1-1 1 0 0,10-15-1 0 0,-10 14 140 0 0,0-1 1 0 0,21-18-1 0 0,-29 37 221 0 0,0 1 0 0 0,0 0-1 0 0,0 0 1 0 0,-1 1 0 0 0,0-1-1 0 0,0 0 1 0 0,1 11 0 0 0,-2-11-322 0 0,13 39 449 0 0,-13-43-445 0 0,0-1 0 0 0,0 1 0 0 0,0-1 0 0 0,0 0 0 0 0,0 1 0 0 0,1-1 0 0 0,-1 0 0 0 0,0 0 0 0 0,1 1 0 0 0,-1-1 0 0 0,1 0 1 0 0,-1-1-1 0 0,1 1 0 0 0,0 0 0 0 0,-1 0 0 0 0,1-1 0 0 0,0 1 0 0 0,-1-1 0 0 0,1 1 0 0 0,0-1 0 0 0,0 0 0 0 0,-1 0 0 0 0,4 1 0 0 0,0-4-20 0 0,-1 0-1 0 0,0 0 0 0 0,-1 0 0 0 0,1 0 0 0 0,-1-1 0 0 0,1 1 0 0 0,3-6 0 0 0,2-1-25 0 0,18-23-146 0 0,-24 28 150 0 0,0 0 1 0 0,0 1 0 0 0,1-1 0 0 0,-1 1-1 0 0,1 0 1 0 0,1 0 0 0 0,-1 0 0 0 0,9-6-1 0 0,12 68 920 0 0,-25-57-907 0 0,0-1 0 0 0,0 1-1 0 0,1 0 1 0 0,-1-1-1 0 0,0 1 1 0 0,1 0 0 0 0,-1-1-1 0 0,1 1 1 0 0,-1 0 0 0 0,1-1-1 0 0,-1 1 1 0 0,1-1 0 0 0,0 1-1 0 0,-1-1 1 0 0,1 1 0 0 0,-1-1-1 0 0,1 0 1 0 0,0 1 0 0 0,0-1-1 0 0,-1 0 1 0 0,1 1-1 0 0,0-1 1 0 0,0 0 0 0 0,-1 0-1 0 0,1 1 1 0 0,0-1 0 0 0,0 0-1 0 0,-1 0 1 0 0,1 0 0 0 0,0 0-1 0 0,0 0 1 0 0,-1 0 0 0 0,1-1-1 0 0,0 1 1 0 0,0 0 0 0 0,0 0-1 0 0,-1 0 1 0 0,1-1 0 0 0,0 1-1 0 0,-1 0 1 0 0,1-1-1 0 0,0 1 1 0 0,-1-1 0 0 0,1 1-1 0 0,0-1 1 0 0,-1 1 0 0 0,1-1-1 0 0,-1 1 1 0 0,1-1 0 0 0,0 0-1 0 0,35-42-397 0 0,-22 25 304 0 0,-13 16 140 0 0,1 0 0 0 0,-1 1 0 0 0,1-1 0 0 0,-1 1 0 0 0,1-1 0 0 0,-1 1 0 0 0,1 0 0 0 0,0 0-1 0 0,0 0 1 0 0,-1 0 0 0 0,1 0 0 0 0,0 0 0 0 0,0 0 0 0 0,0 1 0 0 0,3-2 0 0 0,-3 3 71 0 0,0 0 0 0 0,-1-1 0 0 0,1 1 0 0 0,0 0 0 0 0,-1 0 1 0 0,1 0-1 0 0,-1 1 0 0 0,0-1 0 0 0,1 0 0 0 0,-1 0 0 0 0,0 1 0 0 0,0-1 0 0 0,0 1 0 0 0,2 1 1 0 0,4 6 160 0 0,-3-4-178 0 0,-1 0-1 0 0,1 0 0 0 0,0-1 1 0 0,0 1-1 0 0,0-1 0 0 0,0 0 1 0 0,1-1-1 0 0,0 1 0 0 0,0-1 1 0 0,0 0-1 0 0,0 0 0 0 0,0 0 1 0 0,1-1-1 0 0,-1 0 1 0 0,1 0-1 0 0,-1 0 0 0 0,1-1 1 0 0,0 0-1 0 0,9 1 0 0 0,-9-5-77 0 0,0-1 0 0 0,0 0-1 0 0,-1-1 1 0 0,0 1 0 0 0,0-1-1 0 0,0 0 1 0 0,0 0 0 0 0,6-9-1 0 0,-8 9-11 0 0,18-22 48 0 0,-16 19-27 0 0,-1 1 0 0 0,2 1 1 0 0,-1-1-1 0 0,1 1 1 0 0,0 0-1 0 0,0 0 0 0 0,11-8 1 0 0,-17 14 2 0 0,0 0 1 0 0,1 0 0 0 0,-1 0 0 0 0,0 0-1 0 0,1 0 1 0 0,-1 0 0 0 0,0 0 0 0 0,1 0-1 0 0,-1 0 1 0 0,0 0 0 0 0,1 0 0 0 0,-1 0 0 0 0,1 0-1 0 0,-1 0 1 0 0,0 0 0 0 0,1 0 0 0 0,-1 0-1 0 0,0 0 1 0 0,1 1 0 0 0,-1-1 0 0 0,0 0-1 0 0,1 0 1 0 0,-1 0 0 0 0,0 0 0 0 0,0 1-1 0 0,1-1 1 0 0,-1 0 0 0 0,0 0 0 0 0,0 1-1 0 0,1-1 1 0 0,-1 0 0 0 0,0 1 0 0 0,0-1 0 0 0,0 0-1 0 0,0 1 1 0 0,1-1 0 0 0,-1 1 0 0 0,7 21 344 0 0,-1 24-232 0 0,-4 5-17 0 0,1 135-24 0 0,-4-164-80 0 0,-1 0 1 0 0,-1 0-1 0 0,-2 0 1 0 0,0 0-1 0 0,-1-1 1 0 0,-12 29-1 0 0,18-50-32 0 0,0 1 0 0 0,0 0 0 0 0,0-1 0 0 0,-1 1 0 0 0,1 0-1 0 0,0-1 1 0 0,0 1 0 0 0,-1 0 0 0 0,1-1 0 0 0,0 1 0 0 0,-1 0-1 0 0,1-1 1 0 0,0 1 0 0 0,-1-1 0 0 0,1 1 0 0 0,-1-1 0 0 0,1 1-1 0 0,-1-1 1 0 0,1 1 0 0 0,-1-1 0 0 0,0 1 0 0 0,1-1 0 0 0,-1 0-1 0 0,0 1 1 0 0,1-1 0 0 0,-1 0 0 0 0,0 0 0 0 0,0 1 0 0 0,-6-19-182 0 0,4-33-436 0 0,3 50 616 0 0,1-31-244 0 0,1 0-1 0 0,1 0 0 0 0,2 0 0 0 0,1 0 0 0 0,1 1 0 0 0,2 0 0 0 0,2 0 1 0 0,0 1-1 0 0,2 0 0 0 0,1 1 0 0 0,2 1 0 0 0,18-27 0 0 0,-31 51 257 0 0,-1 0-1 0 0,1 1 1 0 0,0-1-1 0 0,1 1 1 0 0,-1-1-1 0 0,1 1 1 0 0,-1 0-1 0 0,1 0 1 0 0,0 0-1 0 0,0 1 1 0 0,0-1-1 0 0,0 1 1 0 0,1 0-1 0 0,-1 1 0 0 0,1-1 1 0 0,-1 0-1 0 0,1 1 1 0 0,6-1-1 0 0,-11 3 4 0 0,1 0-1 0 0,0 0 0 0 0,0 0 0 0 0,-1 1 0 0 0,1-1 0 0 0,0 0 1 0 0,-1 0-1 0 0,1 0 0 0 0,-1 0 0 0 0,0 1 0 0 0,1-1 1 0 0,-1 0-1 0 0,0 1 0 0 0,0-1 0 0 0,0 0 0 0 0,0 0 0 0 0,0 1 1 0 0,0-1-1 0 0,0 2 0 0 0,-2 29-6 0 0,-40 50-1699 0 0,24-56-2874 0 0,-1-7-5199 0 0,19-15 6523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56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95 5917 0 0,'7'-24'576'0'0,"-3"13"638"0"0,0 0 0 0 0,-1 0 0 0 0,0 0 0 0 0,1-16 1845 0 0,-5 45-1794 0 0,-132 506 557 0 0,122-459-3078 0 0,9-43-2330 0 0,1 0-4613 0 0,1-20 6937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57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10417 0 0,'2'1'2616'0'0,"0"1"-2384"0"0,-1 0 0 0 0,2 0 0 0 0,-1 0 0 0 0,0 0 0 0 0,0-1 0 0 0,0 1 0 0 0,1-1 0 0 0,-1 0 0 0 0,1 0 0 0 0,-1 0 0 0 0,1 0 0 0 0,0 0 0 0 0,-1 0 0 0 0,1-1 0 0 0,0 1 0 0 0,4 0 0 0 0,-4-2-272 0 0,-1 1 0 0 0,0 0 1 0 0,0-1-1 0 0,0 1 0 0 0,0-1 0 0 0,1 1 1 0 0,-1-1-1 0 0,0 0 0 0 0,0 0 0 0 0,0 0 1 0 0,-1 0-1 0 0,1 0 0 0 0,0-1 1 0 0,0 1-1 0 0,0 0 0 0 0,-1-1 0 0 0,1 0 1 0 0,-1 1-1 0 0,1-1 0 0 0,-1 0 0 0 0,0 1 1 0 0,0-1-1 0 0,0 0 0 0 0,2-4 0 0 0,-1 1 60 0 0,0-1 0 0 0,0 0 0 0 0,0 0 0 0 0,0 0 0 0 0,-1 0 0 0 0,0 0 0 0 0,0-12 0 0 0,-1 17 9 0 0,0 1 0 0 0,-1-1 0 0 0,1 1 1 0 0,0-1-1 0 0,0 1 0 0 0,0-1 0 0 0,0 1 0 0 0,0 0 1 0 0,-1-1-1 0 0,1 1 0 0 0,0-1 0 0 0,0 1 0 0 0,-1-1 1 0 0,1 1-1 0 0,0 0 0 0 0,-1-1 0 0 0,1 1 0 0 0,0 0 1 0 0,-1-1-1 0 0,1 1 0 0 0,-1 0 0 0 0,1 0 0 0 0,0-1 1 0 0,-1 1-1 0 0,1 0 0 0 0,-1 0 0 0 0,1 0 0 0 0,-1 0 1 0 0,1 0-1 0 0,-1-1 0 0 0,1 1 0 0 0,-1 0 0 0 0,1 0 1 0 0,-1 0-1 0 0,1 0 0 0 0,-1 0 0 0 0,1 0 0 0 0,0 0 1 0 0,-1 1-1 0 0,1-1 0 0 0,-1 0 0 0 0,1 0 0 0 0,-1 0 1 0 0,1 0-1 0 0,-1 1 0 0 0,1-1 0 0 0,-1 0 0 0 0,1 1 1 0 0,-22 11 984 0 0,18-7-821 0 0,-1 0 29 0 0,0 0 1 0 0,0 0-1 0 0,1 1 1 0 0,0-1-1 0 0,0 1 1 0 0,0 0-1 0 0,1 0 1 0 0,0 0 0 0 0,0 1-1 0 0,1-1 1 0 0,-1 1-1 0 0,2 0 1 0 0,-1-1-1 0 0,1 1 1 0 0,-2 13-1 0 0,4-17-201 0 0,0-1-1 0 0,-1 0 1 0 0,1 0-1 0 0,0 0 1 0 0,0 1-1 0 0,1-1 1 0 0,-1 0-1 0 0,0 0 1 0 0,1 0-1 0 0,-1-1 1 0 0,1 1-1 0 0,-1 0 1 0 0,1-1 0 0 0,0 1-1 0 0,0-1 1 0 0,0 1-1 0 0,0-1 1 0 0,0 0-1 0 0,3 2 1 0 0,43 17-1220 0 0,-1-14-2877 0 0,2-5-3397 0 0,-38-1 5372 0 0,12 0-161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5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9809 0 0,'-5'22'6164'0'0,"-10"17"-4158"0"0,0 0-1775 0 0,-6 58-161 0 0,19-75-4924 0 0,2-1-5100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5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4512 0 0,'0'-25'-488'0'0,"0"15"-332"0"0,6-1 88 0 0,-6 5-504 0 0</inkml:trace>
  <inkml:trace contextRef="#ctx0" brushRef="#br0" timeOffset="1">151 15 6613 0 0,'1'-2'156'0'0,"0"1"0"0"0,1 0 0 0 0,-1 0 0 0 0,1 0 0 0 0,-1-1 0 0 0,1 1 0 0 0,-1 1 0 0 0,1-1 0 0 0,-1 0 0 0 0,1 0 0 0 0,0 1 0 0 0,-1-1 0 0 0,1 0 0 0 0,3 1 0 0 0,-4 0 24 0 0,0 1 1 0 0,0 0-1 0 0,-1-1 1 0 0,1 1-1 0 0,0 0 1 0 0,-1 0-1 0 0,1 0 1 0 0,0 0-1 0 0,-1 0 1 0 0,1 0-1 0 0,-1 0 1 0 0,0 0-1 0 0,1 0 1 0 0,-1 0-1 0 0,0 0 1 0 0,1 0-1 0 0,-1 0 1 0 0,0 0-1 0 0,0 0 1 0 0,0 0 0 0 0,0 0-1 0 0,0 0 1 0 0,0 0-1 0 0,0 0 1 0 0,0 0-1 0 0,-1 2 1 0 0,-1 32 683 0 0,-2 1 1 0 0,-1-1 0 0 0,-12 38-1 0 0,-7 49-417 0 0,14 84 466 0 0,17-197-2450 0 0,-6-8 1170 0 0,-1-1-1 0 0,1 1 1 0 0,-1-1 0 0 0,1 0 0 0 0,-1 1-1 0 0,1-1 1 0 0,0 0 0 0 0,-1 0 0 0 0,1 1-1 0 0,-1-1 1 0 0,1 0 0 0 0,0 0-1 0 0,-1 0 1 0 0,1 0 0 0 0,-1 0 0 0 0,1 0-1 0 0,0 0 1 0 0,-1 0 0 0 0,1 0 0 0 0,0 0-1 0 0,-1 0 1 0 0,1 0 0 0 0,-1 0 0 0 0,1-1-1 0 0,0 1 1 0 0,-1 0 0 0 0,1 0-1 0 0,-1-1 1 0 0,2 0 0 0 0,1-6-1351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58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28 11529 0 0,'-5'-7'544'0'0,"0"7"-152"0"0,1-2-140 0 0,1 2 200 0 0,-1 0-104 0 0,2 0-104 0 0,2-1-88 0 0,0-1-260 0 0,0-2-760 0 0,9 4-664 0 0,-5-3-28 0 0,0 0-492 0 0,2 1-697 0 0,0-2 1477 0 0</inkml:trace>
  <inkml:trace contextRef="#ctx0" brushRef="#br0" timeOffset="1">315 18 18078 0 0,'17'21'552'0'0,"-15"-18"52"0"0,2 2-96 0 0,0-1-52 0 0,1-1-156 0 0,-4 1-180 0 0,2-1-196 0 0,-2-1-260 0 0,2 2-432 0 0,-2-1-380 0 0,2-1-436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5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72 8185 0 0,'1'-2'99'0'0,"0"1"1"0"0,0 0-1 0 0,0-1 0 0 0,0 1 1 0 0,0-1-1 0 0,0 1 1 0 0,0-1-1 0 0,0 1 0 0 0,-1-1 1 0 0,1 0-1 0 0,-1 1 1 0 0,1-1-1 0 0,-1 0 0 0 0,1 0 1 0 0,-1 1-1 0 0,0-1 1 0 0,0 0-1 0 0,0 0 0 0 0,0 0 1 0 0,0 1-1 0 0,0-1 1 0 0,-1 0-1 0 0,1 0 0 0 0,-1 1 1 0 0,1-1-1 0 0,-1 0 1 0 0,1 1-1 0 0,-1-1 0 0 0,0 0 1 0 0,0 1-1 0 0,0-1 1 0 0,0 1-1 0 0,0 0 1 0 0,0-1-1 0 0,0 1 0 0 0,-1 0 1 0 0,1-1-1 0 0,-2 0 1 0 0,0 1 78 0 0,0-1 1 0 0,1 1 0 0 0,-1 0 0 0 0,0 0 0 0 0,-1 0 0 0 0,1 0 0 0 0,0 1 0 0 0,0-1 0 0 0,0 1 0 0 0,0 0 0 0 0,0 0 0 0 0,-1 0 0 0 0,1 0 0 0 0,0 1 0 0 0,0-1 0 0 0,0 1-1 0 0,0 0 1 0 0,0 0 0 0 0,0 0 0 0 0,0 0 0 0 0,-3 2 0 0 0,-14 9 158 0 0,0 0 1 0 0,1 1-1 0 0,1 1 0 0 0,1 1 0 0 0,0 1 0 0 0,1 0 1 0 0,0 1-1 0 0,-21 31 0 0 0,19-22-343 0 0,2 0 0 0 0,0 1 0 0 0,2 1 0 0 0,1 0-1 0 0,-17 57 1 0 0,27-75-78 0 0,0-1-1 0 0,2 1 0 0 0,-1 0 1 0 0,1 0-1 0 0,0 0 1 0 0,1 0-1 0 0,2 19 0 0 0,-1-25-213 0 0,0 0 1 0 0,0 0-1 0 0,0 0 0 0 0,1 0 0 0 0,-1 0 1 0 0,1-1-1 0 0,0 1 0 0 0,0-1 0 0 0,4 6 1 0 0,-4-7-281 0 0,1 1 1 0 0,-1 0-1 0 0,1-1 0 0 0,0 0 1 0 0,0 0-1 0 0,0 0 1 0 0,0 0-1 0 0,0 0 1 0 0,0 0-1 0 0,0-1 1 0 0,1 0-1 0 0,3 2 0 0 0,9 0-1506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59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11361 0 0,'-3'1'107'0'0,"0"0"0"0"0,-1 0 0 0 0,1 0 0 0 0,0 0 0 0 0,0 1-1 0 0,0-1 1 0 0,0 1 0 0 0,0 0 0 0 0,0 0 0 0 0,0 0 0 0 0,1 0 0 0 0,-1 0 0 0 0,1 1 0 0 0,-1-1-1 0 0,-1 4 1 0 0,-36 45 1697 0 0,35-44-1683 0 0,3-4-94 0 0,0 1 0 0 0,-1-1-1 0 0,1 1 1 0 0,1-1 0 0 0,-1 1 0 0 0,1 0-1 0 0,-1 0 1 0 0,1 0 0 0 0,0 0 0 0 0,0 0 0 0 0,1 0-1 0 0,-1 0 1 0 0,1 0 0 0 0,0 1 0 0 0,0-1-1 0 0,1 4 1 0 0,-1-6-26 0 0,1-1 0 0 0,-1 0-1 0 0,1 1 1 0 0,-1-1 0 0 0,1 0-1 0 0,-1 1 1 0 0,1-1 0 0 0,0 0-1 0 0,0 0 1 0 0,0 1 0 0 0,0-1 0 0 0,0 0-1 0 0,0 0 1 0 0,0 0 0 0 0,0 0-1 0 0,0 0 1 0 0,0-1 0 0 0,3 3-1 0 0,-2-2-33 0 0,1-1-1 0 0,-1 1 0 0 0,1 0 0 0 0,0-1 0 0 0,-1 0 0 0 0,1 1 0 0 0,0-1 1 0 0,-1 0-1 0 0,1 0 0 0 0,-1-1 0 0 0,1 1 0 0 0,0 0 0 0 0,-1-1 1 0 0,3 0-1 0 0,0 0-130 0 0,0 0 1 0 0,0-1-1 0 0,0 1 1 0 0,0-1-1 0 0,-1 0 0 0 0,1 0 1 0 0,0-1-1 0 0,-1 1 1 0 0,0-1-1 0 0,0 0 1 0 0,0 0-1 0 0,0 0 1 0 0,0-1-1 0 0,-1 0 1 0 0,1 1-1 0 0,-1-1 0 0 0,0 0 1 0 0,0-1-1 0 0,0 1 1 0 0,-1 0-1 0 0,0-1 1 0 0,0 1-1 0 0,0-1 1 0 0,0 0-1 0 0,-1 0 1 0 0,1 0-1 0 0,-1 0 1 0 0,0 0-1 0 0,-1 0 0 0 0,1-6 1 0 0,-2 9 76 0 0,0 0 0 0 0,0 0-1 0 0,0 1 1 0 0,0-1 0 0 0,0 0 0 0 0,0 0 0 0 0,0 1-1 0 0,0-1 1 0 0,-1 0 0 0 0,1 1 0 0 0,-1 0 0 0 0,1-1 0 0 0,-1 1-1 0 0,0 0 1 0 0,1 0 0 0 0,-1-1 0 0 0,-3 0 0 0 0,-34-16-5896 0 0,34 17 4816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56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21 8161 0 0,'5'-2'432'0'0,"13"-6"-348"0"0,-13-1 4794 0 0,-7 8-4656 0 0,0 1-1 0 0,0 0 0 0 0,0-1 1 0 0,0 1-1 0 0,0 0 1 0 0,0 0-1 0 0,0 1 0 0 0,0-1 1 0 0,0 0-1 0 0,0 1 1 0 0,1-1-1 0 0,-1 1 0 0 0,0-1 1 0 0,0 1-1 0 0,-3 2 1 0 0,2-2-165 0 0,-10 8 190 0 0,0-1-1 0 0,0 2 0 0 0,-13 11 0 0 0,23-18-274 0 0,0 0 0 0 0,0 0 0 0 0,0 1 1 0 0,1-1-1 0 0,-1 1 0 0 0,1-1 0 0 0,0 1 0 0 0,0 0 1 0 0,0 0-1 0 0,1 0 0 0 0,-1 0 0 0 0,1 0 0 0 0,0 0 0 0 0,0 0 1 0 0,1 0-1 0 0,-1 8 0 0 0,1-11-143 0 0,0 0-1 0 0,1 0 1 0 0,-1 0 0 0 0,1 0-1 0 0,-1 0 1 0 0,1 0 0 0 0,-1 0-1 0 0,1 0 1 0 0,0 0 0 0 0,0 0-1 0 0,-1-1 1 0 0,1 1 0 0 0,0 0 0 0 0,0 0-1 0 0,0-1 1 0 0,0 1 0 0 0,0 0-1 0 0,0-1 1 0 0,0 1 0 0 0,0-1-1 0 0,0 1 1 0 0,0-1 0 0 0,0 0-1 0 0,0 1 1 0 0,0-1 0 0 0,0 0-1 0 0,0 0 1 0 0,2 0 0 0 0,32 4-8652 0 0,-27-4 7711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59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8137 0 0,'13'21'2425'0'0,"1"-1"1"0"0,22 24-1 0 0,-23-28-1263 0 0,-12-16-1141 0 0,-1 1 0 0 0,1 0 0 0 0,0 0 0 0 0,0 0 0 0 0,0 0 0 0 0,0-1 0 0 0,0 1 0 0 0,0 0 0 0 0,0-1 0 0 0,0 1 1 0 0,0-1-1 0 0,0 1 0 0 0,0-1 0 0 0,0 1 0 0 0,0-1 0 0 0,0 0 0 0 0,0 0 0 0 0,1 1 0 0 0,-1-1 0 0 0,0 0 0 0 0,0 0 0 0 0,0 0 0 0 0,0 0 0 0 0,1-1 0 0 0,-1 1 1 0 0,0 0-1 0 0,0 0 0 0 0,0-1 0 0 0,0 1 0 0 0,0 0 0 0 0,0-1 0 0 0,0 1 0 0 0,0-1 0 0 0,0 0 0 0 0,2-1 0 0 0,37-36-1097 0 0,-18 14 1897 0 0,-21 24-799 0 0,-1 0 1 0 0,0-1 0 0 0,0 1 0 0 0,0 0 0 0 0,1 0-1 0 0,-1 0 1 0 0,0 0 0 0 0,0-1 0 0 0,1 1 0 0 0,-1 0-1 0 0,0 0 1 0 0,1 0 0 0 0,-1 0 0 0 0,0 0 0 0 0,0 0-1 0 0,1 0 1 0 0,-1 0 0 0 0,0 0 0 0 0,1 0 0 0 0,-1 0-1 0 0,0 0 1 0 0,0 0 0 0 0,1 0 0 0 0,-1 0 0 0 0,0 0-1 0 0,1 0 1 0 0,-1 0 0 0 0,0 1 0 0 0,0-1 0 0 0,1 0-1 0 0,-1 0 1 0 0,0 0 0 0 0,0 0 0 0 0,1 0 0 0 0,-1 1-1 0 0,0-1 1 0 0,0 0 0 0 0,1 1 0 0 0,7 13 363 0 0,6 5-282 0 0,-14-19-100 0 0,1 0-1 0 0,-1 0 0 0 0,1 0 0 0 0,0 0 1 0 0,-1 0-1 0 0,1 0 0 0 0,0 0 0 0 0,-1 0 0 0 0,1 0 1 0 0,0 0-1 0 0,0 0 0 0 0,-1 0 0 0 0,1 0 1 0 0,-1 0-1 0 0,1 0 0 0 0,0-1 0 0 0,-1 1 1 0 0,1 0-1 0 0,0-1 0 0 0,-1 1 0 0 0,1 0 0 0 0,-1-1 1 0 0,1 1-1 0 0,-1-1 0 0 0,1 1 0 0 0,-1 0 1 0 0,1-1-1 0 0,-1 0 0 0 0,0 1 0 0 0,1-1 1 0 0,-1 1-1 0 0,0-1 0 0 0,1 1 0 0 0,-1-1 0 0 0,1 0 1 0 0,11-17-62 0 0,-2 4 122 0 0,0 0 1 0 0,1 0-1 0 0,22-19 1 0 0,-33 32 12 0 0,1 1 0 0 0,-1 0 0 0 0,1-1 0 0 0,-1 1 0 0 0,1 0 0 0 0,-1 0 0 0 0,1 0 0 0 0,0 0 0 0 0,-1-1 0 0 0,1 1 0 0 0,-1 0 0 0 0,1 0 0 0 0,-1 0 1 0 0,1 0-1 0 0,0 0 0 0 0,-1 0 0 0 0,1 0 0 0 0,-1 1 0 0 0,1-1 0 0 0,0 0 0 0 0,-1 0 0 0 0,1 0 0 0 0,-1 1 0 0 0,1-1 0 0 0,-1 0 0 0 0,1 0 0 0 0,-1 1 0 0 0,1-1 0 0 0,-1 1 0 0 0,1-1 0 0 0,-1 0 1 0 0,0 1-1 0 0,1 0 0 0 0,19 23 369 0 0,0-2-545 0 0,1-12-2112 0 0,-19-10 1513 0 0,0 1 0 0 0,0-1 0 0 0,0 1 1 0 0,-1-1-1 0 0,1 0 0 0 0,0 0 0 0 0,0 0 0 0 0,0 0 0 0 0,0 0 1 0 0,0 0-1 0 0,0-1 0 0 0,0 1 0 0 0,-1-1 0 0 0,1 1 1 0 0,0-1-1 0 0,0 1 0 0 0,0-1 0 0 0,-1 0 0 0 0,1 0 1 0 0,0 0-1 0 0,-1 0 0 0 0,1 0 0 0 0,1-2 0 0 0,3-1-676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59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8037 0 0,'10'-1'3133'0'0,"-1"1"2718"0"0,-4 18-2617 0 0,-4-11-2921 0 0,35 331 2223 0 0,-35-293-2611 0 0,-1-44 38 0 0,-17-26-329 0 0,12 6 222 0 0,0 0 0 0 0,1-1 0 0 0,0 1 0 0 0,2-1 0 0 0,0 0 0 0 0,2 0 0 0 0,0 0 0 0 0,4-26 0 0 0,-2 29 39 0 0,0 1-1 0 0,2 0 0 0 0,0 0 1 0 0,0 0-1 0 0,2 1 0 0 0,0 0 1 0 0,0 0-1 0 0,2 0 0 0 0,0 1 1 0 0,14-20-1 0 0,-19 29 110 0 0,1 1 0 0 0,0-1-1 0 0,0 1 1 0 0,1 0 0 0 0,-1 0 0 0 0,1 0 0 0 0,0 0 0 0 0,0 1 0 0 0,1 0-1 0 0,-1 0 1 0 0,0 0 0 0 0,1 1 0 0 0,0 0 0 0 0,0 0 0 0 0,-1 0 0 0 0,1 1-1 0 0,0 0 1 0 0,11-1 0 0 0,-16 2 3 0 0,-1 0 0 0 0,1 0 0 0 0,0 1 0 0 0,-1-1 0 0 0,1 0 0 0 0,0 0 0 0 0,-1 1 0 0 0,1-1 0 0 0,-1 0 0 0 0,1 1 0 0 0,-1-1 0 0 0,1 1 0 0 0,0-1 0 0 0,-1 0 0 0 0,0 1 0 0 0,1-1 0 0 0,-1 1 0 0 0,1-1 0 0 0,-1 1 0 0 0,0 0 0 0 0,1-1 0 0 0,-1 1 0 0 0,0-1 0 0 0,1 1 0 0 0,-1 0 0 0 0,0-1 0 0 0,0 1 0 0 0,0 0 0 0 0,0-1 0 0 0,1 1 0 0 0,-1 0 0 0 0,0-1 0 0 0,0 1 0 0 0,0 0 0 0 0,0-1 0 0 0,-1 1 0 0 0,1 0 0 0 0,0-1 0 0 0,0 1 0 0 0,0 0 0 0 0,-1-1 0 0 0,1 2 0 0 0,-10 26-859 0 0,-14 3-4000 0 0,5-13-5177 0 0,17-16 8628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00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9001 0 0,'1'0'313'0'0,"0"1"1"0"0,0-1-1 0 0,0 1 1 0 0,-1-1-1 0 0,1 1 1 0 0,0-1-1 0 0,0 1 1 0 0,0 0-1 0 0,-1-1 0 0 0,1 1 1 0 0,0 0-1 0 0,-1-1 1 0 0,1 1-1 0 0,0 0 1 0 0,-1 0-1 0 0,1 0 1 0 0,-1 0-1 0 0,0 0 1 0 0,1 0-1 0 0,-1 0 0 0 0,1 1 1 0 0,11 32 383 0 0,0-1-389 0 0,-11-32-327 0 0,0 0-1 0 0,0 1 0 0 0,0-1 1 0 0,0 0-1 0 0,0 0 0 0 0,1 1 1 0 0,-1-1-1 0 0,0 0 0 0 0,1 0 1 0 0,-1 0-1 0 0,0-1 0 0 0,1 1 1 0 0,-1 0-1 0 0,1 0 1 0 0,-1-1-1 0 0,1 1 0 0 0,0-1 1 0 0,-1 1-1 0 0,1-1 0 0 0,0 0 1 0 0,-1 0-1 0 0,1 0 0 0 0,0 0 1 0 0,-1 0-1 0 0,1 0 0 0 0,0 0 1 0 0,-1 0-1 0 0,1-1 0 0 0,-1 1 1 0 0,1 0-1 0 0,0-1 1 0 0,-1 0-1 0 0,1 1 0 0 0,-1-1 1 0 0,1 0-1 0 0,-1 0 0 0 0,0 0 1 0 0,1 0-1 0 0,-1 0 0 0 0,0 0 1 0 0,2-2-1 0 0,6-4-250 0 0,-1-1 0 0 0,0 0-1 0 0,0 0 1 0 0,11-17 0 0 0,-3-2-140 0 0,-14 21 489 0 0,1 0 0 0 0,0 0 0 0 0,1 1 0 0 0,-1 0 0 0 0,9-10 0 0 0,-8 33 4494 0 0,25 56-2849 0 0,-26-70-1702 0 0,-1-1 0 0 0,1 0 0 0 0,0 0 0 0 0,0 0 0 0 0,0 0 0 0 0,0 0 0 0 0,0-1 0 0 0,0 1 0 0 0,1-1-1 0 0,-1 0 1 0 0,1 0 0 0 0,0 0 0 0 0,0-1 0 0 0,0 1 0 0 0,0-1 0 0 0,0 0 0 0 0,0 0 0 0 0,0 0 0 0 0,0-1 0 0 0,0 1 0 0 0,0-1-1 0 0,0 0 1 0 0,0 0 0 0 0,0-1 0 0 0,1 1 0 0 0,-1-1 0 0 0,0 0 0 0 0,0 0 0 0 0,0 0 0 0 0,-1 0 0 0 0,9-5 0 0 0,0-2-178 0 0,0-1 0 0 0,-1 0 0 0 0,0-1 0 0 0,0-1 0 0 0,-1 0 1 0 0,0 0-1 0 0,-1-1 0 0 0,0 0 0 0 0,-1 0 0 0 0,-1-1 0 0 0,12-26 0 0 0,2-10 20 0 0,-7 17 131 0 0,0 0 0 0 0,-3-1 0 0 0,0-1 1 0 0,5-36-1 0 0,-16 69 28 0 0,1 0-1 0 0,-1 0 1 0 0,0 0 0 0 0,1-1 0 0 0,-1 1 0 0 0,0 0 0 0 0,0 0-1 0 0,0-1 1 0 0,0 1 0 0 0,0 0 0 0 0,0 0 0 0 0,0-1 0 0 0,-1 1-1 0 0,1 0 1 0 0,0 0 0 0 0,-1-1 0 0 0,1 1 0 0 0,-1-2-1 0 0,-12 16 384 0 0,-12 37 289 0 0,14-22-295 0 0,1 1 0 0 0,2-1-1 0 0,-7 51 1 0 0,13-68-107 0 0,1 0-1 0 0,0 0 1 0 0,1 1-1 0 0,0-1 1 0 0,1 0-1 0 0,1 0 1 0 0,-1 0-1 0 0,2 0 1 0 0,0-1-1 0 0,0 1 1 0 0,0 0-1 0 0,2-1 1 0 0,5 12-1 0 0,-7-17-240 0 0,0-1 0 0 0,0 0 0 0 0,1 0 0 0 0,-1 0 0 0 0,1 0 0 0 0,0-1 0 0 0,0 1 0 0 0,0-1 0 0 0,0 0-1 0 0,0 0 1 0 0,1-1 0 0 0,0 1 0 0 0,-1-1 0 0 0,1 0 0 0 0,6 1 0 0 0,-3 0-176 0 0,0-2 1 0 0,1 1-1 0 0,-1-1 0 0 0,1-1 1 0 0,-1 0-1 0 0,1 0 1 0 0,-1 0-1 0 0,16-3 1 0 0,-11 0-324 0 0,1-1 0 0 0,-1 1 0 0 0,0-2 0 0 0,0 0 0 0 0,-1-1 1 0 0,1 0-1 0 0,-1 0 0 0 0,-1-2 0 0 0,1 1 0 0 0,-1-2 0 0 0,14-12 1 0 0,-20 17 296 0 0,-1-1 1 0 0,1 0 0 0 0,-1 0 0 0 0,1 0 0 0 0,-2-1 0 0 0,1 1 0 0 0,0-1-1 0 0,-1 0 1 0 0,0 0 0 0 0,-1 0 0 0 0,1-1 0 0 0,-1 1 0 0 0,0 0 0 0 0,-1-1-1 0 0,0 1 1 0 0,1-11 0 0 0,-2 16 184 0 0,-1 1 0 0 0,1-1 0 0 0,0 0 0 0 0,-1 1 0 0 0,1 0 0 0 0,-1-1 0 0 0,1 1 1 0 0,-1-1-1 0 0,1 1 0 0 0,-1-1 0 0 0,1 1 0 0 0,-1 0 0 0 0,1-1 0 0 0,-1 1 0 0 0,0 0 0 0 0,1 0 0 0 0,-1-1 0 0 0,0 1 0 0 0,1 0 0 0 0,-1 0 0 0 0,1 0 0 0 0,-1 0 0 0 0,0 0 0 0 0,1 0 0 0 0,-1 0 1 0 0,0 0-1 0 0,1 0 0 0 0,-1 0 0 0 0,0 0 0 0 0,1 0 0 0 0,-1 1 0 0 0,0-1 0 0 0,1 0 0 0 0,-1 0 0 0 0,1 1 0 0 0,-1-1 0 0 0,0 1 0 0 0,-25 10 1144 0 0,20-5-800 0 0,0 1 0 0 0,0 1 0 0 0,1-1 0 0 0,0 1 0 0 0,0 0 0 0 0,-6 15 0 0 0,10-19-257 0 0,0-1-1 0 0,0 0 1 0 0,1 0 0 0 0,-1 0 0 0 0,1 1 0 0 0,0-1-1 0 0,0 0 1 0 0,0 0 0 0 0,0 1 0 0 0,1-1 0 0 0,-1 0 0 0 0,1 0-1 0 0,0 1 1 0 0,0-1 0 0 0,0 0 0 0 0,0 0 0 0 0,0 0-1 0 0,1 0 1 0 0,-1 0 0 0 0,1-1 0 0 0,0 1 0 0 0,3 3-1 0 0,-1-1-102 0 0,1 0-1 0 0,0 0 0 0 0,0-1 1 0 0,0 0-1 0 0,1 0 0 0 0,0 0 1 0 0,0 0-1 0 0,0-1 0 0 0,0 0 1 0 0,0-1-1 0 0,0 1 0 0 0,1-1 0 0 0,0 0 1 0 0,11 1-1 0 0,8 1-1235 0 0,1-2 0 0 0,38-2 0 0 0,-36 0-1019 0 0,-18-1 208 0 0,1 0 0 0 0,-1-1-1 0 0,0 0 1 0 0,0-1 0 0 0,13-5 0 0 0,-5 1-470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0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44 12065 0 0,'-3'11'3531'0'0,"3"-11"-3456"0"0,1 1 1 0 0,-1-1-1 0 0,0 0 1 0 0,0 0-1 0 0,0 0 1 0 0,0 0-1 0 0,0 0 1 0 0,0 0-1 0 0,0 0 1 0 0,0 0-1 0 0,0 1 1 0 0,0-1-1 0 0,0 0 1 0 0,0 0-1 0 0,0 0 1 0 0,0 0 0 0 0,0 0-1 0 0,-1 0 1 0 0,18-1-357 0 0,-4 0 277 0 0,-1 0 1 0 0,0-2 0 0 0,19-5-1 0 0,6-1-477 0 0,134-19-8327 0 0,-134 23 6781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0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64 10629 0 0,'-1'-10'818'0'0,"1"7"-511"0"0,-1-1 0 0 0,1 1 1 0 0,0-1-1 0 0,0 0 0 0 0,0 1 1 0 0,1-1-1 0 0,-1 0 0 0 0,1 1 1 0 0,0-1-1 0 0,0 1 0 0 0,0-1 1 0 0,0 1-1 0 0,3-5 0 0 0,-2 18 5488 0 0,0 36-4630 0 0,-18 149-1732 0 0,11-142-2055 0 0,3-28-1760 0 0,0 1-5644 0 0,2-24 8558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01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42 11213 0 0,'-1'0'35'0'0,"-1"-1"-1"0"0,1 0 1 0 0,0 0 0 0 0,0 0 0 0 0,0-1-1 0 0,0 1 1 0 0,0 0 0 0 0,1 0 0 0 0,-1 0-1 0 0,0-1 1 0 0,0 1 0 0 0,1 0-1 0 0,-1-1 1 0 0,1 1 0 0 0,-1 0 0 0 0,1-1-1 0 0,0 1 1 0 0,-1-1 0 0 0,1 1-1 0 0,0-1 1 0 0,0 1 0 0 0,0-3 0 0 0,1 3 39 0 0,0 0 1 0 0,-1 0 0 0 0,1 1-1 0 0,0-1 1 0 0,0 0 0 0 0,0 1-1 0 0,0-1 1 0 0,0 0-1 0 0,0 1 1 0 0,0-1 0 0 0,0 1-1 0 0,0-1 1 0 0,0 1 0 0 0,0 0-1 0 0,0-1 1 0 0,0 1 0 0 0,0 0-1 0 0,0 0 1 0 0,1 0 0 0 0,-1 0-1 0 0,2 0 1 0 0,5 0 153 0 0,-1 0 0 0 0,1 1-1 0 0,0 0 1 0 0,-1 1 0 0 0,1-1 0 0 0,-1 1 0 0 0,12 5 0 0 0,-4 1-186 0 0,-1 1-1 0 0,0 0 1 0 0,0 1 0 0 0,0 0 0 0 0,-1 1-1 0 0,-1 1 1 0 0,0 0 0 0 0,18 24 0 0 0,-23-25-46 0 0,0-1 1 0 0,0 1-1 0 0,-1 0 0 0 0,-1 1 1 0 0,0-1-1 0 0,0 1 1 0 0,-1 0-1 0 0,-1 1 1 0 0,0-1-1 0 0,-1 0 1 0 0,0 1-1 0 0,0 17 1 0 0,-2-24 95 0 0,-1 0 0 0 0,0-1-1 0 0,0 1 1 0 0,-1 0 0 0 0,1-1 0 0 0,-1 1 0 0 0,-1-1 0 0 0,1 0 0 0 0,-1 1 0 0 0,0-1 0 0 0,0 0 0 0 0,0-1-1 0 0,-1 1 1 0 0,0-1 0 0 0,1 1 0 0 0,-2-1 0 0 0,1 0 0 0 0,0-1 0 0 0,-7 5 0 0 0,-1 1-114 0 0,0-1 1 0 0,-1-1 0 0 0,0 0-1 0 0,-1-1 1 0 0,1 0-1 0 0,-21 5 1 0 0,22-8-744 0 0,1 0-1 0 0,-1-1 1 0 0,0 0-1 0 0,-21 0 1 0 0,28-3-355 0 0,0 1-1 0 0,-1-1 0 0 0,1 0 1 0 0,0 0-1 0 0,0 0 1 0 0,0-1-1 0 0,-10-3 1 0 0,5-2-232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0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27 7665 0 0,'-2'6'7213'0'0,"-4"17"-3821"0"0,-10 77-1260 0 0,10 118-1694 0 0,5-171-5147 0 0,1 0-4877 0 0,0-43 7757 0 0</inkml:trace>
  <inkml:trace contextRef="#ctx0" brushRef="#br0" timeOffset="1">15 159 15649 0 0,'-1'-1'92'0'0,"0"0"-1"0"0,0 0 0 0 0,-1 0 0 0 0,1 0 0 0 0,0-1 0 0 0,0 1 0 0 0,1-1 0 0 0,-1 1 0 0 0,0-1 0 0 0,0 1 0 0 0,1-1 1 0 0,-1 1-1 0 0,0-1 0 0 0,1 1 0 0 0,0-1 0 0 0,-1 0 0 0 0,1 1 0 0 0,0-1 0 0 0,0 0 0 0 0,0 1 0 0 0,0-1 1 0 0,0-2-1 0 0,2 1 66 0 0,-1 0 0 0 0,1 1 0 0 0,0-1 0 0 0,0 0 0 0 0,0 1 0 0 0,0-1 0 0 0,0 1 0 0 0,1 0 1 0 0,-1 0-1 0 0,0 0 0 0 0,5-3 0 0 0,9-6-418 0 0,0 1 0 0 0,1 0 0 0 0,0 1 0 0 0,0 1-1 0 0,1 0 1 0 0,0 1 0 0 0,26-5 0 0 0,15 1-4107 0 0,-1 7-3399 0 0,-45 4 6253 0 0</inkml:trace>
  <inkml:trace contextRef="#ctx0" brushRef="#br0" timeOffset="2">141 191 9273 0 0,'-3'2'284'0'0,"-36"27"2979"0"0,18-6 2065 0 0,21-22-5277 0 0,1-1-1 0 0,0 1 0 0 0,0-1 0 0 0,0 1 1 0 0,0-1-1 0 0,0 1 0 0 0,0-1 0 0 0,0 0 1 0 0,0 1-1 0 0,-1-1 0 0 0,1 0 1 0 0,0 0-1 0 0,0 0 0 0 0,0 0 0 0 0,0 0 1 0 0,0 0-1 0 0,0 0 0 0 0,0 0 0 0 0,0 0 1 0 0,0-1-1 0 0,2 1 0 0 0,28-3-198 0 0,50-13-3868 0 0,-10 4-4338 0 0,-54 8 6538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02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12089 0 0,'1'-1'212'0'0,"10"-18"142"0"0,4 13 5719 0 0,-14 53-1884 0 0,-17 129-3448 0 0,16-127-2087 0 0,0-16-2510 0 0,0 0-6330 0 0,0-27 7933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03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3 270 17834 0 0,'-1'-21'1070'0'0,"0"19"-473"0"0,1 0 1 0 0,-1-1-1 0 0,1 1 0 0 0,0-1 0 0 0,0 1 0 0 0,0 0 0 0 0,1-1 0 0 0,-1 1 0 0 0,1-1 0 0 0,-1 1 1 0 0,1 0-1 0 0,1-5 0 0 0,11-9 271 0 0,1 3-710 0 0,1 1 1 0 0,0 0 0 0 0,0 1 0 0 0,1 1-1 0 0,1 1 1 0 0,0 0 0 0 0,23-8 0 0 0,130-38-1586 0 0,-161 52 1243 0 0,114-25-5161 0 0,-39 13-4334 0 0,-64 12 6522 0 0</inkml:trace>
  <inkml:trace contextRef="#ctx0" brushRef="#br0" timeOffset="1">717 312 20426 0 0,'0'16'1096'0'0,"-7"-1"-356"0"0,3 0-248 0 0,4-1 28 0 0,-4-2-260 0 0,1 0-104 0 0,-1-3-88 0 0,3 1-80 0 0,-2-3-236 0 0,3 1-68 0 0,-1-3-320 0 0,1 1-664 0 0,-3 0-536 0 0,3-1-908 0 0,-2 0-1041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58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52 2620 0 0,'0'0'107'0'0,"-1"0"1"0"0,1 0-1 0 0,0-1 0 0 0,-1 1 0 0 0,1 0 0 0 0,0-1 1 0 0,0 1-1 0 0,-1 0 0 0 0,1-1 0 0 0,0 1 0 0 0,0 0 1 0 0,0-1-1 0 0,-1 1 0 0 0,1 0 0 0 0,0-1 0 0 0,0 1 1 0 0,0-1-1 0 0,0 1 0 0 0,0 0 0 0 0,0-1 0 0 0,0 1 1 0 0,0-1-1 0 0,0 1 0 0 0,0 0 0 0 0,0-1 0 0 0,0 1 1 0 0,0-1-1 0 0,0 1 0 0 0,0 0 0 0 0,0-1 0 0 0,1 1 0 0 0,-1-1 1 0 0,0 1-1 0 0,0 0 0 0 0,0-1 0 0 0,1 1 0 0 0,-1 0 1 0 0,0-1-1 0 0,1 1 0 0 0,17-2 6804 0 0,-4 1-7345 0 0,416-26 5488 0 0,-235 19-3745 0 0,-153 8-3935 0 0,0 0-3492 0 0,-16 0-54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56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76 8573 0 0,'1'-2'-40'0'0,"9"-14"1147"0"0,-10 16-1050 0 0,0 1 0 0 0,0-1 0 0 0,0 0 1 0 0,0 0-1 0 0,0 0 0 0 0,0 1 0 0 0,0-1 1 0 0,0 0-1 0 0,0 0 0 0 0,0 0 0 0 0,0 1 1 0 0,0-1-1 0 0,0 0 0 0 0,0 0 0 0 0,0 0 0 0 0,0 0 1 0 0,1 1-1 0 0,-1-1 0 0 0,0 0 0 0 0,0 0 1 0 0,0 0-1 0 0,0 0 0 0 0,0 1 0 0 0,0-1 1 0 0,0 0-1 0 0,1 0 0 0 0,-1 0 0 0 0,0 0 1 0 0,0 0-1 0 0,0 0 0 0 0,0 1 0 0 0,1-1 0 0 0,-1 0 1 0 0,0 0-1 0 0,0 0 0 0 0,0 0 0 0 0,0 0 1 0 0,1 0-1 0 0,-1 0 0 0 0,0 0 0 0 0,0 0 1 0 0,0 0-1 0 0,1 0 0 0 0,-1 0 0 0 0,0 0 0 0 0,0 0 1 0 0,0 0-1 0 0,1 0 0 0 0,-1 0 0 0 0,0 0 1 0 0,0 0-1 0 0,0 0 0 0 0,0 0 0 0 0,1-1 1 0 0,-1 1-1 0 0,0 0 0 0 0,0 0 0 0 0,0 0 1 0 0,0 0 17 0 0,0 1 1 0 0,0 0-1 0 0,0-1 1 0 0,0 1-1 0 0,0 0 1 0 0,0-1-1 0 0,1 1 1 0 0,-1 0 0 0 0,0-1-1 0 0,0 1 1 0 0,0-1-1 0 0,0 1 1 0 0,1 0-1 0 0,-1-1 1 0 0,0 1-1 0 0,1-1 1 0 0,-1 1-1 0 0,0-1 1 0 0,1 1 0 0 0,-1-1-1 0 0,1 1 1 0 0,-1-1-1 0 0,1 1 1 0 0,-1-1-1 0 0,1 0 1 0 0,-1 1-1 0 0,1-1 1 0 0,-1 0 0 0 0,1 1-1 0 0,-1-1 1 0 0,1 0-1 0 0,0 0 1 0 0,-1 0-1 0 0,1 1 1 0 0,-1-1-1 0 0,1 0 1 0 0,0 0 0 0 0,-1 0-1 0 0,1 0 1 0 0,0 0-1 0 0,-1 0 1 0 0,1 0-1 0 0,0 0 1 0 0,-1 0-1 0 0,1-1 1 0 0,-1 1-1 0 0,1 0 1 0 0,0 0 0 0 0,-1 0-1 0 0,1-1 1 0 0,-1 1-1 0 0,1 0 1 0 0,-1-1-1 0 0,1 0 1 0 0,37-21 189 0 0,-31 18-131 0 0,11-7-56 0 0,-11 6-39 0 0,0 0 0 0 0,1 1 0 0 0,-1 0 1 0 0,1 0-1 0 0,0 1 0 0 0,0 0 0 0 0,0 0 1 0 0,0 1-1 0 0,0 0 0 0 0,1 0 0 0 0,11 0 1 0 0,-19 3-28 0 0,0-1 0 0 0,0 1 0 0 0,1-1 0 0 0,-1 1 0 0 0,0 0 1 0 0,0 0-1 0 0,0-1 0 0 0,0 1 0 0 0,0 0 0 0 0,0 0 0 0 0,0 0 1 0 0,0 0-1 0 0,0 0 0 0 0,0 1 0 0 0,-1-1 0 0 0,1 0 0 0 0,0 0 1 0 0,-1 0-1 0 0,1 1 0 0 0,-1-1 0 0 0,1 0 0 0 0,-1 1 0 0 0,0-1 1 0 0,0 0-1 0 0,1 1 0 0 0,-1-1 0 0 0,0 2 0 0 0,4 40 18 0 0,-6-4-46 0 0,-2 0 0 0 0,-2 0 1 0 0,-1 0-1 0 0,-2 0 0 0 0,-1-2 0 0 0,-2 1 0 0 0,-2-1 0 0 0,-2-1 0 0 0,-23 40 0 0 0,32-63 122 0 0,-1 0-1 0 0,-1-1 1 0 0,0 0-1 0 0,-15 15 0 0 0,21-23-97 0 0,-1 0 0 0 0,0-1 0 0 0,0 1 0 0 0,-1-1-1 0 0,1 0 1 0 0,0-1 0 0 0,-1 1 0 0 0,0-1 0 0 0,0 0-1 0 0,0 0 1 0 0,0 0 0 0 0,0-1 0 0 0,0 0 0 0 0,0 0-1 0 0,-9 1 1 0 0,13-2-11 0 0,0-1 0 0 0,1 1-1 0 0,-1-1 1 0 0,0 1 0 0 0,1-1 0 0 0,-1 0 0 0 0,1 1-1 0 0,-1-1 1 0 0,1 0 0 0 0,-1 1 0 0 0,1-1 0 0 0,-1 0-1 0 0,1 0 1 0 0,-1 1 0 0 0,1-1 0 0 0,0 0 0 0 0,0 0-1 0 0,-1 0 1 0 0,1 1 0 0 0,0-1 0 0 0,0 0 0 0 0,0 0-1 0 0,0 0 1 0 0,0 0 0 0 0,0-1 0 0 0,1-23 69 0 0,6 2-173 0 0,1 1 0 0 0,1 0-1 0 0,1 1 1 0 0,1 0 0 0 0,23-33 0 0 0,78-92-2723 0 0,-101 132 2310 0 0,65-73-7874 0 0,-69 80 7081 0 0,4-7-209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5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31 5789 0 0,'-24'-13'214'0'0,"6"1"7136"0"0,19 12-7147 0 0,0-1 0 0 0,1 0 1 0 0,-1 0-1 0 0,1 1 0 0 0,-1-1 1 0 0,0 1-1 0 0,1-1 0 0 0,-1 1 1 0 0,1 0-1 0 0,-1 0 0 0 0,1 0 0 0 0,-1-1 1 0 0,1 1-1 0 0,-1 1 0 0 0,1-1 1 0 0,-1 0-1 0 0,1 0 0 0 0,1 1 1 0 0,14-1 49 0 0,1 2 0 0 0,-1 0 0 0 0,0 1 0 0 0,0 1 0 0 0,0 0 1 0 0,19 8-1 0 0,-27-9-164 0 0,-1 0 1 0 0,0 1-1 0 0,-1 0 1 0 0,1 0-1 0 0,-1 1 1 0 0,0-1-1 0 0,0 2 1 0 0,0-1-1 0 0,0 1 1 0 0,-1 0-1 0 0,0 0 0 0 0,-1 1 1 0 0,1 0-1 0 0,6 11 1 0 0,-11-15-85 0 0,0 1 0 0 0,0 0 0 0 0,0 0 1 0 0,0 0-1 0 0,0 0 0 0 0,-1 0 0 0 0,0 0 1 0 0,0 0-1 0 0,0 0 0 0 0,0 0 0 0 0,-1 0 0 0 0,1-1 1 0 0,-1 1-1 0 0,0 0 0 0 0,0 0 0 0 0,-1 0 0 0 0,1-1 1 0 0,-1 1-1 0 0,0 0 0 0 0,0-1 0 0 0,0 0 0 0 0,0 1 1 0 0,0-1-1 0 0,-1 0 0 0 0,-4 4 0 0 0,-36 35-3755 0 0,0-11-5890 0 0,34-25 7657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5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69 4524 0 0,'0'-3'210'0'0,"1"0"-1"0"0,-1 0 1 0 0,0 0 0 0 0,0 0-1 0 0,0-1 1 0 0,0 1-1 0 0,0 0 1 0 0,-1 0-1 0 0,0 0 1 0 0,1 0-1 0 0,-1 0 1 0 0,0 0-1 0 0,0 0 1 0 0,-1 0-1 0 0,-2-4 1 0 0,3 5-96 0 0,0 1-1 0 0,0 0 1 0 0,-1 0 0 0 0,1-1 0 0 0,0 1-1 0 0,0 0 1 0 0,-1 0 0 0 0,1 1-1 0 0,-1-1 1 0 0,1 0 0 0 0,-1 0 0 0 0,1 1-1 0 0,-1-1 1 0 0,0 1 0 0 0,1-1 0 0 0,-1 1-1 0 0,0 0 1 0 0,1-1 0 0 0,-1 1 0 0 0,0 0-1 0 0,0 0 1 0 0,1 0 0 0 0,-1 0 0 0 0,0 1-1 0 0,1-1 1 0 0,-1 0 0 0 0,0 1 0 0 0,1-1-1 0 0,-1 1 1 0 0,1 0 0 0 0,-1-1 0 0 0,-1 2-1 0 0,-10 5 352 0 0,1 1 0 0 0,0 0 0 0 0,1 0-1 0 0,0 1 1 0 0,0 0 0 0 0,1 1 0 0 0,0 0-1 0 0,1 1 1 0 0,0 0 0 0 0,-11 19 0 0 0,-7 14 607 0 0,-31 70 1 0 0,50-97-846 0 0,1 0 0 0 0,1 1 0 0 0,1-1 0 0 0,0 1 0 0 0,1 1 0 0 0,1-1 0 0 0,1 0 0 0 0,0 29 0 0 0,2-41-200 0 0,0-1-1 0 0,0 1 1 0 0,1 0 0 0 0,0 0 0 0 0,0-1 0 0 0,0 1 0 0 0,1-1-1 0 0,0 1 1 0 0,0-1 0 0 0,0 0 0 0 0,1 1 0 0 0,0-1 0 0 0,0 0-1 0 0,0-1 1 0 0,0 1 0 0 0,1-1 0 0 0,0 1 0 0 0,0-1 0 0 0,0 0-1 0 0,0 0 1 0 0,1-1 0 0 0,-1 1 0 0 0,1-1 0 0 0,0 0 0 0 0,0 0-1 0 0,0-1 1 0 0,1 0 0 0 0,-1 0 0 0 0,0 0 0 0 0,11 2 0 0 0,-3-1-621 0 0,0-1 0 0 0,0-1 0 0 0,1 0 0 0 0,-1-1 1 0 0,23-3-1 0 0,-16 0-1997 0 0,0-1 1 0 0,-1 0 0 0 0,21-9-1 0 0,-20 6 510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1:00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5873 0 0,'-3'1'307'0'0,"-1"0"1"0"0,0 1 0 0 0,1-1-1 0 0,-1 1 1 0 0,0-1 0 0 0,1 1 0 0 0,0 0-1 0 0,-1 0 1 0 0,1 1 0 0 0,0-1-1 0 0,-5 6 1 0 0,-34 34 2337 0 0,40-40-2535 0 0,-1 1 186 0 0,-1 1 0 0 0,1-1 0 0 0,-1 1 0 0 0,1 0 0 0 0,0 0 0 0 0,0 0 0 0 0,1 1 0 0 0,-1-1 0 0 0,1 1-1 0 0,0-1 1 0 0,0 1 0 0 0,1 0 0 0 0,-1 0 0 0 0,1 0 0 0 0,-1 8 0 0 0,36-14 503 0 0,-19-10-1017 0 0,-1 0 0 0 0,0-2 0 0 0,21-22 1 0 0,17-17 956 0 0,-52 52-671 0 0,1 0 0 0 0,-1 0 0 0 0,1-1 1 0 0,-1 1-1 0 0,1 0 0 0 0,0 0 0 0 0,-1 0 1 0 0,1 0-1 0 0,0 0 0 0 0,-1 0 0 0 0,1 0 1 0 0,-1 0-1 0 0,1 0 0 0 0,0 0 0 0 0,-1 1 1 0 0,1-1-1 0 0,-1 0 0 0 0,1 0 0 0 0,-1 0 1 0 0,1 1-1 0 0,0-1 0 0 0,-1 0 0 0 0,1 1 1 0 0,-1-1-1 0 0,1 0 0 0 0,-1 1 0 0 0,0-1 1 0 0,1 1-1 0 0,-1-1 0 0 0,1 1 0 0 0,-1-1 1 0 0,0 1-1 0 0,1-1 0 0 0,-1 1 1 0 0,0-1-1 0 0,0 1 0 0 0,1 0 0 0 0,-1-1 1 0 0,0 1-1 0 0,0-1 0 0 0,0 1 0 0 0,0-1 1 0 0,0 2-1 0 0,14 39 635 0 0,-10-27-657 0 0,-4-14-53 0 0,5 12-129 0 0,0 0-1 0 0,0-1 0 0 0,1 0 0 0 0,7 11 1 0 0,13 2-3701 0 0,-23-23 2983 0 0,0 0 1 0 0,0 1 0 0 0,0-1-1 0 0,0 0 1 0 0,0 0 0 0 0,0-1-1 0 0,0 1 1 0 0,0-1 0 0 0,0 1-1 0 0,4-1 1 0 0,-3-4 269 0 0,-1 0 0 0 0,0 0 0 0 0,0 0 0 0 0,0 0 0 0 0,0-1 0 0 0,0 1 0 0 0,-1-1 1 0 0,3-7-1 0 0,-3 8 604 0 0,9-19 92 0 0,13-25 1931 0 0,-3 23 4455 0 0,-19 35 1054 0 0,0 37-5551 0 0,-2 11-1236 0 0,0-58-784 0 0,8-6-273 0 0,-2 1 0 0 0,1-1 0 0 0,0-1-1 0 0,-1 0 1 0 0,0 0 0 0 0,6-10 0 0 0,-8 12 421 0 0,0 0 0 0 0,0 1 1 0 0,1-1-1 0 0,-1 1 1 0 0,1-1-1 0 0,0 2 0 0 0,0-1 1 0 0,7-4-1 0 0,-10 7 40 0 0,-1 1 1 0 0,1-1-1 0 0,0 0 1 0 0,0 1-1 0 0,0-1 1 0 0,0 1-1 0 0,0-1 1 0 0,0 1-1 0 0,0 0 1 0 0,0 0-1 0 0,0 0 0 0 0,0 0 1 0 0,0 0-1 0 0,0 0 1 0 0,0 0-1 0 0,0 1 1 0 0,0-1-1 0 0,0 1 1 0 0,0 0-1 0 0,-1-1 1 0 0,1 1-1 0 0,0 0 1 0 0,0 0-1 0 0,-1 0 0 0 0,1 0 1 0 0,0 0-1 0 0,-1 1 1 0 0,3 1-1 0 0,32 42 470 0 0,4 4-4937 0 0,-5-27-7539 0 0,-27-18 9136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1:0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37 4500 0 0,'-1'-2'209'0'0,"-1"1"0"0"0,0-1 0 0 0,1 1-1 0 0,-1-1 1 0 0,1 0 0 0 0,-1 0-1 0 0,1 1 1 0 0,0-1 0 0 0,0 0 0 0 0,-2-4-1 0 0,-4-8 5094 0 0,8 29 2326 0 0,-5 13-4817 0 0,2-19-2851 0 0,0 0 1 0 0,1 0-1 0 0,0-1 0 0 0,1 1 1 0 0,0 0-1 0 0,0 0 0 0 0,1 0 1 0 0,0 0-1 0 0,0 0 0 0 0,4 10 1 0 0,3-2 295 0 0,-6-13-350 0 0,-1 0 0 0 0,1 0 0 0 0,1 0 1 0 0,-1 0-1 0 0,0-1 0 0 0,1 1 0 0 0,3 3 0 0 0,-5-6 31 0 0,0-1 0 0 0,0 1 1 0 0,0-1-1 0 0,-1 1 0 0 0,1-1 0 0 0,0 0 1 0 0,0 1-1 0 0,0-1 0 0 0,0 0 0 0 0,0 0 0 0 0,0 0 1 0 0,0 0-1 0 0,0 0 0 0 0,0 0 0 0 0,0 0 1 0 0,0 0-1 0 0,0 0 0 0 0,0 0 0 0 0,0 0 0 0 0,0 0 1 0 0,0-1-1 0 0,0 1 0 0 0,0-1 0 0 0,0 1 1 0 0,-1 0-1 0 0,1-1 0 0 0,0 1 0 0 0,0-1 1 0 0,0 0-1 0 0,-1 1 0 0 0,1-1 0 0 0,0 0 0 0 0,0 1 1 0 0,-1-1-1 0 0,1 0 0 0 0,-1 0 0 0 0,1 0 1 0 0,0 0-1 0 0,8-11-541 0 0,0 0 0 0 0,-1-1 1 0 0,-1 0-1 0 0,9-19 0 0 0,-11 21 744 0 0,0 0-1 0 0,1 0 0 0 0,0 1 0 0 0,1 0 1 0 0,-1 1-1 0 0,2-1 0 0 0,11-11 1 0 0,-18 21-83 0 0,-1-1 1 0 0,0 1 0 0 0,1 0 0 0 0,-1 0 0 0 0,0-1 0 0 0,1 1 0 0 0,-1 0 0 0 0,0 0 0 0 0,1 0-1 0 0,-1-1 1 0 0,1 1 0 0 0,-1 0 0 0 0,0 0 0 0 0,1 0 0 0 0,-1 0 0 0 0,1 0 0 0 0,-1 0-1 0 0,0 0 1 0 0,1 0 0 0 0,-1 0 0 0 0,1 0 0 0 0,-1 0 0 0 0,1 0 0 0 0,-1 1 0 0 0,0-1 0 0 0,1 0-1 0 0,-1 0 1 0 0,0 0 0 0 0,1 0 0 0 0,-1 1 0 0 0,0-1 0 0 0,1 0 0 0 0,11 17 676 0 0,9 36-2156 0 0,-13-29-933 0 0,23 26-7201 0 0,-23-43 7791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1:0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15 8117 0 0,'7'-11'5460'0'0,"-7"18"-2369"0"0,-10 34-1367 0 0,-3 12-1052 0 0,8-18 45 0 0,2-8-1121 0 0,5-27 333 0 0,0-1 0 0 0,-1 0 0 0 0,1 0 0 0 0,-1 0 0 0 0,1-1 0 0 0,-1 1 0 0 0,0 0 0 0 0,0 0-1 0 0,1-1 1 0 0,-1 1 0 0 0,0-1 0 0 0,0 1 0 0 0,0-1 0 0 0,0 1 0 0 0,-1-1 0 0 0,1 0 0 0 0,1-1 0 0 0,8-14-99 0 0,-2 3 333 0 0,0 1 0 0 0,1 0 0 0 0,0 0 0 0 0,1 1 0 0 0,1 0 0 0 0,0 1-1 0 0,0 0 1 0 0,17-12 0 0 0,-27 23-68 0 0,0-1 0 0 0,0 1 0 0 0,0-1 0 0 0,-1 1 0 0 0,1 0 0 0 0,0 0-1 0 0,0 0 1 0 0,0-1 0 0 0,0 1 0 0 0,0 0 0 0 0,0 0 0 0 0,0 0 0 0 0,0 0-1 0 0,0 0 1 0 0,-1 1 0 0 0,1-1 0 0 0,0 0 0 0 0,0 0 0 0 0,0 1 0 0 0,0-1-1 0 0,0 0 1 0 0,-1 1 0 0 0,1-1 0 0 0,0 1 0 0 0,0-1 0 0 0,-1 1-1 0 0,1-1 1 0 0,0 1 0 0 0,0 0 0 0 0,-1-1 0 0 0,1 1 0 0 0,-1 0 0 0 0,1-1-1 0 0,-1 1 1 0 0,1 0 0 0 0,0 1 0 0 0,18 41-4703 0 0,-6-15-8038 0 0,-11-24 11052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1:0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112 509 8797 0 0,'10'-12'5659'0'0,"-13"11"-5464"0"0,-1 1 0 0 0,1 0 0 0 0,0-1-1 0 0,-1 1 1 0 0,1 0 0 0 0,-1 1 0 0 0,1-1 0 0 0,-1 1 0 0 0,1-1 0 0 0,-1 1-1 0 0,-5 2 1 0 0,0 4-151 0 0,1-2 26 0 0,0 1-1 0 0,1 0 1 0 0,0 0 0 0 0,-10 11 0 0 0,15-13 33 0 0,-1-1 0 0 0,1 1 0 0 0,0-1 1 0 0,1 1-1 0 0,-1 0 0 0 0,1-1 0 0 0,-1 1 1 0 0,1 0-1 0 0,0 0 0 0 0,0 0 0 0 0,1 0 0 0 0,-1 0 1 0 0,1 8-1 0 0,1-12-94 0 0,-1 1 1 0 0,0-1-1 0 0,0 0 1 0 0,1 1-1 0 0,-1-1 1 0 0,1 0-1 0 0,-1 1 1 0 0,0-1-1 0 0,1 0 0 0 0,-1 1 1 0 0,1-1-1 0 0,-1 0 1 0 0,0 0-1 0 0,1 1 1 0 0,-1-1-1 0 0,1 0 1 0 0,-1 0-1 0 0,1 0 1 0 0,-1 0-1 0 0,1 0 1 0 0,-1 0-1 0 0,1 0 1 0 0,-1 0-1 0 0,1 0 1 0 0,-1 0-1 0 0,1 0 1 0 0,-1 0-1 0 0,1 0 1 0 0,-1 0-1 0 0,1 0 1 0 0,-1 0-1 0 0,1-1 0 0 0,-1 1 1 0 0,0 0-1 0 0,1 0 1 0 0,0-1-1 0 0,18-7-143 0 0,9-21-459 0 0,-19 21 279 0 0,-1 0 0 0 0,-1 0 0 0 0,1-1 0 0 0,6-10 1 0 0,1-8-228 0 0,-2-1 1 0 0,0 0-1 0 0,-1 0 1 0 0,-2-1-1 0 0,-1-1 1 0 0,8-52-1 0 0,-7 14 2076 0 0,0-133-1 0 0,-10 201-1514 0 0,0-1 0 0 0,-1 1-1 0 0,1 0 1 0 0,0 0-1 0 0,0 0 1 0 0,-1 0 0 0 0,1 0-1 0 0,0 0 1 0 0,0-1-1 0 0,-1 1 1 0 0,1 0-1 0 0,0 0 1 0 0,-1 0 0 0 0,1 0-1 0 0,0 0 1 0 0,-1 0-1 0 0,1 0 1 0 0,0 0-1 0 0,0 0 1 0 0,-1 1 0 0 0,1-1-1 0 0,0 0 1 0 0,-1 0-1 0 0,1 0 1 0 0,0 0-1 0 0,0 0 1 0 0,-1 0 0 0 0,1 1-1 0 0,0-1 1 0 0,0 0-1 0 0,-1 0 1 0 0,1 0 0 0 0,0 1-1 0 0,0-1 1 0 0,0 0-1 0 0,0 0 1 0 0,-1 1-1 0 0,1-1 1 0 0,0 0 0 0 0,0 0-1 0 0,0 1 1 0 0,0-1-1 0 0,0 0 1 0 0,0 0-1 0 0,-1 1 1 0 0,1 0 0 0 0,-12 12 647 0 0,-1 10-321 0 0,1 1 0 0 0,0 1 0 0 0,2 0 1 0 0,1 0-1 0 0,1 1 0 0 0,-6 34 0 0 0,5-11 683 0 0,3 0-1 0 0,0 76 0 0 0,6-119-971 0 0,1-1 0 0 0,0 1 0 0 0,0-1 0 0 0,0 1 0 0 0,0-1 0 0 0,1 0 0 0 0,0 1 0 0 0,0-1 0 0 0,1 0 0 0 0,-1 0 0 0 0,1 0 0 0 0,6 8 0 0 0,-7-11-68 0 0,-1 0 1 0 0,1-1-1 0 0,-1 1 0 0 0,1 0 1 0 0,0-1-1 0 0,0 1 0 0 0,0-1 1 0 0,-1 1-1 0 0,1-1 0 0 0,1 0 1 0 0,-1 0-1 0 0,0 0 1 0 0,0 0-1 0 0,0 0 0 0 0,0-1 1 0 0,1 1-1 0 0,-1-1 0 0 0,0 1 1 0 0,1-1-1 0 0,-1 0 0 0 0,0 0 1 0 0,1 0-1 0 0,-1 0 1 0 0,0 0-1 0 0,1 0 0 0 0,-1-1 1 0 0,0 1-1 0 0,1-1 0 0 0,-1 0 1 0 0,0 1-1 0 0,0-1 0 0 0,3-2 1 0 0,5-2-103 0 0,0 0 0 0 0,0-1 1 0 0,0 0-1 0 0,-1-1 0 0 0,0 0 1 0 0,0 0-1 0 0,0-1 0 0 0,-1 0 1 0 0,0-1-1 0 0,-1 0 0 0 0,0 0 1 0 0,-1-1-1 0 0,10-16 0 0 0,-16 26 110 0 0,0-1-1 0 0,0 1 1 0 0,0 0-1 0 0,0-1 0 0 0,0 1 1 0 0,1 0-1 0 0,-1-1 1 0 0,0 1-1 0 0,0-1 0 0 0,0 1 1 0 0,0 0-1 0 0,0-1 1 0 0,0 1-1 0 0,0 0 1 0 0,0-1-1 0 0,0 1 0 0 0,-1 0 1 0 0,1-1-1 0 0,0 1 1 0 0,0 0-1 0 0,0-1 0 0 0,0 1 1 0 0,0 0-1 0 0,-1-1 1 0 0,1 1-1 0 0,0 0 0 0 0,0-1 1 0 0,0 1-1 0 0,-1 0 1 0 0,1 0-1 0 0,0-1 1 0 0,-1 1-1 0 0,1 0 0 0 0,0 0 1 0 0,0 0-1 0 0,-1-1 1 0 0,1 1-1 0 0,0 0 0 0 0,-1 0 1 0 0,1 0-1 0 0,0 0 1 0 0,-1 0-1 0 0,1 0 0 0 0,0 0 1 0 0,-1 0-1 0 0,1-1 1 0 0,-1 1-1 0 0,1 0 1 0 0,0 1-1 0 0,-1-1 0 0 0,1 0 1 0 0,0 0-1 0 0,-1 0 1 0 0,1 0-1 0 0,0 0 0 0 0,-1 0 1 0 0,1 0-1 0 0,0 0 1 0 0,-1 1-1 0 0,1-1 0 0 0,0 0 1 0 0,-1 1-1 0 0,-21 9-28 0 0,17-6 32 0 0,-6 7 51 0 0,0 1 1 0 0,1 0-1 0 0,-10 15 1 0 0,17-22 66 0 0,0 1-1 0 0,1-1 1 0 0,-1 1 0 0 0,1 0 0 0 0,0 0-1 0 0,1 0 1 0 0,-1 0 0 0 0,1 0-1 0 0,0 0 1 0 0,1 0 0 0 0,0 7-1 0 0,0-11-65 0 0,1 0-1 0 0,0 0 1 0 0,0 0-1 0 0,-1 0 1 0 0,1 0 0 0 0,1-1-1 0 0,-1 1 1 0 0,0 0-1 0 0,0-1 1 0 0,1 1-1 0 0,-1 0 1 0 0,1-1-1 0 0,-1 0 1 0 0,1 1-1 0 0,-1-1 1 0 0,1 0-1 0 0,0 0 1 0 0,0 0-1 0 0,0 0 1 0 0,0 0-1 0 0,0 0 1 0 0,3 0-1 0 0,46 14 356 0 0,-39-14-357 0 0,-1-1 0 0 0,0 0 0 0 0,0-1 0 0 0,20-3 0 0 0,-26 3 53 0 0,0 0 0 0 0,0 0 1 0 0,0-1-1 0 0,0 1 0 0 0,-1-1 0 0 0,1 0 0 0 0,-1-1 0 0 0,1 1 1 0 0,-1-1-1 0 0,0 0 0 0 0,0 0 0 0 0,6-6 0 0 0,-4-26 353 0 0,-6 35-421 0 0,0 7 71 0 0,0-6-72 0 0,0-1 69 0 0,-1 0 0 0 0,1-1 0 0 0,-1 1 0 0 0,1 0 0 0 0,-1 0 0 0 0,1 0 0 0 0,0 0 0 0 0,-1 0 0 0 0,1-1 0 0 0,-1 1 0 0 0,1 0 0 0 0,-1 0 0 0 0,1-1 0 0 0,0 1 0 0 0,-1 0 0 0 0,1-1 0 0 0,0 1-1 0 0,-1 0 1 0 0,1-1 0 0 0,0 1 0 0 0,-1 0 0 0 0,1-1 0 0 0,0 1 0 0 0,0-1 0 0 0,-1 1 0 0 0,1-1 0 0 0,0 1 0 0 0,0 0 0 0 0,0-1 0 0 0,0 1 0 0 0,0-1 0 0 0,0 1 0 0 0,0-1 0 0 0,0 1 0 0 0,0-2 0 0 0,4-26 484 0 0,-2 21-641 0 0,0 1 1 0 0,0-1 0 0 0,1 1 0 0 0,0-1 0 0 0,0 1 0 0 0,7-8 0 0 0,-3 7-580 0 0,0 1-1 0 0,0 0 1 0 0,1 0 0 0 0,0 1-1 0 0,0 0 1 0 0,0 1 0 0 0,1-1-1 0 0,14-4 1 0 0,27-6-5827 0 0,-2 5-3865 0 0,-34 7 8028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1:03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0 5529 0 0,'0'0'636'0'0,"-12"1"4173"0"0,-11 1-2850 0 0,-31 15 253 0 0,36-13-1877 0 0,1 1 1 0 0,1 0 0 0 0,-1 2-1 0 0,1 0 1 0 0,0 0 0 0 0,-30 20-1 0 0,46-27-330 0 0,0 1-1 0 0,0-1 0 0 0,0 0 1 0 0,0 0-1 0 0,0 0 0 0 0,0 0 1 0 0,-1 0-1 0 0,1 1 0 0 0,0-1 1 0 0,0 0-1 0 0,0 0 0 0 0,0 0 1 0 0,0 1-1 0 0,0-1 1 0 0,0 0-1 0 0,0 0 0 0 0,0 0 1 0 0,0 1-1 0 0,0-1 0 0 0,0 0 1 0 0,0 0-1 0 0,0 0 0 0 0,0 1 1 0 0,0-1-1 0 0,0 0 0 0 0,0 0 1 0 0,0 0-1 0 0,0 0 0 0 0,0 1 1 0 0,0-1-1 0 0,0 0 0 0 0,1 0 1 0 0,-1 0-1 0 0,0 0 1 0 0,0 1-1 0 0,0-1 0 0 0,0 0 1 0 0,0 0-1 0 0,0 0 0 0 0,1 0 1 0 0,-1 0-1 0 0,0 1 0 0 0,0-1 1 0 0,0 0-1 0 0,0 0 0 0 0,1 0 1 0 0,14 8 6 0 0,15 1-8 0 0,-14-6 12 0 0,-10-3 13 0 0,0 1 1 0 0,-1 0-1 0 0,1 0 0 0 0,0 0 0 0 0,0 1 0 0 0,-1 0 0 0 0,1 0 0 0 0,-1 1 1 0 0,0-1-1 0 0,0 1 0 0 0,0 0 0 0 0,0 0 0 0 0,5 5 0 0 0,-10-6-18 0 0,0-1-1 0 0,0 1 0 0 0,1 0 1 0 0,-2 0-1 0 0,1 0 1 0 0,0-1-1 0 0,0 1 0 0 0,0 0 1 0 0,-1 0-1 0 0,1-1 0 0 0,-1 1 1 0 0,0 0-1 0 0,1-1 1 0 0,-1 1-1 0 0,0-1 0 0 0,0 1 1 0 0,0-1-1 0 0,0 1 0 0 0,0-1 1 0 0,0 1-1 0 0,-1-1 1 0 0,1 0-1 0 0,0 0 0 0 0,-1 0 1 0 0,1 0-1 0 0,-1 0 1 0 0,-2 2-1 0 0,-43 28-159 0 0,15-14-791 0 0,-17 9-2719 0 0,18-18-5516 0 0,27-8 7906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1:04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55 6233 0 0,'-3'-5'2085'0'0,"-6"10"-472"0"0,-18 25 509 0 0,16-15-1444 0 0,0 1-1 0 0,-16 29 1 0 0,25-40-365 0 0,0 0 0 0 0,0 1 0 0 0,1-1-1 0 0,-1 0 1 0 0,1 1 0 0 0,1 0 0 0 0,-2 8 0 0 0,3-14-299 0 0,-1 0 0 0 0,0 1 1 0 0,1-1-1 0 0,-1 0 0 0 0,0 0 0 0 0,1 0 1 0 0,-1 1-1 0 0,0-1 0 0 0,1 0 1 0 0,-1 0-1 0 0,1 0 0 0 0,-1 0 0 0 0,0 0 1 0 0,1 0-1 0 0,-1 0 0 0 0,1 0 0 0 0,-1 0 1 0 0,0 0-1 0 0,1 0 0 0 0,-1 0 0 0 0,0 0 1 0 0,1 0-1 0 0,-1 0 0 0 0,1 0 1 0 0,-1 0-1 0 0,0 0 0 0 0,1 0 0 0 0,-1-1 1 0 0,0 1-1 0 0,1 0 0 0 0,-1 0 0 0 0,0 0 1 0 0,1-1-1 0 0,-1 1 0 0 0,1-1 0 0 0,12-6 294 0 0,-5-2-210 0 0,0 0 0 0 0,1 1 0 0 0,-1-1 0 0 0,14-8 0 0 0,2-3 2 0 0,-22 18-74 0 0,0 1 179 0 0,-1-1-1 0 0,1 0 0 0 0,0 0 1 0 0,0 0-1 0 0,0 1 0 0 0,1-1 1 0 0,-1 1-1 0 0,0 0 0 0 0,1 0 0 0 0,-1-1 1 0 0,0 2-1 0 0,1-1 0 0 0,0 0 1 0 0,-1 0-1 0 0,5 0 434 0 0,24 47 861 0 0,-29-45-1543 0 0,0 1-1 0 0,0 0 1 0 0,0-1 0 0 0,0 1-1 0 0,0-1 1 0 0,0 0 0 0 0,1 1-1 0 0,-1-1 1 0 0,0 0-1 0 0,1-1 1 0 0,-1 1 0 0 0,1 0-1 0 0,-1-1 1 0 0,1 1 0 0 0,-1-1-1 0 0,1 0 1 0 0,0 0 0 0 0,-1 0-1 0 0,1 0 1 0 0,-1 0-1 0 0,1-1 1 0 0,-1 1 0 0 0,1-1-1 0 0,-1 0 1 0 0,1 1 0 0 0,3-3-1 0 0,3-2-130 0 0,0-1 0 0 0,0 0-1 0 0,-1-1 1 0 0,0 0 0 0 0,11-11-1 0 0,-13 11 211 0 0,0 0-1 0 0,1 1 1 0 0,0 0-1 0 0,0 1 1 0 0,0-1 0 0 0,1 1-1 0 0,9-4 1 0 0,-16 9 9 0 0,-1-1 0 0 0,1 1 0 0 0,-1 0 0 0 0,1 0 0 0 0,-1 0 0 0 0,0 0 0 0 0,1 0 0 0 0,-1 0 0 0 0,1 0 0 0 0,-1 0 0 0 0,1 0 0 0 0,-1 0 1 0 0,0 0-1 0 0,1 1 0 0 0,-1-1 0 0 0,1 0 0 0 0,-1 0 0 0 0,0 0 0 0 0,1 0 0 0 0,-1 1 0 0 0,1-1 0 0 0,-1 0 0 0 0,0 0 0 0 0,1 1 0 0 0,-1-1 1 0 0,0 0-1 0 0,0 1 0 0 0,1-1 0 0 0,-1 0 0 0 0,0 1 0 0 0,0-1 0 0 0,1 0 0 0 0,-1 1 0 0 0,0-1 0 0 0,0 1 0 0 0,0-1 0 0 0,1 0 0 0 0,-1 2 0 0 0,5 23 506 0 0,1-1-206 0 0,-6-24-378 0 0,19-8-978 0 0,-11-3 696 0 0,1 1 0 0 0,0 0 0 0 0,1 1-1 0 0,0 0 1 0 0,17-12 0 0 0,-26 21 414 0 0,-1 0 0 0 0,1 1 0 0 0,0-1 0 0 0,0 0-1 0 0,-1 1 1 0 0,1-1 0 0 0,0 1 0 0 0,-1-1 0 0 0,1 1 0 0 0,0 0 0 0 0,-1-1 0 0 0,1 1 0 0 0,-1-1 0 0 0,1 1-1 0 0,-1 0 1 0 0,1 0 0 0 0,-1-1 0 0 0,1 1 0 0 0,-1 0 0 0 0,0 0 0 0 0,0 0 0 0 0,1-1 0 0 0,-1 1 0 0 0,0 0-1 0 0,0 0 1 0 0,0 0 0 0 0,0 0 0 0 0,0-1 0 0 0,0 3 0 0 0,0-1 29 0 0,1 0 0 0 0,-1 0 1 0 0,0 0-1 0 0,1 0 0 0 0,0 1 0 0 0,-1-1 0 0 0,1 0 0 0 0,0 0 1 0 0,0 0-1 0 0,0-1 0 0 0,0 1 0 0 0,0 0 0 0 0,1 0 0 0 0,-1 0 1 0 0,1-1-1 0 0,-1 1 0 0 0,1-1 0 0 0,-1 1 0 0 0,1-1 1 0 0,0 0-1 0 0,0 0 0 0 0,0 0 0 0 0,0 0 0 0 0,2 1 0 0 0,5-2-191 0 0,0-1-1 0 0,0-1 0 0 0,-1 1 1 0 0,1-2-1 0 0,0 1 0 0 0,-1-1 1 0 0,1 0-1 0 0,-1-1 0 0 0,9-5 0 0 0,2-2-2435 0 0,0-1 0 0 0,28-24-1 0 0,-40 29-582 0 0,13-7-9244 0 0,-18 12 11337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1:04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20 173 7677 0 0,'0'0'106'0'0,"0"0"1"0"0,0-1-1 0 0,0 1 1 0 0,0 0-1 0 0,0-1 0 0 0,0 1 1 0 0,0 0-1 0 0,0 0 1 0 0,0-1-1 0 0,0 1 1 0 0,0 0-1 0 0,0-1 1 0 0,0 1-1 0 0,0 0 0 0 0,0 0 1 0 0,0-1-1 0 0,0 1 1 0 0,0 0-1 0 0,0 0 1 0 0,0-1-1 0 0,1 1 1 0 0,-1 0-1 0 0,0 0 1 0 0,0-1-1 0 0,0 1 0 0 0,0 0 1 0 0,1 0-1 0 0,-1 0 1 0 0,0-1-1 0 0,0 1 1 0 0,1 0-1 0 0,-1 0 1 0 0,0 0-1 0 0,0 0 1 0 0,1 0-1 0 0,-1-1 0 0 0,0 1 1 0 0,0 0-1 0 0,1 0 1 0 0,-1 0-1 0 0,0 0 1 0 0,1 0-1 0 0,-1 0 1 0 0,0 0-1 0 0,0 0 1 0 0,1 0-1 0 0,-1 0 0 0 0,0 0 1 0 0,1 0-1 0 0,-1 0 1 0 0,0 0-1 0 0,0 0 1 0 0,1 0-1 0 0,-1 1 1 0 0,0-1-1 0 0,0 0 1 0 0,1 0-1 0 0,-1 0 0 0 0,8 10 4776 0 0,-6-1-4769 0 0,-1 32 566 0 0,-3-1-1 0 0,-8 57 1 0 0,4-66-792 0 0,-1 63 1 0 0,7-93 73 0 0,0-1 1 0 0,0 1 0 0 0,1 0 0 0 0,-1-1 0 0 0,0 1-1 0 0,0 0 1 0 0,0-1 0 0 0,0 1 0 0 0,0 0 0 0 0,-1-1-1 0 0,1 1 1 0 0,0 0 0 0 0,0-1 0 0 0,0 1 0 0 0,0 0-1 0 0,-1-1 1 0 0,1 1 0 0 0,0-1 0 0 0,-1 1-1 0 0,1 0 1 0 0,0-1 0 0 0,-1 1 0 0 0,1-1 0 0 0,-1 1-1 0 0,1-1 1 0 0,-1 0 0 0 0,1 1 0 0 0,-1-1 0 0 0,0 1-1 0 0,0-1-24 0 0,0-1-1 0 0,1 1 1 0 0,-1-1-1 0 0,1 1 1 0 0,-1-1-1 0 0,1 0 1 0 0,-1 1-1 0 0,1-1 1 0 0,-1 0-1 0 0,1 1 1 0 0,-1-1-1 0 0,1 0 1 0 0,0 1-1 0 0,0-1 1 0 0,-1 0-1 0 0,1 0 1 0 0,0 1-1 0 0,0-1 1 0 0,0 0-1 0 0,0 0 1 0 0,0 0-1 0 0,0 1 1 0 0,0-1-1 0 0,0 0 1 0 0,0 0-1 0 0,0-1 1 0 0,1-29-456 0 0,1-1 0 0 0,2 1 0 0 0,0-1 0 0 0,3 1 0 0 0,0 1 0 0 0,2-1 0 0 0,1 1 0 0 0,2 1-1 0 0,0 0 1 0 0,26-42 0 0 0,-30 61 466 0 0,-1-1-1 0 0,1 1 0 0 0,1 1 0 0 0,-1 0 1 0 0,2 0-1 0 0,12-9 0 0 0,-16 14 149 0 0,0 0-1 0 0,1 0 1 0 0,-1 1-1 0 0,1 0 1 0 0,-1 0 0 0 0,1 1-1 0 0,0 0 1 0 0,0 0-1 0 0,0 1 1 0 0,0-1 0 0 0,1 2-1 0 0,8-1 1 0 0,-14 1-34 0 0,-1 1 1 0 0,1-1-1 0 0,0 1 0 0 0,-1 0 1 0 0,1 0-1 0 0,-1 0 0 0 0,0 0 1 0 0,1 0-1 0 0,-1 0 1 0 0,0 0-1 0 0,1 0 0 0 0,-1 0 1 0 0,0 0-1 0 0,0 1 0 0 0,0-1 1 0 0,0 1-1 0 0,0-1 1 0 0,0 0-1 0 0,-1 1 0 0 0,1 0 1 0 0,0-1-1 0 0,-1 1 0 0 0,1-1 1 0 0,0 3-1 0 0,8 44 1957 0 0,-10-43-1870 0 0,0 0-1 0 0,0 1 1 0 0,0-1 0 0 0,-1 0 0 0 0,0 0 0 0 0,0 0 0 0 0,0 0 0 0 0,-1 0 0 0 0,1 0 0 0 0,-1-1 0 0 0,0 1 0 0 0,0-1 0 0 0,-1 0 0 0 0,0 0 0 0 0,1 0 0 0 0,-1 0 0 0 0,-8 5 0 0 0,-38 22-2650 0 0,43-28 914 0 0,0 0 0 0 0,0-1 0 0 0,0 0 0 0 0,0 0 0 0 0,-8 1 0 0 0,8-3-319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1:0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18 4996 0 0,'18'-17'4828'0'0,"-26"47"-2011"0"0,-2-1-2245 0 0,2 1 0 0 0,1 0 0 0 0,1 1 0 0 0,2 0 0 0 0,-1 31 0 0 0,5-58-556 0 0,-2 15 78 0 0,-4 107 314 0 0,6-113-265 0 0,1-1-1 0 0,0 0 1 0 0,1 0 0 0 0,1 0 0 0 0,-1-1 0 0 0,2 1 0 0 0,0 0 0 0 0,6 12 0 0 0,-9-23-146 0 0,0 1-1 0 0,0 0 1 0 0,0 0-1 0 0,0-1 1 0 0,1 1-1 0 0,-1 0 1 0 0,1-1 0 0 0,-1 1-1 0 0,1-1 1 0 0,0 0-1 0 0,-1 0 1 0 0,1 0-1 0 0,0 1 1 0 0,0-2 0 0 0,0 1-1 0 0,0 0 1 0 0,0 0-1 0 0,0-1 1 0 0,0 1-1 0 0,0-1 1 0 0,0 1 0 0 0,0-1-1 0 0,1 0 1 0 0,-1 0-1 0 0,0 0 1 0 0,0 0-1 0 0,0 0 1 0 0,0 0 0 0 0,0-1-1 0 0,0 1 1 0 0,0-1-1 0 0,0 0 1 0 0,0 1-1 0 0,0-1 1 0 0,0 0 0 0 0,0 0-1 0 0,0 0 1 0 0,0 0-1 0 0,2-2 1 0 0,10-7-318 0 0,0 1 0 0 0,0-2-1 0 0,22-21 1 0 0,-26 23 278 0 0,5-4 69 0 0,0-2-1 0 0,0 1 1 0 0,-1-2-1 0 0,-1 0 1 0 0,-1 0-1 0 0,11-19 1 0 0,-23 35-5 0 0,1-1 1 0 0,-1 1-1 0 0,0 0 1 0 0,0 0 0 0 0,0-1-1 0 0,0 1 1 0 0,1 0-1 0 0,-1 0 1 0 0,0-1-1 0 0,0 1 1 0 0,0 0-1 0 0,0-1 1 0 0,0 1 0 0 0,0 0-1 0 0,0 0 1 0 0,0-1-1 0 0,0 1 1 0 0,0 0-1 0 0,0-1 1 0 0,0 1-1 0 0,0 0 1 0 0,0-1-1 0 0,0 1 1 0 0,0 0 0 0 0,0-1-1 0 0,0 1 1 0 0,0 0-1 0 0,0 0 1 0 0,0-1-1 0 0,-1 1 1 0 0,1 0-1 0 0,0-1 1 0 0,0 1-1 0 0,0 0 1 0 0,-1 0 0 0 0,1 0-1 0 0,0-1 1 0 0,-13 3 453 0 0,-14 12 17 0 0,14-4-142 0 0,1 0 1 0 0,0 1-1 0 0,1 0 1 0 0,0 1-1 0 0,-18 25 1 0 0,24-29 246 0 0,0 0 0 0 0,0 0 0 0 0,1 1 0 0 0,0-1 0 0 0,1 1 0 0 0,0 0 0 0 0,0 0 0 0 0,1 0 0 0 0,0 0 0 0 0,0 1 0 0 0,1 12 1 0 0,1-19-479 0 0,1-1 0 0 0,-1 0 0 0 0,1 0 0 0 0,0 1 1 0 0,0-1-1 0 0,0 0 0 0 0,0 0 0 0 0,1 0 1 0 0,-1 0-1 0 0,1-1 0 0 0,-1 1 0 0 0,1 0 0 0 0,-1 0 1 0 0,1-1-1 0 0,0 1 0 0 0,0-1 0 0 0,0 0 1 0 0,0 1-1 0 0,0-1 0 0 0,0 0 0 0 0,0 0 0 0 0,3 1 1 0 0,52 17 484 0 0,-9-14-656 0 0,0-1-1 0 0,81-5 1 0 0,-46-1-1337 0 0,29-3-3120 0 0,1-7-5827 0 0,-102 10 8951 0 0,28-1-2113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57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 3960 0 0,'-15'-1'7401'0'0,"-2"1"-3666"0"0,-12 4-2503 0 0,3 4-928 0 0,0 1 0 0 0,-45 23 0 0 0,24-1-3911 0 0,37-17-3482 0 0,7-10 5237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1:33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5408 0 0,'21'-31'4251'0'0,"-21"30"-4172"0"0,0 1-1 0 0,1 0 1 0 0,-1 0 0 0 0,0 0 0 0 0,0 0-1 0 0,0 0 1 0 0,1 0 0 0 0,-1 0 0 0 0,0 0-1 0 0,0 0 1 0 0,0 0 0 0 0,1 0 0 0 0,-1 0-1 0 0,0 0 1 0 0,0 0 0 0 0,0 0 0 0 0,1 0-1 0 0,-1 0 1 0 0,0 0 0 0 0,0 0 0 0 0,0 0-1 0 0,0 0 1 0 0,1 0 0 0 0,-1 0 0 0 0,0 1-1 0 0,0-1 1 0 0,0 0 0 0 0,0 0 0 0 0,1 0-1 0 0,-1 0 1 0 0,0 0 0 0 0,0 0 0 0 0,0 1-1 0 0,0-1 1 0 0,0 0 0 0 0,0 0 0 0 0,1 0-1 0 0,-1 0 1 0 0,0 1 0 0 0,0-1 0 0 0,0 0-1 0 0,0 0 1 0 0,0 0 0 0 0,0 1 0 0 0,3 21 525 0 0,-5 76-293 0 0,0-40-504 0 0,2 0 1 0 0,2-1-1 0 0,18 100 0 0 0,-17-133-1300 0 0,-2-9-959 0 0,2 0-3447 0 0,-2-12 4916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1:3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46 128 7277 0 0,'-45'-6'460'0'0,"45"6"-436"0"0,35-14 416 0 0,88-25-443 0 0,144-26 0 0 0,-260 63-231 0 0,23 0 2928 0 0,-29 3-2620 0 0,-1-1 1 0 0,1 0 0 0 0,-1 1 0 0 0,1-1 0 0 0,0 1 0 0 0,-1 0 0 0 0,1-1 0 0 0,-1 1 0 0 0,0-1 0 0 0,1 1 0 0 0,-1 0 0 0 0,0-1 0 0 0,1 1 0 0 0,-1 0 0 0 0,0-1 0 0 0,1 1 0 0 0,-1 0 0 0 0,0 0 0 0 0,0-1 0 0 0,0 1 0 0 0,0 0 0 0 0,0-1 0 0 0,0 1 0 0 0,0 0 0 0 0,0 0 0 0 0,0-1 0 0 0,0 1 0 0 0,0 0 0 0 0,-1 0 0 0 0,1-1 0 0 0,0 1 0 0 0,0 0-1 0 0,-1-1 1 0 0,1 1 0 0 0,0 0 0 0 0,-1-1 0 0 0,1 1 0 0 0,-1-1 0 0 0,0 2 0 0 0,-9 23 98 0 0,1 0-1 0 0,1 0 1 0 0,1 1-1 0 0,2 0 1 0 0,0 0-1 0 0,2 1 1 0 0,0 28-1 0 0,3-52-126 0 0,0 0 0 0 0,0 1 0 0 0,0-1-1 0 0,1 0 1 0 0,-1 0 0 0 0,1 0 0 0 0,0 0-1 0 0,0 0 1 0 0,0 0 0 0 0,0 0 0 0 0,0 0-1 0 0,1 0 1 0 0,-1 0 0 0 0,1-1 0 0 0,0 1-1 0 0,0-1 1 0 0,0 1 0 0 0,0-1 0 0 0,1 0-1 0 0,-1 0 1 0 0,0 1 0 0 0,1-2 0 0 0,0 1-1 0 0,-1 0 1 0 0,1 0 0 0 0,0-1 0 0 0,0 0-1 0 0,0 0 1 0 0,0 1 0 0 0,6 0 0 0 0,-4-1 86 0 0,1 0 0 0 0,0 0 0 0 0,0-1 1 0 0,0 0-1 0 0,0 0 0 0 0,-1 0 0 0 0,1-1 1 0 0,0 0-1 0 0,0 0 0 0 0,0 0 0 0 0,-1-1 1 0 0,1 0-1 0 0,-1 0 0 0 0,1 0 0 0 0,8-6 1 0 0,-7 3-96 0 0,0 0 0 0 0,-1-1 0 0 0,0 0 0 0 0,0 0 0 0 0,0 0 0 0 0,-1 0 0 0 0,0-1 0 0 0,0 0 1 0 0,-1 0-1 0 0,0-1 0 0 0,0 1 0 0 0,-1-1 0 0 0,1 0 0 0 0,-2 0 0 0 0,1 0 0 0 0,-1 0 0 0 0,0 0 0 0 0,-1-1 0 0 0,0 1 1 0 0,-1 0-1 0 0,0-16 0 0 0,0 22-19 0 0,0 0 0 0 0,-1-1 0 0 0,0 1-1 0 0,1 0 1 0 0,-1-1 0 0 0,0 1 0 0 0,0 0 0 0 0,0 0 0 0 0,0 0 0 0 0,-1 0 0 0 0,1 0 0 0 0,-1 0 0 0 0,1 0 0 0 0,-1 0 0 0 0,1 0-1 0 0,-1 1 1 0 0,0-1 0 0 0,0 1 0 0 0,0-1 0 0 0,-4-1 0 0 0,-21-10-2630 0 0,1 9-7930 0 0,22 4 8736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04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213 130 5633 0 0,'3'-4'554'0'0,"0"-1"0"0"0,-1 0 0 0 0,1 0 0 0 0,-1 0 0 0 0,0 0 0 0 0,-1 0 0 0 0,1 0 0 0 0,-1-1 0 0 0,1-7 0 0 0,4-49 6423 0 0,-6 62-6958 0 0,0 0 0 0 0,0-1-1 0 0,0 1 1 0 0,0 0 0 0 0,0-1-1 0 0,0 1 1 0 0,0 0-1 0 0,0-1 1 0 0,0 1 0 0 0,0 0-1 0 0,-1-1 1 0 0,1 1 0 0 0,0 0-1 0 0,0-1 1 0 0,0 1 0 0 0,0 0-1 0 0,-1-1 1 0 0,1 1-1 0 0,0 0 1 0 0,0-1 0 0 0,0 1-1 0 0,-1 0 1 0 0,1 0 0 0 0,0 0-1 0 0,0-1 1 0 0,-1 1 0 0 0,1 0-1 0 0,0 0 1 0 0,-1 0-1 0 0,1-1 1 0 0,0 1 0 0 0,-1 0-1 0 0,1 0 1 0 0,0 0 0 0 0,-1 0-1 0 0,0 0 1 0 0,-15 4 375 0 0,-14 13-19 0 0,11 0-270 0 0,0 1 0 0 0,1 0 0 0 0,1 1 0 0 0,0 1 0 0 0,2 1 0 0 0,0 0 0 0 0,2 1 0 0 0,0 1 0 0 0,-12 30 0 0 0,22-47-145 0 0,1 0 1 0 0,0-1-1 0 0,0 1 0 0 0,0 0 1 0 0,1 0-1 0 0,0 0 0 0 0,0 1 0 0 0,1-1 1 0 0,-1 0-1 0 0,1 0 0 0 0,1 0 0 0 0,-1 0 1 0 0,1 1-1 0 0,0-1 0 0 0,0 0 1 0 0,1 0-1 0 0,0 0 0 0 0,0-1 0 0 0,0 1 1 0 0,1 0-1 0 0,0-1 0 0 0,0 1 0 0 0,5 6 1 0 0,-3-6-474 0 0,1 0 1 0 0,-1-1-1 0 0,1 0 1 0 0,0 0-1 0 0,0 0 1 0 0,0 0-1 0 0,13 5 1 0 0,-10-5-875 0 0,1-1 0 0 0,1 0 0 0 0,-1 0 0 0 0,0-1 1 0 0,18 3-1 0 0,-4-3-1004 0 0,-1 1 977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0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27 9585 0 0,'0'0'87'0'0,"1"-1"0"0"0,-1 1 1 0 0,1-1-1 0 0,-1 0 0 0 0,1 1 1 0 0,-1-1-1 0 0,0 0 0 0 0,1 1 0 0 0,-1-1 1 0 0,0 0-1 0 0,0 1 0 0 0,1-1 0 0 0,-1 0 1 0 0,0 0-1 0 0,0 0 0 0 0,0 1 1 0 0,0-1-1 0 0,0 0 0 0 0,0 0 0 0 0,0 1 1 0 0,0-1-1 0 0,0 0 0 0 0,-1 0 1 0 0,1 1-1 0 0,0-1 0 0 0,0 0 0 0 0,-1 1 1 0 0,1-1-1 0 0,0 0 0 0 0,-1 1 0 0 0,0-2 1 0 0,0 1 84 0 0,-1 1 1 0 0,1-1-1 0 0,-1 1 1 0 0,1 0 0 0 0,-1-1-1 0 0,1 1 1 0 0,0 0-1 0 0,-1 0 1 0 0,1 0-1 0 0,-1 0 1 0 0,1 0-1 0 0,-1 0 1 0 0,1 0 0 0 0,-4 1-1 0 0,-3 1 133 0 0,0 1-1 0 0,0-1 0 0 0,0 1 1 0 0,0 1-1 0 0,-9 5 1 0 0,12-5-291 0 0,-1 0 0 0 0,1 0 0 0 0,0 1 0 0 0,1 0 0 0 0,-1 0 0 0 0,1 0 0 0 0,0 1 1 0 0,0 0-1 0 0,0-1 0 0 0,1 1 0 0 0,0 0 0 0 0,-3 8 0 0 0,6-12-16 0 0,-1 0 0 0 0,0 0 0 0 0,0 1 0 0 0,1-1 0 0 0,0 1 0 0 0,-1-1 0 0 0,1 0 0 0 0,0 1 0 0 0,0-1 0 0 0,0 0 0 0 0,1 1 0 0 0,-1-1 0 0 0,0 1 1 0 0,1-1-1 0 0,0 0 0 0 0,-1 1 0 0 0,1-1 0 0 0,0 0 0 0 0,0 0 0 0 0,0 0 0 0 0,1 0 0 0 0,-1 0 0 0 0,0 0 0 0 0,1 0 0 0 0,-1 0 0 0 0,1 0 0 0 0,0-1 0 0 0,-1 1 0 0 0,1-1 0 0 0,0 1 0 0 0,0-1 0 0 0,0 0 0 0 0,0 1 0 0 0,1-1 0 0 0,-1 0 1 0 0,4 1-1 0 0,47 11-683 0 0,-50-13 610 0 0,0 1-1 0 0,0-1 1 0 0,0 0 0 0 0,0 0 0 0 0,0 0-1 0 0,0-1 1 0 0,0 1 0 0 0,0-1 0 0 0,0 0-1 0 0,0 0 1 0 0,0 0 0 0 0,-1 0 0 0 0,1 0-1 0 0,5-3 1 0 0,-4 1-261 0 0,-1 0 0 0 0,1 0 0 0 0,-1 0 1 0 0,0-1-1 0 0,0 0 0 0 0,0 1 0 0 0,0-1 0 0 0,0 0 0 0 0,2-6 0 0 0,-4 8 205 0 0,0 0 0 0 0,-1-1-1 0 0,1 1 1 0 0,-1 0 0 0 0,1-1-1 0 0,-1 1 1 0 0,0-1 0 0 0,0 1-1 0 0,0-1 1 0 0,0 1 0 0 0,-1-1-1 0 0,1 1 1 0 0,-1 0 0 0 0,1-1-1 0 0,-1 1 1 0 0,0 0 0 0 0,0-1-1 0 0,0 1 1 0 0,0 0 0 0 0,-2-2-1 0 0,-16-37-2931 0 0,15 33 559 0 0,2 3 1570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05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8285 0 0,'2'1'270'0'0,"-1"1"0"0"0,1-1 0 0 0,-1 1 0 0 0,0 0 0 0 0,0-1 0 0 0,1 1 0 0 0,-1 0 0 0 0,0 0 0 0 0,0 0 0 0 0,-1 0 0 0 0,1 0 0 0 0,0 0 0 0 0,-1 0 0 0 0,1 0 0 0 0,-1 0 0 0 0,1 0 0 0 0,-1 0 0 0 0,0 1 0 0 0,0 1 0 0 0,-1 54 1334 0 0,0-34-980 0 0,-3-8-224 0 0,4-15-369 0 0,-1 1 0 0 0,0-1 0 0 0,1 0 0 0 0,0 0 0 0 0,-1 0 0 0 0,1 0 0 0 0,0 1-1 0 0,-1-1 1 0 0,1 0 0 0 0,0 0 0 0 0,0 0 0 0 0,0 1 0 0 0,0-1 0 0 0,0 0-1 0 0,1 0 1 0 0,-1 1 0 0 0,0-1 0 0 0,0 0 0 0 0,1 0 0 0 0,-1 0 0 0 0,1 0 0 0 0,-1 0-1 0 0,1 1 1 0 0,-1-1 0 0 0,1 0 0 0 0,1 1 0 0 0,-2-1-37 0 0,1-1 1 0 0,0 1 0 0 0,-1-1-1 0 0,1 1 1 0 0,0-1-1 0 0,0 1 1 0 0,-1-1-1 0 0,1 1 1 0 0,0-1-1 0 0,0 0 1 0 0,0 1-1 0 0,-1-1 1 0 0,1 0-1 0 0,0 0 1 0 0,0 0 0 0 0,0 0-1 0 0,0 0 1 0 0,0 0-1 0 0,-1 0 1 0 0,1 0-1 0 0,0 0 1 0 0,0 0-1 0 0,0 0 1 0 0,0 0-1 0 0,0 0 1 0 0,-1-1 0 0 0,1 1-1 0 0,0 0 1 0 0,0-1-1 0 0,1 0 1 0 0,21-24-611 0 0,-22 23 724 0 0,0 0 0 0 0,1-1 0 0 0,-1 1 0 0 0,1 0 0 0 0,0 0 0 0 0,-1 0 0 0 0,1 0 0 0 0,0 0 0 0 0,0 0 0 0 0,1 1 0 0 0,-1-1 0 0 0,0 1 0 0 0,1-1 0 0 0,-1 1 0 0 0,0 0 0 0 0,1 0 0 0 0,-1 0 0 0 0,4 0 0 0 0,-6 5-17 0 0,1 0 0 0 0,0 1 0 0 0,1-1 1 0 0,-1 0-1 0 0,1 0 0 0 0,0 0 1 0 0,0 0-1 0 0,4 7 0 0 0,-4-11-209 0 0,0 0 0 0 0,-1 0 1 0 0,1 0-1 0 0,0 0 0 0 0,-1-1 0 0 0,1 1 0 0 0,-1 0 1 0 0,1-1-1 0 0,0 1 0 0 0,-1-1 0 0 0,1 0 0 0 0,-1 1 0 0 0,1-1 1 0 0,-1 0-1 0 0,0 0 0 0 0,1 0 0 0 0,-1 0 0 0 0,0 0 0 0 0,0 0 1 0 0,3-3-1 0 0,30-35-452 0 0,-13 14 1179 0 0,-20 24-469 0 0,0 0-1 0 0,-1 0 1 0 0,1 1 0 0 0,0-1-1 0 0,-1 0 1 0 0,1 0 0 0 0,0 1-1 0 0,0-1 1 0 0,-1 1 0 0 0,1-1-1 0 0,0 0 1 0 0,0 1 0 0 0,0 0-1 0 0,0-1 1 0 0,0 1 0 0 0,0-1-1 0 0,0 1 1 0 0,0 0-1 0 0,0 0 1 0 0,0 0 0 0 0,0-1-1 0 0,0 1 1 0 0,0 0 0 0 0,0 0-1 0 0,0 1 1 0 0,0-1 0 0 0,0 0-1 0 0,0 0 1 0 0,0 0 0 0 0,0 1-1 0 0,0-1 1 0 0,0 0-1 0 0,0 1 1 0 0,0-1 0 0 0,0 1-1 0 0,-1-1 1 0 0,1 1 0 0 0,0-1-1 0 0,0 1 1 0 0,0 0 0 0 0,-1-1-1 0 0,1 1 1 0 0,0 0 0 0 0,-1 0-1 0 0,2 1 1 0 0,2 5-221 0 0,-1 0 0 0 0,0 1 0 0 0,0-1 0 0 0,0 1 1 0 0,1 9-1 0 0,7 16-1403 0 0,12 6-6680 0 0,-16-28 2700 0 0,-5-7 3426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0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8741 0 0,'18'-3'498'0'0,"-6"4"7213"0"0,-6 23-2586 0 0,13 313-3148 0 0,-19-336-2103 0 0,0-40-1175 0 0,1 8 503 0 0,1 0 0 0 0,1 1 0 0 0,2-1 0 0 0,1 1-1 0 0,16-46 1 0 0,-16 57 477 0 0,1 1 0 0 0,1 1 0 0 0,1-1 0 0 0,0 2 0 0 0,1-1 0 0 0,1 1-1 0 0,1 1 1 0 0,0 0 0 0 0,1 0 0 0 0,15-12 0 0 0,-21 21 410 0 0,0 0-1 0 0,1 1 1 0 0,-1 0 0 0 0,1 1 0 0 0,0 0 0 0 0,1 0-1 0 0,-1 0 1 0 0,1 1 0 0 0,0 1 0 0 0,-1-1-1 0 0,1 1 1 0 0,0 1 0 0 0,1 0 0 0 0,16 0-1 0 0,-25 1-48 0 0,0 0-1 0 0,-1-1 0 0 0,1 1 0 0 0,0 0 1 0 0,0 0-1 0 0,-1 1 0 0 0,1-1 0 0 0,0 0 1 0 0,0 0-1 0 0,-1 0 0 0 0,1 0 0 0 0,0 1 1 0 0,-1-1-1 0 0,1 0 0 0 0,0 1 0 0 0,-1-1 1 0 0,1 0-1 0 0,0 1 0 0 0,-1-1 1 0 0,1 1-1 0 0,-1-1 0 0 0,1 1 0 0 0,-1-1 1 0 0,1 1-1 0 0,-1-1 0 0 0,1 1 0 0 0,-1 0 1 0 0,1-1-1 0 0,-1 1 0 0 0,0 0 0 0 0,1-1 1 0 0,-1 1-1 0 0,0 0 0 0 0,0 0 0 0 0,0-1 1 0 0,1 1-1 0 0,-1 0 0 0 0,0 0 0 0 0,0-1 1 0 0,0 1-1 0 0,0 0 0 0 0,0 0 0 0 0,0-1 1 0 0,-1 1-1 0 0,1 0 0 0 0,0-1 0 0 0,0 1 1 0 0,0 0-1 0 0,-1 0 0 0 0,1-1 0 0 0,0 1 1 0 0,-1 0-1 0 0,-1 3 81 0 0,1 0 1 0 0,-1 0 0 0 0,0 0-1 0 0,-1 0 1 0 0,1-1-1 0 0,-1 1 1 0 0,-4 4-1 0 0,-5 2-470 0 0,0 0 0 0 0,-1-1 1 0 0,-1-1-1 0 0,-25 12 0 0 0,-27 9-6338 0 0,34-16 213 0 0,28-11 5391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06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10857 0 0,'4'-1'180'0'0,"31"-7"4598"0"0,-41 47-1737 0 0,5-36-2935 0 0,0 0-1 0 0,0 0 0 0 0,0 1 0 0 0,0-1 1 0 0,1 0-1 0 0,-1 0 0 0 0,1 1 0 0 0,0-1 1 0 0,0 4-1 0 0,-3 18 892 0 0,26-43-1342 0 0,-10 3-74 0 0,1 1 1 0 0,32-25 0 0 0,-26 22 896 0 0,22 80 1079 0 0,-41-61-1545 0 0,1 0 0 0 0,0 0 0 0 0,0 0 1 0 0,1 0-1 0 0,-1 0 0 0 0,0-1 1 0 0,0 1-1 0 0,1-1 0 0 0,-1 1 0 0 0,1-1 1 0 0,0 0-1 0 0,-1 0 0 0 0,1 0 0 0 0,0 0 1 0 0,0 0-1 0 0,-1-1 0 0 0,1 0 0 0 0,0 1 1 0 0,0-1-1 0 0,3 0 0 0 0,-2-1-82 0 0,0 0 0 0 0,1 0 0 0 0,-1 0 0 0 0,0-1-1 0 0,0 1 1 0 0,0-1 0 0 0,0 0 0 0 0,-1 0 0 0 0,1 0-1 0 0,0-1 1 0 0,6-5 0 0 0,3-5-179 0 0,0-1-1 0 0,-1 0 1 0 0,-1-1-1 0 0,0 0 1 0 0,10-18 0 0 0,-12 10 890 0 0,-9 23-597 0 0,0 0 1 0 0,0-1-1 0 0,0 1 0 0 0,0 0 0 0 0,-1 0 1 0 0,1 0-1 0 0,0-1 0 0 0,0 1 0 0 0,0 0 0 0 0,0 0 1 0 0,-1 0-1 0 0,1 0 0 0 0,0-1 0 0 0,0 1 1 0 0,0 0-1 0 0,-1 0 0 0 0,1 0 0 0 0,0 0 1 0 0,0 0-1 0 0,-1 0 0 0 0,1 0 0 0 0,0 0 0 0 0,0 0 1 0 0,-1 0-1 0 0,1 0 0 0 0,0 0 0 0 0,0 0 1 0 0,0 0-1 0 0,-1 0 0 0 0,1 0 0 0 0,0 0 1 0 0,0 0-1 0 0,-1 0 0 0 0,1 0 0 0 0,0 0 0 0 0,0 0 1 0 0,-1 0-1 0 0,1 0 0 0 0,0 0 0 0 0,0 1 1 0 0,0-1-1 0 0,-1 0 0 0 0,1 0 0 0 0,0 0 1 0 0,-41 26 3210 0 0,34-20-3410 0 0,-13 8 796 0 0,9-7-428 0 0,0 0 1 0 0,1 1-1 0 0,-16 15 0 0 0,24-20 1 0 0,-1 0 0 0 0,0 1 0 0 0,1-1 0 0 0,0 1 0 0 0,0-1 0 0 0,0 1 0 0 0,0 0 0 0 0,1 0 0 0 0,-1 0 0 0 0,1 0 0 0 0,0 0 0 0 0,0 0 0 0 0,0 0 0 0 0,1 0 0 0 0,-1 7 0 0 0,2-10-145 0 0,-1 1 0 0 0,1-1-1 0 0,0 1 1 0 0,0 0 0 0 0,0-1 0 0 0,0 1-1 0 0,0-1 1 0 0,0 0 0 0 0,0 1 0 0 0,0-1 0 0 0,1 0-1 0 0,-1 0 1 0 0,0 1 0 0 0,1-1 0 0 0,-1 0-1 0 0,1 0 1 0 0,-1-1 0 0 0,4 2 0 0 0,31 15 296 0 0,-15-11-665 0 0,0-2 1 0 0,0 0-1 0 0,1 0 0 0 0,32-1 0 0 0,43-3-5908 0 0,-46 0-225 0 0,-26-2 2458 0 0,-1-3 493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07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7 127 11841 0 0,'20'-1'1186'0'0,"-4"2"4638"0"0,-8 23-1889 0 0,-2 25-3042 0 0,1 55-1 0 0,-5-54-866 0 0,10 62 0 0 0,-6-85-66 0 0,4 46-933 0 0,-11-78-297 0 0,0-1 998 0 0,-1 0 1 0 0,0 0 0 0 0,0 0-1 0 0,0 1 1 0 0,-6-10-1 0 0,0-2-122 0 0,-7-23 48 0 0,2-1 0 0 0,2 0 0 0 0,2-1 0 0 0,1 0 0 0 0,3 0 0 0 0,-1-70 0 0 0,6 105 329 0 0,0 0 0 0 0,1 0 0 0 0,-1 1 0 0 0,2-1 0 0 0,-1 0 0 0 0,1 0 0 0 0,0 1 0 0 0,0-1 0 0 0,1 1 0 0 0,0 0 0 0 0,0 0 0 0 0,0 0-1 0 0,6-8 1 0 0,-6 11 25 0 0,0-1-1 0 0,0 1 0 0 0,1 0 0 0 0,0 0 0 0 0,-1 0 0 0 0,1 0 1 0 0,0 0-1 0 0,0 1 0 0 0,1 0 0 0 0,-1 0 0 0 0,0 0 0 0 0,1 0 1 0 0,-1 1-1 0 0,1-1 0 0 0,0 1 0 0 0,-1 0 0 0 0,1 1 0 0 0,0-1 0 0 0,6 1 1 0 0,-2 0 38 0 0,0 1 0 0 0,-1 0 1 0 0,1 1-1 0 0,0-1 0 0 0,-1 2 1 0 0,14 4-1 0 0,-19-6-20 0 0,1 1-1 0 0,0-1 1 0 0,-1 1 0 0 0,0 0 0 0 0,1 0-1 0 0,-1 0 1 0 0,0 1 0 0 0,0-1-1 0 0,0 1 1 0 0,-1-1 0 0 0,1 1 0 0 0,0 0-1 0 0,-1 0 1 0 0,0 0 0 0 0,0 0 0 0 0,0 1-1 0 0,2 4 1 0 0,-3-6-46 0 0,-1-1 0 0 0,0 0 0 0 0,0 1 0 0 0,0-1 0 0 0,0 1 0 0 0,0-1 0 0 0,0 0 0 0 0,0 1-1 0 0,0-1 1 0 0,-1 0 0 0 0,1 1 0 0 0,0-1 0 0 0,-1 0 0 0 0,0 1 0 0 0,1-1 0 0 0,-1 0 0 0 0,1 0 0 0 0,-1 1 0 0 0,0-1 0 0 0,0 0 0 0 0,0 0 0 0 0,0 0 0 0 0,0 0-1 0 0,0 0 1 0 0,0 0 0 0 0,0 0 0 0 0,0-1 0 0 0,0 1 0 0 0,-1 0 0 0 0,1-1 0 0 0,0 1 0 0 0,-2 0 0 0 0,-22 9-3428 0 0,2-7-4808 0 0,15-3 6471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07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9377 0 0,'17'-9'-72'0'0,"-7"5"4978"0"0,-7 21-1546 0 0,-16 142-1171 0 0,0 3-2799 0 0,13-147-115 0 0,1 0-1 0 0,1 0 0 0 0,0-1 0 0 0,5 17 0 0 0,-5-23-873 0 0,1 0 1 0 0,0 0-1 0 0,1 0 0 0 0,7 13 0 0 0,-2-8-411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0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30 9977 0 0,'8'-8'1818'0'0,"-16"10"-746"0"0,-17 9 26 0 0,23-10-1081 0 0,-1 1 0 0 0,1-1-1 0 0,-1 0 1 0 0,1 1-1 0 0,-1-1 1 0 0,1 1 0 0 0,0 0-1 0 0,0 0 1 0 0,0 0-1 0 0,0 0 1 0 0,0 0 0 0 0,0 0-1 0 0,1 1 1 0 0,-1-1 0 0 0,1 1-1 0 0,-1-1 1 0 0,1 1-1 0 0,0-1 1 0 0,0 1 0 0 0,0 0-1 0 0,1 0 1 0 0,-1-1-1 0 0,0 1 1 0 0,1 0 0 0 0,0 5-1 0 0,0-7-36 0 0,1 0 0 0 0,0 0 0 0 0,0 0 0 0 0,-1 0 0 0 0,1 0 1 0 0,0 0-1 0 0,0 0 0 0 0,0 0 0 0 0,0 0 0 0 0,0-1 0 0 0,0 1 0 0 0,1 0 0 0 0,-1-1 0 0 0,0 1 0 0 0,0-1 0 0 0,0 1 0 0 0,1-1 0 0 0,-1 1 0 0 0,0-1 0 0 0,1 0 0 0 0,-1 0 0 0 0,0 1 0 0 0,0-1 0 0 0,1 0 0 0 0,-1 0 0 0 0,0-1 0 0 0,2 1 0 0 0,-1 0-37 0 0,1 1 0 0 0,-1-1 1 0 0,1 0-1 0 0,-1 0 0 0 0,0 0 0 0 0,1-1 0 0 0,-1 1 0 0 0,1 0 0 0 0,-1-1 0 0 0,0 0 0 0 0,0 1 0 0 0,1-1 0 0 0,-1 0 0 0 0,3-2 1 0 0,-4 0-279 0 0,1 0 0 0 0,0 0 1 0 0,-1-1-1 0 0,0 1 0 0 0,0-1 0 0 0,0 1 1 0 0,0-1-1 0 0,0 1 0 0 0,-1-1 1 0 0,0 0-1 0 0,0 1 0 0 0,0-1 1 0 0,0 0-1 0 0,0 1 0 0 0,-1-1 1 0 0,1 1-1 0 0,-1-1 0 0 0,0 1 1 0 0,0-1-1 0 0,0 1 0 0 0,-1-1 1 0 0,1 1-1 0 0,-1 0 0 0 0,0 0 1 0 0,0 0-1 0 0,0 0 0 0 0,-3-4 1 0 0,0 1-644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5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0 5941 0 0,'0'0'658'0'0,"-36"7"4321"0"0,23-3-4734 0 0,-1 1 1 0 0,1 0-1 0 0,0 1 0 0 0,1 1 0 0 0,0-1 0 0 0,0 2 0 0 0,0 0 0 0 0,-13 12 0 0 0,18-14-89 0 0,0 1 0 0 0,0 1-1 0 0,0-1 1 0 0,1 1 0 0 0,0 0 0 0 0,1 0 0 0 0,0 1-1 0 0,0 0 1 0 0,1 0 0 0 0,0 0 0 0 0,0 0 0 0 0,-3 15-1 0 0,7-23-151 0 0,-1 0 0 0 0,1 0-1 0 0,0-1 1 0 0,0 1 0 0 0,0 0-1 0 0,-1 0 1 0 0,1 0 0 0 0,0-1-1 0 0,0 1 1 0 0,0 0 0 0 0,0 0-1 0 0,0 0 1 0 0,0-1 0 0 0,0 1-1 0 0,0 0 1 0 0,1 0 0 0 0,-1-1-1 0 0,0 1 1 0 0,0 0 0 0 0,1 0-1 0 0,-1-1 1 0 0,0 1 0 0 0,1 0-1 0 0,-1-1 1 0 0,1 1 0 0 0,-1 0-1 0 0,1-1 1 0 0,-1 1 0 0 0,1-1-1 0 0,-1 1 1 0 0,1 0 0 0 0,0-1-1 0 0,-1 0 1 0 0,1 1 0 0 0,0-1-1 0 0,0 1 1 0 0,-1-1 0 0 0,1 0-1 0 0,0 1 1 0 0,-1-1 0 0 0,1 0-1 0 0,0 0 1 0 0,0 0 0 0 0,0 0-1 0 0,-1 0 1 0 0,1 0 0 0 0,0 0-1 0 0,0 0 1 0 0,0 0 0 0 0,-1 0-1 0 0,1 0 1 0 0,0 0 0 0 0,0 0-1 0 0,0-1 1 0 0,-1 1 0 0 0,1 0-1 0 0,0-1 1 0 0,0 0 0 0 0,5 0 28 0 0,0-1 1 0 0,0-1-1 0 0,-1 1 0 0 0,1-1 1 0 0,-1 0-1 0 0,9-7 1 0 0,0-3 17 0 0,-1 0 1 0 0,-1-1-1 0 0,14-20 1 0 0,4-5 830 0 0,-30 39-886 0 0,0 0-1 0 0,1 0 1 0 0,-1 0 0 0 0,0 0-1 0 0,0-1 1 0 0,0 1-1 0 0,0 0 1 0 0,0 0 0 0 0,1 0-1 0 0,-1 0 1 0 0,0 0-1 0 0,0 0 1 0 0,0 0 0 0 0,0 0-1 0 0,1 0 1 0 0,-1 0-1 0 0,0-1 1 0 0,0 1 0 0 0,0 0-1 0 0,1 0 1 0 0,-1 0-1 0 0,0 0 1 0 0,0 0 0 0 0,0 0-1 0 0,0 0 1 0 0,1 1-1 0 0,-1-1 1 0 0,0 0 0 0 0,0 0-1 0 0,0 0 1 0 0,1 0-1 0 0,-1 0 1 0 0,0 0 0 0 0,0 0-1 0 0,0 0 1 0 0,0 0-1 0 0,0 0 1 0 0,1 1 0 0 0,-1-1-1 0 0,0 0 1 0 0,0 0-1 0 0,0 0 1 0 0,0 0 0 0 0,0 0-1 0 0,0 1 1 0 0,1-1-1 0 0,-1 0 1 0 0,0 0 0 0 0,8 16-2356 0 0,11 14-6684 0 0,-14-26 7507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08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49 9073 0 0,'30'-40'680'0'0,"-15"31"3570"0"0,-15 47-601 0 0,-10 32-2505 0 0,1-17-1013 0 0,6-25-360 0 0,2 0-1 0 0,4 46 0 0 0,3-31-3011 0 0,4 0-4058 0 0,-7-34 5242 0 0</inkml:trace>
  <inkml:trace contextRef="#ctx0" brushRef="#br0" timeOffset="1">17 246 10253 0 0,'-1'0'4'0'0,"0"0"0"0"0,1 0 0 0 0,-1 0 0 0 0,0 0 0 0 0,1 0 0 0 0,-1 0 0 0 0,0 0 0 0 0,1-1 0 0 0,-1 1 0 0 0,0 0 0 0 0,1 0 0 0 0,-1-1 0 0 0,1 1 0 0 0,-1-1 0 0 0,0 1 0 0 0,1 0 0 0 0,-1-1 0 0 0,1 1 0 0 0,-1-1 0 0 0,1 1 0 0 0,0-1 0 0 0,-1 1 0 0 0,1-1 0 0 0,-1 0 0 0 0,1 1 0 0 0,0-1 0 0 0,-1 1 0 0 0,1-1 0 0 0,0 0 0 0 0,0 1 0 0 0,0-1 0 0 0,0 0 0 0 0,-1 1 0 0 0,1-1 0 0 0,0 0 0 0 0,0 1 0 0 0,0-2 0 0 0,2 0-39 0 0,-1 1 1 0 0,0-1-1 0 0,1 1 1 0 0,-1 0 0 0 0,1-1-1 0 0,-1 1 1 0 0,1 0-1 0 0,0 0 1 0 0,0 0 0 0 0,-1 0-1 0 0,1 0 1 0 0,3-1-1 0 0,60-18-1846 0 0,3 9-2721 0 0,-50 8 3652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08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7 9485 0 0,'-2'-1'334'0'0,"0"0"1"0"0,-1 0-1 0 0,1 0 1 0 0,0 1-1 0 0,-1-1 0 0 0,1 1 1 0 0,0-1-1 0 0,-1 1 1 0 0,1 0-1 0 0,-1-1 1 0 0,1 1-1 0 0,0 1 1 0 0,-1-1-1 0 0,1 0 0 0 0,-5 2 1 0 0,-40 13 1457 0 0,18-5-1770 0 0,28-10-15 0 0,1 1 0 0 0,-1-1 1 0 0,1 0-1 0 0,-1 0 0 0 0,0 0 1 0 0,1 0-1 0 0,-1 0 0 0 0,1 1 1 0 0,-1-1-1 0 0,1 0 0 0 0,-1 0 1 0 0,1 1-1 0 0,-1-1 0 0 0,1 0 1 0 0,-1 1-1 0 0,1-1 1 0 0,-1 1-1 0 0,1-1 0 0 0,-1 0 1 0 0,1 1-1 0 0,0-1 0 0 0,-1 1 1 0 0,1-1-1 0 0,0 1 0 0 0,0-1 1 0 0,-1 1-1 0 0,1 0 0 0 0,0-1 1 0 0,0 1-1 0 0,0-1 0 0 0,-1 1 1 0 0,1 0-1 0 0,12 17-131 0 0,33 11-401 0 0,-42-27 497 0 0,66 36-114 0 0,-38-23 64 0 0,-1 1 0 0 0,-1 2 0 0 0,-1 1-1 0 0,28 24 1 0 0,-55-42 112 0 0,-1-1 0 0 0,1 0 0 0 0,0 1-1 0 0,-1-1 1 0 0,1 1 0 0 0,-1-1 0 0 0,1 1 0 0 0,-1-1-1 0 0,0 1 1 0 0,1-1 0 0 0,-1 1 0 0 0,0-1 0 0 0,1 1-1 0 0,-1 0 1 0 0,0-1 0 0 0,1 1 0 0 0,-1 0 0 0 0,0-1 0 0 0,0 1-1 0 0,0 0 1 0 0,0-1 0 0 0,0 1 0 0 0,0 0 0 0 0,0-1-1 0 0,0 1 1 0 0,0 0 0 0 0,0-1 0 0 0,0 1 0 0 0,0 0 0 0 0,0-1-1 0 0,0 1 1 0 0,-1-1 0 0 0,1 1 0 0 0,0 0 0 0 0,0-1-1 0 0,-1 1 1 0 0,1-1 0 0 0,0 1 0 0 0,-2 0 0 0 0,0 1 7 0 0,-1 0 0 0 0,1 0 1 0 0,-1 0-1 0 0,0-1 1 0 0,0 1-1 0 0,0-1 0 0 0,0 0 1 0 0,0 0-1 0 0,-4 1 1 0 0,-68 10-687 0 0,48-10-307 0 0,-4 0-2461 0 0,11-2-4162 0 0,18 0 6167 0 0</inkml:trace>
  <inkml:trace contextRef="#ctx0" brushRef="#br0" timeOffset="1">415 307 11313 0 0,'8'18'540'0'0,"-4"-16"-280"0"0,0 1-160 0 0,-4-1-144 0 0,3-1-224 0 0,-2 1-328 0 0,-1 2-2404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1:37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4596 0 0,'0'0'145'0'0,"1"0"1"0"0,-1 0-1 0 0,0-1 0 0 0,1 1 0 0 0,-1 0 0 0 0,0 0 0 0 0,1 0 0 0 0,-1 0 0 0 0,0 0 0 0 0,1 0 0 0 0,-1 1 0 0 0,1-1 0 0 0,-1 0 0 0 0,0 0 0 0 0,1 0 0 0 0,-1 0 0 0 0,0 0 1 0 0,1 0-1 0 0,-1 1 0 0 0,0-1 0 0 0,0 0 0 0 0,1 0 0 0 0,-1 0 0 0 0,0 1 0 0 0,0-1 0 0 0,1 0 0 0 0,-1 0 0 0 0,0 1 0 0 0,0-1 0 0 0,1 0 0 0 0,-1 1 0 0 0,0-1 0 0 0,0 0 1 0 0,0 1-1 0 0,-7 19 1310 0 0,2-7-1228 0 0,1-1 0 0 0,0 1 0 0 0,1 0 0 0 0,0 0 1 0 0,1 1-1 0 0,-1 23 0 0 0,-2 16 165 0 0,-8 61-211 0 0,11-66-9064 0 0,2-44 7654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1:37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 8033 0 0,'13'-5'1649'0'0,"-14"7"-1611"0"0,-1 0 0 0 0,1 0 0 0 0,0 0 0 0 0,-1 0 0 0 0,1 0 0 0 0,0 0 0 0 0,0 0 0 0 0,0 1 1 0 0,1-1-1 0 0,-1 0 0 0 0,1 1 0 0 0,-1-1 0 0 0,1 4 0 0 0,-2 12-1057 0 0,-2 10-5235 0 0,4-22 4784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1:37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42 4976 0 0,'6'-16'-342'0'0,"6"-10"3376"0"0,-7 28-1019 0 0,-4 18-490 0 0,-4 32-665 0 0,-16 87 1 0 0,2-24-838 0 0,11-57-145 0 0,-11 158-1458 0 0,16-192 64 0 0,0-12-708 0 0,1 1-3311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1:3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62 3964 0 0,'32'-61'3265'0'0,"-34"76"-74"0"0,0 11-2722 0 0,-50 183 380 0 0,31-115-816 0 0,8-32 88 0 0,-8 114-1 0 0,17-74-5186 0 0,10-93 2416 0 0,-1-6 910 0 0,-3-2 456 0 0</inkml:trace>
  <inkml:trace contextRef="#ctx0" brushRef="#br0" timeOffset="1">116 470 5300 0 0,'0'-1'65'0'0,"0"1"-1"0"0,0 0 1 0 0,0 0-1 0 0,0 0 0 0 0,0-1 1 0 0,0 1-1 0 0,0 0 0 0 0,1 0 1 0 0,-1 0-1 0 0,0 0 0 0 0,0-1 1 0 0,0 1-1 0 0,0 0 0 0 0,0 0 1 0 0,0 0-1 0 0,0 0 1 0 0,1-1-1 0 0,-1 1 0 0 0,0 0 1 0 0,0 0-1 0 0,0 0 0 0 0,0 0 1 0 0,1 0-1 0 0,-1 0 0 0 0,0 0 1 0 0,0 0-1 0 0,0 0 0 0 0,1-1 1 0 0,-1 1-1 0 0,0 0 1 0 0,0 0-1 0 0,0 0 0 0 0,1 0 1 0 0,-1 0-1 0 0,0 0 0 0 0,0 0 1 0 0,0 0-1 0 0,1 0 0 0 0,-1 0 1 0 0,0 1-1 0 0,0-1 0 0 0,0 0 1 0 0,0 0-1 0 0,1 0 1 0 0,-1 0-1 0 0,0 0 0 0 0,0 0 1 0 0,0 0-1 0 0,0 0 0 0 0,1 0 1 0 0,-1 1-1 0 0,0-1 0 0 0,0 0 1 0 0,0 0-1 0 0,0 0 0 0 0,1 1 1 0 0,3 18 1659 0 0,-2 48-1306 0 0,-2-29-63 0 0,0-34-338 0 0,1 7 83 0 0,0 1 1 0 0,0-1 0 0 0,1 0-1 0 0,0-1 1 0 0,1 1-1 0 0,8 20 1 0 0,-11-31-99 0 0,0 1 1 0 0,0-1-1 0 0,1 1 0 0 0,-1-1 0 0 0,0 1 0 0 0,1-1 1 0 0,-1 1-1 0 0,1-1 0 0 0,-1 1 0 0 0,0-1 0 0 0,1 1 1 0 0,-1-1-1 0 0,1 0 0 0 0,-1 1 0 0 0,1-1 1 0 0,-1 0-1 0 0,1 0 0 0 0,-1 1 0 0 0,1-1 0 0 0,0 0 1 0 0,-1 0-1 0 0,1 0 0 0 0,-1 0 0 0 0,1 0 1 0 0,0 1-1 0 0,-1-1 0 0 0,1 0 0 0 0,-1 0 0 0 0,2-1 1 0 0,15-11-67 0 0,10-31-224 0 0,-24 38 237 0 0,8-15 44 0 0,-1 2 327 0 0,0-1 1 0 0,2 1 0 0 0,19-23 0 0 0,-31 40-258 0 0,0 1 0 0 0,0 0 0 0 0,1 0 1 0 0,-1 0-1 0 0,0 0 0 0 0,0 0 0 0 0,0-1 0 0 0,0 1 0 0 0,1 0 0 0 0,-1 0 0 0 0,0 0 0 0 0,0 0 0 0 0,0 0 0 0 0,1 0 1 0 0,-1 0-1 0 0,0 0 0 0 0,0 0 0 0 0,0 0 0 0 0,1 0 0 0 0,-1 0 0 0 0,0 0 0 0 0,0 0 0 0 0,0 0 0 0 0,1 0 0 0 0,-1 0 0 0 0,0 0 1 0 0,0 0-1 0 0,0 0 0 0 0,1 0 0 0 0,-1 0 0 0 0,0 0 0 0 0,0 0 0 0 0,0 0 0 0 0,0 0 0 0 0,1 1 0 0 0,-1-1 0 0 0,0 0 1 0 0,0 0-1 0 0,0 0 0 0 0,0 0 0 0 0,1 0 0 0 0,-1 1 0 0 0,0-1 0 0 0,0 0 0 0 0,0 0 0 0 0,0 0 0 0 0,0 1 0 0 0,7 16 641 0 0,2 29-2291 0 0,-8-38 1256 0 0,7 19-2659 0 0,5-4-4429 0 0,-10-18 6115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1:3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10433 0 0,'1'1'2041'0'0,"-6"4"-590"0"0,-21 11 56 0 0,15-11-1499 0 0,1 1-1 0 0,0 1 1 0 0,0 0 0 0 0,-10 9-1 0 0,20-15 0 0 0,0 0 1 0 0,0 1-1 0 0,0-1 1 0 0,0 0-1 0 0,0 0 0 0 0,0 0 1 0 0,0 0-1 0 0,1 0 0 0 0,-1 0 1 0 0,0 1-1 0 0,1-1 1 0 0,-1 0-1 0 0,1 0 0 0 0,-1 0 1 0 0,1 0-1 0 0,-1 0 0 0 0,1 0 1 0 0,0 0-1 0 0,-1-1 1 0 0,1 1-1 0 0,0 0 0 0 0,0 0 1 0 0,0 0-1 0 0,0-1 0 0 0,-1 1 1 0 0,1 0-1 0 0,0-1 1 0 0,0 1-1 0 0,2 0 0 0 0,40 27 40 0 0,-33-22-194 0 0,-8-5 160 0 0,0 0 0 0 0,0 0 0 0 0,0 1-1 0 0,0-1 1 0 0,0 1 0 0 0,0-1-1 0 0,-1 1 1 0 0,1 0 0 0 0,0 0 0 0 0,-1 0-1 0 0,0 0 1 0 0,1 0 0 0 0,-1 0 0 0 0,0 0-1 0 0,0 0 1 0 0,0 0 0 0 0,-1 1-1 0 0,1-1 1 0 0,0 0 0 0 0,-1 1 0 0 0,0-1-1 0 0,1 0 1 0 0,-1 1 0 0 0,0-1 0 0 0,0 1-1 0 0,0-1 1 0 0,-1 0 0 0 0,1 1-1 0 0,0-1 1 0 0,-1 1 0 0 0,0-1 0 0 0,1 0-1 0 0,-1 0 1 0 0,0 1 0 0 0,0-1-1 0 0,-3 3 1 0 0,1 1-287 0 0,0-1 0 0 0,-1 0 1 0 0,0 0-1 0 0,0-1 0 0 0,0 1 0 0 0,-6 4 0 0 0,-31 18-7539 0 0,34-24 6089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1:3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3 8693 0 0,'8'-3'1895'0'0,"-10"15"-503"0"0,-16 32 202 0 0,7-18-1143 0 0,-2 14-387 0 0,1 1 1 0 0,-10 75 0 0 0,17-71-2810 0 0,1 45 0 0 0,2-58-3773 0 0,0-28 5415 0 0</inkml:trace>
  <inkml:trace contextRef="#ctx0" brushRef="#br0" timeOffset="1">45 347 8657 0 0,'-11'-14'957'0'0,"-17"-24"3582"0"0,27 36-4460 0 0,0 1 0 0 0,1 0-1 0 0,-1 0 1 0 0,1-1 0 0 0,-1 1-1 0 0,1 0 1 0 0,-1-1 0 0 0,1 1-1 0 0,0 0 1 0 0,0-1 0 0 0,0 1-1 0 0,0-1 1 0 0,0 1 0 0 0,0 0-1 0 0,0-1 1 0 0,0 1 0 0 0,1-1-1 0 0,-1 1 1 0 0,0 0 0 0 0,1-1 0 0 0,-1 1-1 0 0,1 0 1 0 0,-1 0 0 0 0,1-1-1 0 0,0 1 1 0 0,0 0 0 0 0,1-2-1 0 0,9-8-431 0 0,0 0 1 0 0,1 2-1 0 0,0-1 0 0 0,23-13 0 0 0,27-8-7875 0 0,-47 24 6480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1:40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0 462 11241 0 0,'10'28'1515'0'0,"-6"3"3346"0"0,0-41-5163 0 0,0 1 0 0 0,0 0 0 0 0,1 0 0 0 0,1 1-1 0 0,10-15 1 0 0,-13 20 113 0 0,1-4-427 0 0,2 0 1 0 0,-1 1-1 0 0,1 0 0 0 0,0 0 0 0 0,0 0 0 0 0,0 1 0 0 0,1 0 0 0 0,0 0 0 0 0,0 0 0 0 0,0 1 0 0 0,1 0 0 0 0,-1 1 0 0 0,1 0 0 0 0,0 0 0 0 0,0 0 0 0 0,9-1 0 0 0,50-2 1937 0 0,-67 6-1181 0 0,1 1 0 0 0,0-1 0 0 0,-1 0 0 0 0,1 1 0 0 0,-1-1 1 0 0,1 1-1 0 0,-1-1 0 0 0,1 1 0 0 0,-1-1 0 0 0,1 1 1 0 0,-1-1-1 0 0,1 1 0 0 0,-1-1 0 0 0,1 1 0 0 0,-1-1 0 0 0,0 1 1 0 0,1 0-1 0 0,-1-1 0 0 0,0 1 0 0 0,0 0 0 0 0,1-1 0 0 0,-1 1 1 0 0,0 0-1 0 0,0-1 0 0 0,0 1 0 0 0,0 0 0 0 0,0 0 0 0 0,0-1 1 0 0,0 1-1 0 0,0 0 0 0 0,0-1 0 0 0,0 1 0 0 0,-1 0 1 0 0,1-1-1 0 0,0 1 0 0 0,0 0 0 0 0,-1-1 0 0 0,1 1 0 0 0,0 0 1 0 0,-1-1-1 0 0,0 1 0 0 0,-9 28 2596 0 0,10-28-2757 0 0,-8 14 583 0 0,5-9-301 0 0,-1 0 0 0 0,1 1 0 0 0,1-1 0 0 0,-1 1 1 0 0,1-1-1 0 0,-2 15 0 0 0,4-21-86 0 0,37-22-538 0 0,-34 23 452 0 0,-1 1 1 0 0,1 0-1 0 0,0 1 1 0 0,-1-1-1 0 0,1 0 1 0 0,-1 1-1 0 0,0-1 0 0 0,0 1 1 0 0,0 0-1 0 0,3 5 1 0 0,20 22 350 0 0,-23-29-416 0 0,1 0 1 0 0,-1 1-1 0 0,0-1 0 0 0,1 0 0 0 0,-1 0 1 0 0,1-1-1 0 0,-1 1 0 0 0,1 0 1 0 0,-1-1-1 0 0,1 1 0 0 0,-1-1 0 0 0,1 0 1 0 0,-1 0-1 0 0,1 0 0 0 0,0 0 1 0 0,-1-1-1 0 0,1 1 0 0 0,4-2 0 0 0,-2 0-46 0 0,0 0 0 0 0,0-1 0 0 0,0 1 0 0 0,0-1 0 0 0,0 0-1 0 0,-1-1 1 0 0,1 1 0 0 0,5-6 0 0 0,5-8-419 0 0,0 0-1 0 0,-1-1 1 0 0,16-27 0 0 0,-25 38 195 0 0,27-45-857 0 0,-3-2 0 0 0,26-62 1 0 0,0-40 2312 0 0,-52 136-563 0 0,-11 16-30 0 0,5 6-529 0 0,1-1 0 0 0,-1 0 0 0 0,1 1-1 0 0,0-1 1 0 0,-1 1 0 0 0,1 0 0 0 0,0 0 0 0 0,0 0 0 0 0,-3 3 0 0 0,-8 11 63 0 0,0 1-1 0 0,0-1 1 0 0,2 2 0 0 0,0 0 0 0 0,1 0-1 0 0,1 1 1 0 0,1 0 0 0 0,0 0-1 0 0,2 1 1 0 0,0 0 0 0 0,1 1 0 0 0,1-1-1 0 0,1 1 1 0 0,-1 39 0 0 0,4-57-133 0 0,0-1-1 0 0,-1 0 1 0 0,2 1 0 0 0,-1-1 0 0 0,0 0-1 0 0,0 0 1 0 0,1 1 0 0 0,-1-1 0 0 0,1 0 0 0 0,0 0-1 0 0,-1 1 1 0 0,1-1 0 0 0,0 0 0 0 0,1 0 0 0 0,-1 0-1 0 0,0 0 1 0 0,0 0 0 0 0,1-1 0 0 0,-1 1-1 0 0,1 0 1 0 0,0-1 0 0 0,-1 1 0 0 0,1-1 0 0 0,0 1-1 0 0,0-1 1 0 0,0 0 0 0 0,0 0 0 0 0,0 0-1 0 0,0 0 1 0 0,0 0 0 0 0,0 0 0 0 0,1 0 0 0 0,-1-1-1 0 0,0 1 1 0 0,0-1 0 0 0,1 0 0 0 0,-1 0 0 0 0,0 1-1 0 0,1-2 1 0 0,-1 1 0 0 0,4-1 0 0 0,3 0-115 0 0,0 0 1 0 0,-1-1 0 0 0,1 0 0 0 0,-1-1 0 0 0,0 0 0 0 0,1 0 0 0 0,-1-1-1 0 0,-1 0 1 0 0,14-9 0 0 0,44-48-310 0 0,-69 66 617 0 0,0 0 1 0 0,1 0-1 0 0,0 0 0 0 0,0 1 0 0 0,1-1 1 0 0,-1 1-1 0 0,1 0 0 0 0,0 0 0 0 0,1 0 0 0 0,-2 11 1 0 0,-1 5 299 0 0,1 0 0 0 0,0 30 1 0 0,3-48-451 0 0,1 0-1 0 0,-1 0 1 0 0,1 0 0 0 0,0 0 0 0 0,0 0 0 0 0,0-1 0 0 0,1 1 0 0 0,0 0 0 0 0,-1 0-1 0 0,1-1 1 0 0,0 1 0 0 0,1-1 0 0 0,-1 0 0 0 0,1 0 0 0 0,-1 0 0 0 0,1 0-1 0 0,0 0 1 0 0,0 0 0 0 0,0-1 0 0 0,1 1 0 0 0,-1-1 0 0 0,0 0 0 0 0,1 0 0 0 0,0 0-1 0 0,-1-1 1 0 0,1 1 0 0 0,6 1 0 0 0,5 1-922 0 0,0 0 0 0 0,0 0 1 0 0,0-2-1 0 0,1 0 0 0 0,27 0 0 0 0,-37-2-208 0 0,-1 0-1 0 0,1 0 1 0 0,-1-1-1 0 0,1 0 1 0 0,-1 0-1 0 0,0-1 1 0 0,1 0-1 0 0,7-3 1 0 0,0-2-1395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1:40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60 14925 0 0,'-38'19'1639'0'0,"31"-18"282"0"0,26-9-1437 0 0,118-30-2584 0 0,2 10-7954 0 0,-108 23 8099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58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9201 0 0,'16'-26'2086'0'0,"1"18"3425"0"0,-17 52-3803 0 0,-1-30-1622 0 0,0-9-78 0 0,1-1 0 0 0,-1 1 1 0 0,1-1-1 0 0,0 1 0 0 0,1-1 0 0 0,-1 1 1 0 0,2 7-1 0 0,-1-12-5 0 0,-1 0 0 0 0,1 0 0 0 0,-1 1 0 0 0,1-1 0 0 0,-1 0-1 0 0,1 0 1 0 0,-1 0 0 0 0,1 0 0 0 0,0 0 0 0 0,-1 1 0 0 0,1-1 0 0 0,-1 0 0 0 0,1 0 0 0 0,-1-1 0 0 0,1 1 0 0 0,-1 0 0 0 0,1 0 0 0 0,0 0 0 0 0,-1 0 0 0 0,1 0 0 0 0,-1-1 0 0 0,1 1 0 0 0,-1 0 0 0 0,1 0 0 0 0,-1-1 0 0 0,1 1 0 0 0,-1 0 0 0 0,1-1 0 0 0,-1 1 0 0 0,0 0-1 0 0,1-1 1 0 0,-1 1 0 0 0,1-1 0 0 0,17-17-45 0 0,-15 15 52 0 0,35-42-246 0 0,-29 32 249 0 0,0 2 0 0 0,1 0 0 0 0,1 0-1 0 0,0 0 1 0 0,15-10 0 0 0,-26 21 35 0 0,1-1 0 0 0,-1 1 1 0 0,0 0-1 0 0,1 0 0 0 0,-1 0 0 0 0,0 0 1 0 0,1-1-1 0 0,-1 1 0 0 0,1 0 0 0 0,-1 0 0 0 0,0 0 1 0 0,1 0-1 0 0,-1 0 0 0 0,1 0 0 0 0,-1 0 1 0 0,0 0-1 0 0,1 0 0 0 0,-1 0 0 0 0,1 0 0 0 0,-1 0 1 0 0,0 0-1 0 0,1 1 0 0 0,-1-1 0 0 0,1 0 1 0 0,-1 0-1 0 0,0 0 0 0 0,1 1 0 0 0,-1-1 0 0 0,0 0 1 0 0,1 0-1 0 0,-1 1 0 0 0,0-1 0 0 0,1 0 1 0 0,-1 0-1 0 0,0 1 0 0 0,0-1 0 0 0,1 0 0 0 0,-1 1 1 0 0,0-1-1 0 0,0 1 0 0 0,0-1 0 0 0,0 0 1 0 0,1 1-1 0 0,-1-1 0 0 0,0 0 0 0 0,0 1 0 0 0,0-1 1 0 0,0 1-1 0 0,0-1 0 0 0,0 1 0 0 0,0-1 1 0 0,0 0-1 0 0,0 1 0 0 0,0 0 0 0 0,2 38-2197 0 0,1-6-8777 0 0,3-23 6252 0 0,-5-6 3716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1:41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6897 0 0,'-3'5'327'0'0,"-3"9"4634"0"0,6 28-1088 0 0,-1-30-3824 0 0,0 0 0 0 0,-1-1 0 0 0,-1 0 0 0 0,0 1-1 0 0,-7 18 1 0 0,5-19-34 0 0,1 0 0 0 0,1 0-1 0 0,0 0 1 0 0,1 0 0 0 0,-2 21 0 0 0,5-37-67 0 0,1 1 0 0 0,-1 0 1 0 0,1-1-1 0 0,0 1 1 0 0,0 0-1 0 0,0 0 1 0 0,1 0-1 0 0,-1 1 1 0 0,1-1-1 0 0,4-3 1 0 0,7-13-96 0 0,-6 6 149 0 0,0 0-1 0 0,0 0 0 0 0,2 1 1 0 0,0 1-1 0 0,0-1 1 0 0,1 2-1 0 0,0-1 0 0 0,25-17 1 0 0,-36 29 35 0 0,0-1 0 0 0,1 1 0 0 0,-1 0 0 0 0,1-1 0 0 0,-1 1 0 0 0,0 0 0 0 0,1 0 0 0 0,-1 0 0 0 0,1-1 0 0 0,-1 1 0 0 0,0 0 0 0 0,1 0 1 0 0,-1 0-1 0 0,1 0 0 0 0,-1 0 0 0 0,1 0 0 0 0,-1 0 0 0 0,1 0 0 0 0,-1 0 0 0 0,0 0 0 0 0,1 0 0 0 0,-1 0 0 0 0,1 0 0 0 0,-1 0 0 0 0,1 0 0 0 0,-1 0 0 0 0,1 1 0 0 0,-1-1 0 0 0,0 0 1 0 0,1 0-1 0 0,-1 1 0 0 0,0-1 0 0 0,1 0 0 0 0,-1 0 0 0 0,1 1 0 0 0,-1-1 0 0 0,0 1 0 0 0,3 21 401 0 0,-14 39-1524 0 0,8-46 259 0 0,-1 21-2940 0 0,4-11-2920 0 0,0-20 5261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1:41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265 113 5889 0 0,'1'0'181'0'0,"-1"0"1"0"0,1-1 0 0 0,0 1-1 0 0,0 0 1 0 0,0-1 0 0 0,0 1-1 0 0,0 0 1 0 0,-1 0 0 0 0,1 0-1 0 0,0 0 1 0 0,0 0 0 0 0,0 0-1 0 0,0 0 1 0 0,0 0 0 0 0,0 0-1 0 0,-1 0 1 0 0,1 0 0 0 0,0 1-1 0 0,0-1 1 0 0,0 0 0 0 0,0 1-1 0 0,-1-1 1 0 0,1 0 0 0 0,0 1-1 0 0,0-1 1 0 0,-1 1 0 0 0,1 0-1 0 0,0-1 1 0 0,0 2 0 0 0,1 27 8186 0 0,-2-9-9138 0 0,0-17 882 0 0,0-1-1 0 0,0 1 1 0 0,0-1-1 0 0,1 0 1 0 0,-1 1-1 0 0,1-1 1 0 0,0 0-1 0 0,0 1 1 0 0,-1-1-1 0 0,1 0 1 0 0,1 0-1 0 0,-1 0 1 0 0,0 0-1 0 0,0 0 1 0 0,1 0 0 0 0,-1 0-1 0 0,1 0 1 0 0,0-1-1 0 0,0 1 1 0 0,-1-1-1 0 0,5 4 1 0 0,-4-5-156 0 0,-1 1 0 0 0,1 0 0 0 0,-1-1 1 0 0,1 1-1 0 0,-1-1 0 0 0,1 1 0 0 0,-1-1 1 0 0,1 0-1 0 0,-1 0 0 0 0,1 0 1 0 0,0 0-1 0 0,-1 0 0 0 0,1 0 0 0 0,-1 0 1 0 0,1 0-1 0 0,-1-1 0 0 0,1 1 0 0 0,0 0 1 0 0,-1-1-1 0 0,1 0 0 0 0,-1 1 0 0 0,0-1 1 0 0,1 0-1 0 0,-1 0 0 0 0,0 1 0 0 0,1-1 1 0 0,-1 0-1 0 0,0 0 0 0 0,0-1 0 0 0,0 1 1 0 0,0 0-1 0 0,2-2 0 0 0,22-33-2144 0 0,38-69-1 0 0,-43 69 2383 0 0,-15 26-576 0 0,5-7 3426 0 0,-7 18-1159 0 0,-2 12-758 0 0,-3-1-582 0 0,-1 1 0 0 0,-1-1 0 0 0,0 0 0 0 0,-10 20 0 0 0,2-3-114 0 0,-20 50 13 0 0,-4-2 1 0 0,-62 100 0 0 0,-25 12-867 0 0,37-66-2700 0 0,23-32-1464 0 0,60-88 3866 0 0,-7 14-2924 0 0,6-6-2311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1:42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9 6337 0 0,'20'-8'5742'0'0,"-38"24"-3531"0"0,-9 9-1677 0 0,19-14-387 0 0,5-9-138 0 0,0 1 0 0 0,1 0 0 0 0,-1 0 0 0 0,1 0 0 0 0,0 1 0 0 0,0-1 0 0 0,0 0 0 0 0,1 1 1 0 0,-1-1-1 0 0,1 1 0 0 0,-1 0 0 0 0,0 4 0 0 0,2-8-11 0 0,1 1 0 0 0,-1-1 1 0 0,0 0-1 0 0,0 1 0 0 0,0-1 1 0 0,1 0-1 0 0,-1 0 1 0 0,0 0-1 0 0,1 1 0 0 0,-1-1 1 0 0,0 0-1 0 0,0 0 0 0 0,1 0 1 0 0,-1 1-1 0 0,0-1 0 0 0,1 0 1 0 0,-1 0-1 0 0,0 0 0 0 0,1 0 1 0 0,-1 0-1 0 0,1 0 0 0 0,-1 0 1 0 0,0 0-1 0 0,1 0 0 0 0,-1 0 1 0 0,0 0-1 0 0,1 0 1 0 0,-1 0-1 0 0,0 0 0 0 0,1 0 1 0 0,-1 0-1 0 0,0 0 0 0 0,1-1 1 0 0,-1 1-1 0 0,0 0 0 0 0,1 0 1 0 0,-1 0-1 0 0,0-1 0 0 0,1 1 1 0 0,-1 0-1 0 0,0-1 0 0 0,16-6-90 0 0,-16 7 77 0 0,15-13-75 0 0,-1 2 0 0 0,2 0 0 0 0,16-10 0 0 0,5-3 49 0 0,-36 23 61 0 0,1 0 0 0 0,-1 0 0 0 0,1 0 0 0 0,-1 0 0 0 0,1 0 0 0 0,0 0 0 0 0,-1 0 0 0 0,1 0 0 0 0,0 1 0 0 0,0-1 0 0 0,0 1 0 0 0,-1-1 0 0 0,1 1 0 0 0,0 0 0 0 0,2-1 0 0 0,-3 2 36 0 0,-1-1 0 0 0,1 0 1 0 0,-1 1-1 0 0,1-1 0 0 0,-1 0 0 0 0,1 1 0 0 0,-1-1 1 0 0,0 1-1 0 0,1-1 0 0 0,-1 1 0 0 0,0-1 0 0 0,1 0 1 0 0,-1 1-1 0 0,0 0 0 0 0,0-1 0 0 0,1 1 0 0 0,-1-1 1 0 0,0 1-1 0 0,0-1 0 0 0,0 1 0 0 0,0-1 0 0 0,0 1 1 0 0,1 0-1 0 0,-1-1 0 0 0,0 1 0 0 0,0-1 0 0 0,-1 1 1 0 0,1-1-1 0 0,0 1 0 0 0,0 0 0 0 0,-2 11 747 0 0,-1-1 0 0 0,0 0 1 0 0,-7 18-1 0 0,6-19-826 0 0,-66 169 596 0 0,30-84-528 0 0,-39 145 1 0 0,78-236-47 0 0,0 0 1 0 0,0 1 0 0 0,1-1 0 0 0,0 0 0 0 0,-1 0-1 0 0,1 0 1 0 0,1 6 0 0 0,8 0-107 0 0,10-16-151 0 0,-5-5 62 0 0,0 0 0 0 0,-1 0 0 0 0,0-2 0 0 0,-1 1 0 0 0,0-2 1 0 0,-1 1-1 0 0,13-22 0 0 0,-17 24 158 0 0,-1-1 0 0 0,0 0 1 0 0,0 0-1 0 0,-1 0 0 0 0,-1-1 1 0 0,0 1-1 0 0,0-1 0 0 0,-2 0 1 0 0,1 0-1 0 0,0-20 0 0 0,-4 31 23 0 0,0-1 0 0 0,0 1 0 0 0,1-1 0 0 0,-1 1 0 0 0,-1 0 0 0 0,1-1 0 0 0,0 1-1 0 0,-1 0 1 0 0,1 0 0 0 0,-1 0 0 0 0,1 0 0 0 0,-1 0 0 0 0,0 0 0 0 0,0 1 0 0 0,0-1 0 0 0,0 1-1 0 0,0-1 1 0 0,0 1 0 0 0,-3-2 0 0 0,-12-9-3891 0 0,6-1-6146 0 0,10 11 8954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1:42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28 10001 0 0,'17'-20'1405'0'0,"-3"12"5417"0"0,-16 31-5404 0 0,-4-11-1563 0 0,0 1 0 0 0,1 0 0 0 0,0 0-1 0 0,1 0 1 0 0,0 0 0 0 0,1 1 0 0 0,1-1 0 0 0,0 1 0 0 0,0 25 0 0 0,2-39 98 0 0,0 0 0 0 0,0 1 1 0 0,0-1-1 0 0,0 0 0 0 0,0 0 0 0 0,0 1 1 0 0,1-1-1 0 0,-1 0 0 0 0,0 0 0 0 0,0 1 1 0 0,0-1-1 0 0,1 0 0 0 0,-1 0 0 0 0,0 1 1 0 0,0-1-1 0 0,1 0 0 0 0,-1 0 0 0 0,0 0 0 0 0,0 0 1 0 0,1 0-1 0 0,-1 1 0 0 0,0-1 0 0 0,1 0 1 0 0,-1 0-1 0 0,0 0 0 0 0,1 0 0 0 0,-1 0 1 0 0,0 0-1 0 0,0 0 0 0 0,1 0 0 0 0,-1 0 1 0 0,0 0-1 0 0,1 0 0 0 0,-1 0 0 0 0,0 0 0 0 0,1 0 1 0 0,-1-1-1 0 0,0 1 0 0 0,0 0 0 0 0,1 0 1 0 0,-1 0-1 0 0,0 0 0 0 0,0 0 0 0 0,1-1 1 0 0,-1 1-1 0 0,0 0 0 0 0,14-9-1659 0 0,46-87-1774 0 0,-26 47 10329 0 0,-35 58-5067 0 0,-7 27-2368 0 0,3-16 723 0 0,4-17-226 0 0,1 0 1 0 0,-1 0-1 0 0,1 0 0 0 0,-1 0 0 0 0,1 0 1 0 0,0 0-1 0 0,1 0 0 0 0,-1 0 0 0 0,1 5 0 0 0,0-7-92 0 0,-1 0 0 0 0,1 0 0 0 0,0 0 1 0 0,0-1-1 0 0,-1 1 0 0 0,1 0 0 0 0,0 0 0 0 0,0 0 0 0 0,0-1 0 0 0,0 1 0 0 0,0-1 0 0 0,0 1 0 0 0,0 0 0 0 0,0-1 0 0 0,0 0 0 0 0,0 1 0 0 0,0-1 0 0 0,0 0 0 0 0,0 1 0 0 0,0-1 0 0 0,1 0 0 0 0,-1 0 0 0 0,0 0 0 0 0,0 0 0 0 0,0 0 0 0 0,0 0 0 0 0,2-1 0 0 0,2-4-1048 0 0,1 0 1 0 0,0-1 0 0 0,-1 1-1 0 0,0-1 1 0 0,8-14-1 0 0,-10 16 503 0 0,15-24-1849 0 0,-10 13 1393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1:4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73 8361 0 0,'9'-21'1194'0'0,"-6"14"-536"0"0,0 1 0 0 0,0-1-1 0 0,0 0 1 0 0,1 1-1 0 0,0 0 1 0 0,5-6 0 0 0,-10 20 3160 0 0,2 17-2598 0 0,0-9-441 0 0,-3-3-506 0 0,0 0 1 0 0,-1-1-1 0 0,0 1 1 0 0,-1-1-1 0 0,-7 16 0 0 0,-5 19-69 0 0,6-12-346 0 0,-6 22 424 0 0,11-20-4999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1:4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34 9157 0 0,'-3'-2'-63'0'0,"0"1"147"0"0,0-1 1 0 0,1 1 0 0 0,-1 0-1 0 0,1-1 1 0 0,0 0 0 0 0,-1 1-1 0 0,1-1 1 0 0,0 0 0 0 0,0 0-1 0 0,0 0 1 0 0,1-1 0 0 0,-1 1-1 0 0,0 0 1 0 0,-1-4 0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1:44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39 6845 0 0,'23'23'1427'0'0,"-23"-23"-1340"0"0,1 1 1 0 0,-1-1-1 0 0,0 1 1 0 0,0 0-1 0 0,1-1 1 0 0,-1 1-1 0 0,0 0 1 0 0,0-1-1 0 0,1 1 1 0 0,-1 0-1 0 0,0-1 1 0 0,0 1-1 0 0,0 0 1 0 0,0-1-1 0 0,0 1 1 0 0,0 0-1 0 0,0-1 1 0 0,0 1-1 0 0,0 0 1 0 0,-1 0-1 0 0,1-1 1 0 0,0 1-1 0 0,0 0 1 0 0,-1-1-1 0 0,1 1 1 0 0,0-1-1 0 0,-1 1 1 0 0,1 0-1 0 0,0-1 1 0 0,-1 1-1 0 0,1-1 1 0 0,-1 1-1 0 0,1-1 1 0 0,-1 1-1 0 0,1-1 1 0 0,-1 0-1 0 0,0 1 1 0 0,1-1-1 0 0,-1 1 1 0 0,-1-1-1 0 0,-46 26 3483 0 0,34-19-3287 0 0,0 0 1 0 0,1 0-1 0 0,0 1 1 0 0,0 1 0 0 0,-18 16-1 0 0,31-24-282 0 0,-1 0 0 0 0,0 1 0 0 0,0-1 0 0 0,0 0 0 0 0,1 0 0 0 0,-1 1 0 0 0,1-1 0 0 0,-1 0 0 0 0,1 1 0 0 0,-1-1 0 0 0,1 0 0 0 0,0 1 0 0 0,0-1 0 0 0,-1 1 0 0 0,1-1 0 0 0,0 1 0 0 0,0-1 0 0 0,1 1 0 0 0,-1-1 0 0 0,0 0 0 0 0,0 1 0 0 0,1-1 0 0 0,-1 1 0 0 0,1-1 0 0 0,-1 0 0 0 0,1 1 0 0 0,0-1 0 0 0,-1 0 0 0 0,1 0 0 0 0,0 0 0 0 0,0 1 0 0 0,0-1 0 0 0,0 0 0 0 0,0 0 0 0 0,0 0 0 0 0,0 0 0 0 0,0 0 0 0 0,0-1 0 0 0,3 2 0 0 0,7 7-17 0 0,2 0-1 0 0,-1-1 1 0 0,17 7-1 0 0,-5-2-73 0 0,-22-13 103 0 0,-1 1-1 0 0,1 0 0 0 0,0 0 1 0 0,-1 0-1 0 0,1 0 1 0 0,0 1-1 0 0,-1-1 1 0 0,0 0-1 0 0,1 1 0 0 0,-1-1 1 0 0,0 1-1 0 0,1-1 1 0 0,-1 1-1 0 0,0 0 0 0 0,0-1 1 0 0,0 1-1 0 0,-1 0 1 0 0,1 0-1 0 0,0 0 1 0 0,-1-1-1 0 0,1 1 0 0 0,0 3 1 0 0,-2-2-12 0 0,0-1-1 0 0,0 1 1 0 0,0-1 0 0 0,0 0 0 0 0,0 0-1 0 0,0 1 1 0 0,-1-1 0 0 0,1 0 0 0 0,-1 0-1 0 0,1 0 1 0 0,-1 0 0 0 0,0-1 0 0 0,0 1 0 0 0,0 0-1 0 0,0-1 1 0 0,0 1 0 0 0,-3 1 0 0 0,-29 19-596 0 0,3-2-3142 0 0,12-5-4331 0 0,16-13 6682 0 0</inkml:trace>
  <inkml:trace contextRef="#ctx0" brushRef="#br0" timeOffset="1">325 26 10217 0 0,'16'-25'1018'0'0,"-24"44"1986"0"0,-16 32-1858 0 0,-34 99 0 0 0,49-120-1362 0 0,1 1 0 0 0,2 0 0 0 0,2 0-1 0 0,-2 59 1 0 0,6-51-1787 0 0,0-12-6020 0 0,0-26 6563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1:44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4 161 11953 0 0,'-1'-2'162'0'0,"1"0"0"0"0,-1 0-1 0 0,1 0 1 0 0,-1-1 0 0 0,1 1 0 0 0,0 0 0 0 0,0 0 0 0 0,-1 0-1 0 0,2 0 1 0 0,-1 0 0 0 0,0 0 0 0 0,0-1 0 0 0,1 1-1 0 0,-1 0 1 0 0,1 0 0 0 0,0 0 0 0 0,-1 0 0 0 0,1 0-1 0 0,0 0 1 0 0,0 0 0 0 0,2-1 0 0 0,0-1 137 0 0,0 0 0 0 0,1 1 0 0 0,0-1 0 0 0,0 1 0 0 0,0 0 0 0 0,0 0 0 0 0,1 1 0 0 0,6-4 0 0 0,12-5-287 0 0,0 2 0 0 0,0 1 0 0 0,1 1 0 0 0,31-6 0 0 0,102-9-5226 0 0,-90 14-271 0 0,-34 4 3413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16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2636 0 0,'-3'3'118'0'0,"0"-1"-1"0"0,-1 1 0 0 0,0 0 0 0 0,1-1 1 0 0,-1 0-1 0 0,0 0 0 0 0,0 0 1 0 0,-7 2-1 0 0,7-3 204 0 0,0 1 0 0 0,1-1 0 0 0,-1 1 0 0 0,1-1 0 0 0,-1 1 0 0 0,1 0 0 0 0,0 1 0 0 0,0-1 0 0 0,0 0 0 0 0,-4 5 0 0 0,10-5-48 0 0,1-1 0 0 0,-1 0 0 0 0,1 1 0 0 0,-1-1 0 0 0,1-1 0 0 0,-1 1 0 0 0,1-1-1 0 0,0 1 1 0 0,5-1 0 0 0,-8 0-238 0 0,68 2 909 0 0,1-3 0 0 0,96-14 0 0 0,66-2-536 0 0,-163 13-2985 0 0,-67 3 983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16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53 3268 0 0,'-5'-5'177'0'0,"0"1"1"0"0,0 0-1 0 0,0 0 0 0 0,-1 0 0 0 0,1 0 0 0 0,-1 1 0 0 0,0 0 0 0 0,0 1 0 0 0,0-1 0 0 0,-1 1 1 0 0,-6-2-1 0 0,-2 1 880 0 0,0 0 1 0 0,0 1 0 0 0,-28 0 471 0 0,57 9 34 0 0,60 6-29 0 0,27 5-268 0 0,158 47-1 0 0,-235-57-1124 0 0,34 12 285 0 0,-54-18-312 0 0,-1-1 0 0 0,1 1 0 0 0,-1 0 0 0 0,1 0 0 0 0,-1 1 0 0 0,0-1 0 0 0,1 1 0 0 0,-1-1 0 0 0,-1 1-1 0 0,1 0 1 0 0,3 5 0 0 0,-5-6-96 0 0,0-1-1 0 0,-1 1 0 0 0,0 0 1 0 0,1 0-1 0 0,-1 0 0 0 0,0 0 1 0 0,0-1-1 0 0,0 1 0 0 0,0 0 1 0 0,0 0-1 0 0,0 0 0 0 0,-1 0 1 0 0,1 0-1 0 0,-1-1 0 0 0,1 1 1 0 0,-1 0-1 0 0,0 0 0 0 0,1-1 1 0 0,-1 1-1 0 0,0 0 0 0 0,0-1 1 0 0,0 1-1 0 0,0-1 0 0 0,-1 1 1 0 0,1-1-1 0 0,0 0 0 0 0,-1 1 1 0 0,1-1-1 0 0,-3 1 0 0 0,-50 38-231 0 0,47-35 137 0 0,-154 83-3452 0 0,78-45-6307 0 0,68-35 8538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59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153 549 6789 0 0,'1'-2'269'0'0,"-1"0"1"0"0,1 0 0 0 0,0 0-1 0 0,0 0 1 0 0,0 0 0 0 0,0 0 0 0 0,0 0-1 0 0,0 1 1 0 0,0-1 0 0 0,0 0-1 0 0,1 1 1 0 0,-1-1 0 0 0,1 1-1 0 0,0-1 1 0 0,-1 1 0 0 0,3-2 0 0 0,6-5 1628 0 0,-43 35 1995 0 0,14-12-3595 0 0,1 0 0 0 0,1 1-1 0 0,-23 27 1 0 0,24-25-320 0 0,12-14 58 0 0,0 0-1 0 0,0 0 0 0 0,0 0 1 0 0,0 1-1 0 0,1 0 0 0 0,0 0 0 0 0,0 0 1 0 0,0 0-1 0 0,1 0 0 0 0,0 0 0 0 0,0 1 1 0 0,-2 6-1 0 0,4-12 210 0 0,3-1-225 0 0,0 0 0 0 0,-1 0 1 0 0,1 0-1 0 0,0 0 0 0 0,-1 0 1 0 0,1-1-1 0 0,-1 1 0 0 0,1-1 1 0 0,-1 0-1 0 0,0 0 0 0 0,1 0 1 0 0,-1 0-1 0 0,0 0 0 0 0,2-4 1 0 0,33-42-125 0 0,-29 37 24 0 0,21-33-360 0 0,-3-1-1 0 0,-1-1 1 0 0,-2-2-1 0 0,-3 0 1 0 0,-1-1-1 0 0,-3-1 1 0 0,12-59-1 0 0,-22 78 1368 0 0,-2 0-1 0 0,1-60 1 0 0,-5 90-891 0 0,0 0 0 0 0,0-1 0 0 0,0 1-1 0 0,0 0 1 0 0,0-1 0 0 0,0 1 0 0 0,-1 0 0 0 0,1-1 0 0 0,-1 1 0 0 0,1 0 0 0 0,-1-1-1 0 0,1 1 1 0 0,-1 0 0 0 0,1 0 0 0 0,-1 0 0 0 0,0-1 0 0 0,0 1 0 0 0,0 0-1 0 0,0 0 1 0 0,0 0 0 0 0,0 0 0 0 0,0 0 0 0 0,0 1 0 0 0,0-1 0 0 0,0 0 0 0 0,0 0-1 0 0,0 1 1 0 0,-1-1 0 0 0,1 1 0 0 0,0-1 0 0 0,0 1 0 0 0,-3-1 0 0 0,2 1 14 0 0,-1-1 1 0 0,1 1-1 0 0,-1 0 0 0 0,0 0 1 0 0,1 1-1 0 0,-1-1 1 0 0,1 1-1 0 0,-1-1 1 0 0,1 1-1 0 0,-1 0 1 0 0,1-1-1 0 0,-1 1 1 0 0,1 1-1 0 0,0-1 1 0 0,0 0-1 0 0,-4 3 1 0 0,-5 5 4 0 0,0 1 0 0 0,0 0 1 0 0,1 1-1 0 0,1 0 0 0 0,0 0 1 0 0,0 1-1 0 0,1 0 0 0 0,0 1 1 0 0,1 0-1 0 0,1 0 0 0 0,0 1 1 0 0,-4 16-1 0 0,2-2-195 0 0,1 1 1 0 0,2 0-1 0 0,1-1 0 0 0,1 2 1 0 0,1 32-1 0 0,3-53-363 0 0,0 0 0 0 0,0 0 0 0 0,1 0 1 0 0,0 0-1 0 0,0 0 0 0 0,1-1 0 0 0,8 17 1 0 0,19 26-7961 0 0,-19-35 6251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18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50 1752 0 0,'9'-1'455'0'0,"-1"0"-1"0"0,1-1 1 0 0,0 0-1 0 0,0 0 1 0 0,15-7 0 0 0,-8 3 1654 0 0,-16 6-2054 0 0,0 0 0 0 0,-1 0 0 0 0,1 0 0 0 0,0 0 0 0 0,-1 0 0 0 0,1-1 1 0 0,0 1-1 0 0,-1 0 0 0 0,1 0 0 0 0,0-1 0 0 0,-1 1 0 0 0,1 0 0 0 0,0 0 1 0 0,0-1-1 0 0,-1 1 0 0 0,1 0 0 0 0,0-1 0 0 0,0 1 0 0 0,0 0 0 0 0,-1-1 0 0 0,1 1 1 0 0,0-1-1 0 0,0 1 0 0 0,0 0 0 0 0,0-1 0 0 0,0 1 0 0 0,0 0 0 0 0,0-1 1 0 0,0 1-1 0 0,0-1 0 0 0,0 1 0 0 0,0 0 0 0 0,0-1 0 0 0,0 1 0 0 0,0-1 1 0 0,0 1-1 0 0,0 0 0 0 0,0-1 0 0 0,1 1 0 0 0,-1 0 0 0 0,0-1 0 0 0,0 1 0 0 0,0 0 1 0 0,1-1-1 0 0,-1 1 0 0 0,0 0 0 0 0,0-1 0 0 0,1 1 0 0 0,-1 0 0 0 0,0 0 1 0 0,1-1-1 0 0,-1 1 0 0 0,0 0 0 0 0,1 0 0 0 0,-1 0 0 0 0,0-1 0 0 0,1 1 1 0 0,-1 0-1 0 0,0 0 0 0 0,1 0 0 0 0,-1 0 0 0 0,1 0 0 0 0,-1 0 0 0 0,0 0 0 0 0,1 0 1 0 0,-1 0-1 0 0,1 0 0 0 0,-1 0 0 0 0,1 0 0 0 0,-4-2 151 0 0,0 1-1 0 0,0 0 1 0 0,0 0-1 0 0,0 0 1 0 0,-1 0-1 0 0,1 0 1 0 0,0 0-1 0 0,-6 0 1 0 0,0 2-142 0 0,1 1 0 0 0,0 0-1 0 0,0 0 1 0 0,-1 0 0 0 0,1 1 0 0 0,1 0 0 0 0,-1 1 0 0 0,0-1-1 0 0,1 2 1 0 0,0-1 0 0 0,0 1 0 0 0,0 0 0 0 0,0 0 0 0 0,1 1 0 0 0,0 0-1 0 0,0 0 1 0 0,1 1 0 0 0,-1-1 0 0 0,-6 13 0 0 0,2-4 195 0 0,0 1 1 0 0,2 0 0 0 0,-1 0-1 0 0,2 0 1 0 0,0 1-1 0 0,2 1 1 0 0,-1-1-1 0 0,-3 25 1 0 0,8-34-147 0 0,0 0 0 0 0,1 0 0 0 0,0 0 0 0 0,0 0 0 0 0,0 0 0 0 0,1 0 0 0 0,1 0 0 0 0,-1 0 0 0 0,1-1 0 0 0,0 1 0 0 0,1 0 0 0 0,0-1 0 0 0,0 0 0 0 0,1 1 0 0 0,0-2 0 0 0,0 1 0 0 0,7 8 0 0 0,-6-9-247 0 0,0 0-1 0 0,1-1 1 0 0,0 0 0 0 0,0 0 0 0 0,0 0-1 0 0,1-1 1 0 0,9 5 0 0 0,-6-4-694 0 0,-1-1 1 0 0,0-1-1 0 0,1 0 0 0 0,0 0 1 0 0,20 2-1 0 0,30-1-6421 0 0,-45-3 5957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18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42 4572 0 0,'0'0'31'0'0,"0"0"-1"0"0,-1 0 0 0 0,1 0 0 0 0,0 0 0 0 0,0-1 0 0 0,0 1 0 0 0,0 0 0 0 0,0 0 0 0 0,-1 0 0 0 0,1-1 1 0 0,0 1-1 0 0,0 0 0 0 0,0 0 0 0 0,0 0 0 0 0,0-1 0 0 0,0 1 0 0 0,0 0 0 0 0,0 0 0 0 0,0 0 1 0 0,0-1-1 0 0,-1 1 0 0 0,1 0 0 0 0,0 0 0 0 0,0-1 0 0 0,0 1 0 0 0,1 0 0 0 0,-1 0 0 0 0,0 0 0 0 0,0-1 1 0 0,0 1-1 0 0,0 0 0 0 0,0 0 0 0 0,0-1 0 0 0,0 1 0 0 0,0 0 0 0 0,0 0 0 0 0,0 0 0 0 0,1-1 1 0 0,-1 1-1 0 0,0 0 0 0 0,0 0 0 0 0,0 0 0 0 0,0 0 0 0 0,1 0 0 0 0,-1-1 0 0 0,0 1 0 0 0,0 0 0 0 0,0 0 1 0 0,1 0-1 0 0,-1 0 0 0 0,0 0 0 0 0,0 0 0 0 0,0 0 0 0 0,1 0 0 0 0,-1 0 0 0 0,0 0 0 0 0,0-1 1 0 0,1 1-1 0 0,-1 0 0 0 0,0 0 0 0 0,0 1 0 0 0,0-1 0 0 0,1 0 0 0 0,-1 0 0 0 0,0 0 0 0 0,0 0 0 0 0,1 0 1 0 0,-1 0-1 0 0,0 0-3 0 0,-1-1 1 0 0,1 1-1 0 0,-1 0 1 0 0,1 0-1 0 0,0 0 1 0 0,-1-1-1 0 0,1 1 1 0 0,-1 0-1 0 0,1 0 1 0 0,-1 0-1 0 0,1 0 1 0 0,-1 0-1 0 0,1 0 1 0 0,-1 0-1 0 0,1 0 1 0 0,-1 0-1 0 0,1 0 1 0 0,-1 0-1 0 0,1 0 1 0 0,-1 0-1 0 0,1 0 1 0 0,-1 0-1 0 0,1 0 1 0 0,0 1-1 0 0,-1-1 1 0 0,1 0-1 0 0,-1 0 1 0 0,1 1-1 0 0,-1-1 1 0 0,1 0-1 0 0,0 0 1 0 0,-1 1-1 0 0,1-1 1 0 0,0 0-1 0 0,-1 1 1 0 0,1-1-1 0 0,0 1 1 0 0,-1-1-1 0 0,1 0 1 0 0,0 1-1 0 0,0 0 1 0 0,-2 1 53 0 0,0 1 0 0 0,1-1 0 0 0,0 0 0 0 0,0 1 0 0 0,-1-1 1 0 0,1 1-1 0 0,1 0 0 0 0,-1-1 0 0 0,0 1 0 0 0,1 0 0 0 0,-1-1 0 0 0,1 1 1 0 0,0 0-1 0 0,0 0 0 0 0,0 0 0 0 0,0-1 0 0 0,1 1 0 0 0,-1 0 0 0 0,1-1 1 0 0,-1 1-1 0 0,1 0 0 0 0,0-1 0 0 0,0 1 0 0 0,0-1 0 0 0,3 5 0 0 0,-2-4-44 0 0,1-1 0 0 0,0 1 0 0 0,0-1-1 0 0,0 0 1 0 0,1 0 0 0 0,-1 0-1 0 0,0 0 1 0 0,1 0 0 0 0,-1-1-1 0 0,1 1 1 0 0,0-1 0 0 0,-1 0-1 0 0,1 0 1 0 0,0-1 0 0 0,0 1 0 0 0,0-1-1 0 0,0 0 1 0 0,6 0 0 0 0,-4 0-49 0 0,-1 0 1 0 0,0-1-1 0 0,1 0 1 0 0,-1 0 0 0 0,0 0-1 0 0,0 0 1 0 0,0-1 0 0 0,0 0-1 0 0,0 0 1 0 0,7-4-1 0 0,-9 4 0 0 0,-1 1-1 0 0,0-1 0 0 0,0 0 0 0 0,0 1 1 0 0,0-1-1 0 0,0 0 0 0 0,0 0 0 0 0,0-1 1 0 0,-1 1-1 0 0,1 0 0 0 0,-1 0 0 0 0,1-1 0 0 0,-1 1 1 0 0,0-1-1 0 0,0 1 0 0 0,0-1 0 0 0,0 0 1 0 0,0 1-1 0 0,-1-1 0 0 0,0 0 0 0 0,1 0 1 0 0,-1-2-1 0 0,-2 1-194 0 0,0 0 0 0 0,0 1 1 0 0,0-1-1 0 0,-1 1 0 0 0,1-1 1 0 0,-1 1-1 0 0,0 0 0 0 0,0 0 0 0 0,0 1 1 0 0,0-1-1 0 0,-1 0 0 0 0,1 1 0 0 0,-6-3 1 0 0,-10-10-3953 0 0,14 11 2623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1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4920 0 0,'2'7'473'0'0,"1"0"0"0"0,-1 1 0 0 0,0-1 0 0 0,-1 1 0 0 0,1-1 0 0 0,-2 1-1 0 0,1-1 1 0 0,-1 1 0 0 0,0 0 0 0 0,-2 13 0 0 0,0 8 1887 0 0,2-29-2359 0 0,0 0 0 0 0,0 0 0 0 0,0 0 0 0 0,0 1-1 0 0,0-1 1 0 0,0 0 0 0 0,0 0 0 0 0,0 0 0 0 0,0 0-1 0 0,0 0 1 0 0,0 1 0 0 0,0-1 0 0 0,0 0-1 0 0,0 0 1 0 0,0 0 0 0 0,0 0 0 0 0,0 0 0 0 0,1 0-1 0 0,-1 1 1 0 0,0-1 0 0 0,0 0 0 0 0,0 0-1 0 0,0 0 1 0 0,0 0 0 0 0,0 0 0 0 0,0 0 0 0 0,0 0-1 0 0,0 1 1 0 0,0-1 0 0 0,1 0 0 0 0,-1 0 0 0 0,0 0-1 0 0,0 0 1 0 0,0 0 0 0 0,0 0 0 0 0,0 0-1 0 0,0 0 1 0 0,1 0 0 0 0,-1 0 0 0 0,0 0 0 0 0,0 0-1 0 0,0 0 1 0 0,0 0 0 0 0,0 0 0 0 0,0 0-1 0 0,1 0 1 0 0,-1 0 0 0 0,0 0 0 0 0,0 0 0 0 0,0 0-1 0 0,0 0 1 0 0,0 0 0 0 0,1 0 0 0 0,-1 0-1 0 0,0 0 1 0 0,0 0 0 0 0,0 0 0 0 0,0 0 0 0 0,11-9 45 0 0,7-12 47 0 0,-17 20-47 0 0,-1 0 0 0 0,1 0 0 0 0,0-1 0 0 0,0 1 0 0 0,-1 0 0 0 0,1 0 0 0 0,0 0 0 0 0,0 0 1 0 0,0 0-1 0 0,0 1 0 0 0,1-1 0 0 0,-1 0 0 0 0,0 0 0 0 0,0 1 0 0 0,0-1 0 0 0,0 0 0 0 0,1 1 0 0 0,-1 0 0 0 0,0-1 0 0 0,1 1 1 0 0,-1 0-1 0 0,0-1 0 0 0,1 1 0 0 0,-1 0 0 0 0,2 0 0 0 0,-1 1 173 0 0,0 0 0 0 0,0 0 0 0 0,0 1 0 0 0,-1-1 0 0 0,1 0 0 0 0,0 1 0 0 0,-1 0 0 0 0,1-1 0 0 0,-1 1 0 0 0,1 0 0 0 0,1 2 0 0 0,15 17-82 0 0,-17-21-129 0 0,0 1 1 0 0,0 0-1 0 0,-1-1 0 0 0,1 1 1 0 0,0-1-1 0 0,0 1 1 0 0,0-1-1 0 0,0 1 1 0 0,0-1-1 0 0,1 0 0 0 0,-1 1 1 0 0,0-1-1 0 0,0 0 1 0 0,0 0-1 0 0,0 0 0 0 0,0 0 1 0 0,0 0-1 0 0,0 0 1 0 0,0 0-1 0 0,1 0 0 0 0,-1 0 1 0 0,0-1-1 0 0,0 1 1 0 0,0 0-1 0 0,0-1 0 0 0,0 1 1 0 0,0-1-1 0 0,0 1 1 0 0,0-1-1 0 0,0 1 0 0 0,0-1 1 0 0,-1 0-1 0 0,1 1 1 0 0,1-2-1 0 0,30-38-292 0 0,-3 6 529 0 0,-25 36-30 0 0,0 0 0 0 0,0 1-1 0 0,0 0 1 0 0,-1 0 0 0 0,1 0 0 0 0,-1 0-1 0 0,6 7 1 0 0,11 9-524 0 0,1-10-2665 0 0,0 0-5831 0 0,-17-6 7065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19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6725 0 0,'2'0'186'0'0,"-1"0"1"0"0,1 0 0 0 0,-1-1-1 0 0,1 1 1 0 0,-1 1-1 0 0,1-1 1 0 0,-1 0 0 0 0,1 0-1 0 0,-1 0 1 0 0,1 1 0 0 0,-1-1-1 0 0,1 1 1 0 0,-1-1 0 0 0,1 1-1 0 0,-1 0 1 0 0,0 0 0 0 0,1-1-1 0 0,-1 1 1 0 0,0 0 0 0 0,1 0-1 0 0,-1 0 1 0 0,0 0-1 0 0,0 1 1 0 0,0-1 0 0 0,0 0-1 0 0,0 0 1 0 0,0 1 0 0 0,-1-1-1 0 0,1 0 1 0 0,0 1 0 0 0,-1-1-1 0 0,1 1 1 0 0,-1-1 0 0 0,1 1-1 0 0,-1-1 1 0 0,1 3-1 0 0,4 13 129 0 0,-1 1-1 0 0,3 28 0 0 0,-2-13-242 0 0,38 159 2089 0 0,-45-218-2354 0 0,1 1 0 0 0,0-1 0 0 0,6-40-1 0 0,-2 38-4 0 0,1 0-1 0 0,1 0 0 0 0,1 0 0 0 0,10-27 0 0 0,-13 46 182 0 0,0 1 0 0 0,1-1 1 0 0,-1 1-1 0 0,2 0 0 0 0,-1 0 0 0 0,1 1 0 0 0,0-1 0 0 0,1 1 0 0 0,0 0 1 0 0,0 0-1 0 0,0 1 0 0 0,1 0 0 0 0,0 0 0 0 0,0 1 0 0 0,1 0 1 0 0,13-8-1 0 0,7 8 201 0 0,-28 5-171 0 0,1 0 1 0 0,-1 0-1 0 0,1 0 0 0 0,-1 0 1 0 0,1 0-1 0 0,-1 0 1 0 0,0 1-1 0 0,1-1 1 0 0,-1 0-1 0 0,1 0 1 0 0,-1 1-1 0 0,1-1 0 0 0,-1 0 1 0 0,0 1-1 0 0,1-1 1 0 0,-1 0-1 0 0,1 1 1 0 0,-1-1-1 0 0,0 0 1 0 0,0 1-1 0 0,1-1 0 0 0,-1 1 1 0 0,0-1-1 0 0,0 1 1 0 0,1-1-1 0 0,-1 1 1 0 0,0-1-1 0 0,0 1 1 0 0,0 1-5 0 0,0 0 0 0 0,0 0 0 0 0,-1 1 0 0 0,1-1 0 0 0,-1 0 0 0 0,0 0 0 0 0,1 0 0 0 0,-1 0 1 0 0,0 0-1 0 0,0-1 0 0 0,0 1 0 0 0,0 0 0 0 0,-1 0 0 0 0,1-1 0 0 0,0 1 0 0 0,-1 0 0 0 0,1-1 1 0 0,-1 0-1 0 0,-2 3 0 0 0,-7 4-741 0 0,0 0 0 0 0,0 0 1 0 0,-21 10-1 0 0,-16 0-7548 0 0,41-17 7062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20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1 442 6009 0 0,'1'0'237'0'0,"0"0"1"0"0,1 1-1 0 0,-1-1 1 0 0,1 1 0 0 0,-1-1-1 0 0,0 1 1 0 0,1-1-1 0 0,-1 1 1 0 0,0 0 0 0 0,0 0-1 0 0,0 0 1 0 0,1 0-1 0 0,-1 0 1 0 0,0 0 0 0 0,0 0-1 0 0,0 0 1 0 0,-1 0 0 0 0,3 3-1 0 0,-2-2-139 0 0,0 0 1 0 0,0-1-1 0 0,1 1 0 0 0,-1 0 0 0 0,1-1 0 0 0,-1 1 1 0 0,1-1-1 0 0,0 0 0 0 0,-1 1 0 0 0,1-1 1 0 0,0 0-1 0 0,0 0 0 0 0,0 0 0 0 0,0 0 0 0 0,0 0 1 0 0,0-1-1 0 0,0 1 0 0 0,0-1 0 0 0,0 1 1 0 0,4-1-1 0 0,-4 0-104 0 0,0-1 0 0 0,0 1 1 0 0,0-1-1 0 0,0 0 0 0 0,0 0 0 0 0,-1 0 1 0 0,1 0-1 0 0,0-1 0 0 0,0 1 1 0 0,-1 0-1 0 0,1-1 0 0 0,-1 1 0 0 0,1-1 1 0 0,-1 1-1 0 0,0-1 0 0 0,1 0 1 0 0,-1 0-1 0 0,0 0 0 0 0,0 1 0 0 0,0-1 1 0 0,1-4-1 0 0,-1 3 73 0 0,1 0 1 0 0,-1 1-1 0 0,1-1 1 0 0,0 0-1 0 0,0 1 1 0 0,0-1-1 0 0,0 1 1 0 0,0 0-1 0 0,4-4 1 0 0,13 56 2954 0 0,-17-47-2966 0 0,0 0 0 0 0,1 0 0 0 0,-1-1 0 0 0,1 1 0 0 0,-1 0-1 0 0,1-1 1 0 0,0 0 0 0 0,0 0 0 0 0,0 0 0 0 0,6 3-1 0 0,-7-4-43 0 0,0-1-1 0 0,0 0 0 0 0,0 0 0 0 0,0 1 0 0 0,0-1 0 0 0,0 0 0 0 0,0-1 0 0 0,0 1 1 0 0,0 0-1 0 0,0-1 0 0 0,0 1 0 0 0,0-1 0 0 0,0 1 0 0 0,0-1 0 0 0,0 0 0 0 0,0 0 1 0 0,-1 0-1 0 0,1 0 0 0 0,0 0 0 0 0,-1 0 0 0 0,3-2 0 0 0,4-4-87 0 0,0 0 0 0 0,-1-1 0 0 0,0 0 1 0 0,0 0-1 0 0,-1-1 0 0 0,0 0 0 0 0,0 0 0 0 0,-1 0 0 0 0,0-1 0 0 0,-1 0 0 0 0,6-18 0 0 0,2-15-429 0 0,11-66 0 0 0,-15 68 419 0 0,3-9 84 0 0,-5 26 23 0 0,-1 0 0 0 0,-1 0 0 0 0,1-28 0 0 0,-16 70 28 0 0,1 1 1 0 0,1 0 0 0 0,-11 35-1 0 0,12-16 468 0 0,0 0-1 0 0,3 0 1 0 0,1 1-1 0 0,2 45 1 0 0,2-76-422 0 0,1 1 1 0 0,0-1-1 0 0,1 1 0 0 0,0-1 1 0 0,0 1-1 0 0,1-1 1 0 0,0 0-1 0 0,0 0 1 0 0,1 0-1 0 0,0-1 1 0 0,1 1-1 0 0,-1-1 0 0 0,1 0 1 0 0,1 0-1 0 0,-1 0 1 0 0,1-1-1 0 0,0 0 1 0 0,1 0-1 0 0,-1-1 1 0 0,1 0-1 0 0,0 0 0 0 0,1 0 1 0 0,-1-1-1 0 0,1 0 1 0 0,0 0-1 0 0,0-1 1 0 0,0 0-1 0 0,0-1 1 0 0,1 1-1 0 0,-1-2 0 0 0,13 2 1 0 0,-4-2-130 0 0,0 0 0 0 0,0-1 0 0 0,0-1-1 0 0,0-1 1 0 0,0 0 0 0 0,0-1 0 0 0,23-8 0 0 0,-31 8-133 0 0,0-1 0 0 0,0 1 0 0 0,-1-1 0 0 0,1-1 0 0 0,-1 0 0 0 0,0 0 0 0 0,0 0 0 0 0,-1-1 0 0 0,0 0 0 0 0,0-1 0 0 0,0 1 1 0 0,-1-1-1 0 0,0-1 0 0 0,0 1 0 0 0,4-9 0 0 0,-9 14 75 0 0,1 0 0 0 0,-1 0 0 0 0,0 0 1 0 0,0 0-1 0 0,0 0 0 0 0,0 0 0 0 0,-1 0 0 0 0,1 0 1 0 0,-1 0-1 0 0,1 0 0 0 0,-1-1 0 0 0,0 1 0 0 0,1 0 1 0 0,-1 0-1 0 0,0 0 0 0 0,-1-1 0 0 0,1 1 1 0 0,-1-4-1 0 0,0 5 64 0 0,1 0-1 0 0,-1 0 1 0 0,0 0 0 0 0,0 1 0 0 0,0-1-1 0 0,1 0 1 0 0,-1 0 0 0 0,0 0 0 0 0,0 1-1 0 0,0-1 1 0 0,-1 0 0 0 0,1 1 0 0 0,0-1 0 0 0,0 1-1 0 0,0-1 1 0 0,0 1 0 0 0,0 0 0 0 0,-1 0-1 0 0,1-1 1 0 0,0 1 0 0 0,0 0 0 0 0,-1 0 0 0 0,-1 0-1 0 0,-3 1 73 0 0,0-1 0 0 0,-1 1-1 0 0,1 0 1 0 0,0 1 0 0 0,0-1 0 0 0,0 1-1 0 0,0 0 1 0 0,0 1 0 0 0,0 0-1 0 0,1 0 1 0 0,-9 5 0 0 0,12-7 121 0 0,0 0-1 0 0,0 1 1 0 0,0-1 0 0 0,1 1 0 0 0,-1-1-1 0 0,0 1 1 0 0,1 0 0 0 0,-1 0 0 0 0,1 0 0 0 0,-1 0-1 0 0,1 0 1 0 0,0 0 0 0 0,0 0 0 0 0,0 0-1 0 0,0 0 1 0 0,0 1 0 0 0,0-1 0 0 0,1 0 0 0 0,-1 5-1 0 0,1-5-62 0 0,0 0 0 0 0,1 0 0 0 0,-1 0 0 0 0,1 0-1 0 0,0-1 1 0 0,0 1 0 0 0,-1 0 0 0 0,1-1 0 0 0,0 1-1 0 0,0 0 1 0 0,1-1 0 0 0,-1 1 0 0 0,0-1 0 0 0,0 0-1 0 0,1 1 1 0 0,-1-1 0 0 0,1 0 0 0 0,-1 0 0 0 0,4 2 0 0 0,3 1-26 0 0,1 1 0 0 0,0-2 0 0 0,0 1 1 0 0,0-1-1 0 0,1 0 0 0 0,-1-1 1 0 0,1 0-1 0 0,13 1 0 0 0,10-2-1818 0 0,45-3-1 0 0,-5-9-7657 0 0,-57 7 6987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2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58 206 10405 0 0,'-7'1'-150'0'0,"-36"-5"2889"0"0,42 4-2683 0 0,1 0 1 0 0,0 0-1 0 0,-1 0 0 0 0,1-1 0 0 0,0 1 1 0 0,-1 0-1 0 0,1 0 0 0 0,0 0 1 0 0,-1-1-1 0 0,1 1 0 0 0,0 0 0 0 0,-1 0 1 0 0,1-1-1 0 0,0 1 0 0 0,0 0 1 0 0,-1-1-1 0 0,1 1 0 0 0,0 0 0 0 0,0 0 1 0 0,-1-1-1 0 0,1 1 0 0 0,0-1 1 0 0,0 1-1 0 0,0 0 0 0 0,0-1 1 0 0,0 1-1 0 0,0 0 0 0 0,0-1 0 0 0,0 1 1 0 0,0-1-1 0 0,-1 1 0 0 0,2-1 1 0 0,14-18 737 0 0,4 5-674 0 0,0 0 1 0 0,1 2-1 0 0,0 0 0 0 0,1 1 0 0 0,39-14 1 0 0,117-28-3250 0 0,-169 51 2841 0 0,108-21-5774 0 0,-75 15 4241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22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8 136 5657 0 0,'-1'-5'186'0'0,"-1"1"0"0"0,1-1 0 0 0,0 0 0 0 0,0 0 0 0 0,0 1 0 0 0,1-1 0 0 0,0 0 0 0 0,0 0 1 0 0,0 0-1 0 0,0 0 0 0 0,3-9 0 0 0,14-52 3664 0 0,-17 66-3801 0 0,0 0 0 0 0,0 0 0 0 0,0 0 0 0 0,0 0 0 0 0,0 1 0 0 0,1-1 0 0 0,-1 0 0 0 0,0 0 0 0 0,0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0,0-1 0 0 0,0 1 0 0 0,1 0 0 0 0,-1 0 0 0 0,0 0 0 0 0,0 0 0 0 0,0 0 0 0 0,0 0 1 0 0,0 0-1 0 0,0 0 0 0 0,0-1 0 0 0,0 1 0 0 0,0 0 0 0 0,0 0 0 0 0,0 0 0 0 0,0 0 0 0 0,0 0 0 0 0,0 0 0 0 0,0-1 0 0 0,0 1 0 0 0,0 0 0 0 0,0 0 0 0 0,0 0 0 0 0,5 17 720 0 0,-1 25-645 0 0,-18 152 98 0 0,4-95-2888 0 0,6 0-7491 0 0,4-94 8601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22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2 192 7437 0 0,'0'-5'51'0'0,"0"2"125"0"0,-1-1 0 0 0,1 0 0 0 0,0 0 0 0 0,0 1 1 0 0,0-1-1 0 0,0 0 0 0 0,1 0 0 0 0,0 1 0 0 0,0-1 0 0 0,0 0 1 0 0,0 1-1 0 0,0-1 0 0 0,1 1 0 0 0,-1-1 0 0 0,1 1 0 0 0,0 0 1 0 0,0-1-1 0 0,0 1 0 0 0,1 0 0 0 0,-1 1 0 0 0,1-1 0 0 0,0 0 1 0 0,5-4-1 0 0,8-5-239 0 0,0 0 0 0 0,0 1 1 0 0,1 1-1 0 0,1 1 0 0 0,0 0 1 0 0,25-8-1 0 0,-28 12-1334 0 0,1 1-1 0 0,0 0 1 0 0,1 1-1 0 0,25-1 1 0 0,-25 3 207 0 0</inkml:trace>
  <inkml:trace contextRef="#ctx0" brushRef="#br0" timeOffset="1">16 385 3956 0 0,'-1'1'141'0'0,"1"-1"0"0"0,-1 0 0 0 0,0 0 0 0 0,1 0 0 0 0,-1 0 0 0 0,0 1 0 0 0,1-1 0 0 0,-1 0 0 0 0,1 1 0 0 0,-1-1 0 0 0,1 0 0 0 0,-1 1 0 0 0,1-1 0 0 0,-1 0 0 0 0,1 1 0 0 0,-1-1 0 0 0,1 1 0 0 0,-1-1 0 0 0,1 1-1 0 0,-1 0 1 0 0,1-1 0 0 0,0 1 0 0 0,0-1 0 0 0,-1 1 0 0 0,1 0 0 0 0,0-1 0 0 0,0 1 0 0 0,-1-1 0 0 0,1 1 0 0 0,0 0 0 0 0,0-1 0 0 0,0 1 0 0 0,0 0 0 0 0,0-1 0 0 0,0 1 0 0 0,0 0 0 0 0,0-1 0 0 0,1 1 0 0 0,-1 0 0 0 0,0 0-1 0 0,1 0-91 0 0,0-1-1 0 0,0 0 0 0 0,0 1 0 0 0,0-1 0 0 0,0 0 0 0 0,0 0 0 0 0,0 0 1 0 0,0 1-1 0 0,0-1 0 0 0,1 0 0 0 0,-1 0 0 0 0,0-1 0 0 0,0 1 0 0 0,0 0 1 0 0,0 0-1 0 0,0 0 0 0 0,0-1 0 0 0,0 1 0 0 0,0 0 0 0 0,0-1 0 0 0,0 1 0 0 0,0-1 1 0 0,0 1-1 0 0,0-1 0 0 0,1-1 0 0 0,10-5-801 0 0,1 1 0 0 0,-1 1-1 0 0,1 0 1 0 0,16-4 0 0 0,-5 2-2002 0 0,-7 1 1513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22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171 169 6105 0 0,'6'2'5325'0'0,"-4"1"-5416"0"0,11 107 1272 0 0,-1-8-5775 0 0,-4-68 332 0 0,-6-25 3250 0 0</inkml:trace>
  <inkml:trace contextRef="#ctx0" brushRef="#br0" timeOffset="1">22 282 11105 0 0,'-2'-2'98'0'0,"0"0"0"0"0,0-1 0 0 0,0 0 0 0 0,0 1 0 0 0,1-1-1 0 0,-1 0 1 0 0,1 0 0 0 0,-1 0 0 0 0,1 1 0 0 0,0-2 0 0 0,0 1 0 0 0,0 0 0 0 0,1 0 0 0 0,-1 0 0 0 0,1 0 0 0 0,-1 0-1 0 0,1-1 1 0 0,1-4 0 0 0,0 3 33 0 0,1-1 0 0 0,0 1 0 0 0,0 0 0 0 0,1 0 0 0 0,-1 1-1 0 0,1-1 1 0 0,0 0 0 0 0,1 1 0 0 0,-1 0 0 0 0,6-6 0 0 0,9-9-296 0 0,1 2 0 0 0,0 0 1 0 0,1 1-1 0 0,36-23 1 0 0,-33 26-2519 0 0,1 0 1 0 0,30-10 0 0 0,-38 16 1191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2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26 114 8581 0 0,'-5'5'-666'0'0,"-14"22"4791"0"0,19-27-4060 0 0,0 0 0 0 0,-1 0-1 0 0,1 0 1 0 0,0 0-1 0 0,0 0 1 0 0,0 1 0 0 0,0-1-1 0 0,0 0 1 0 0,0 0 0 0 0,0 0-1 0 0,0 0 1 0 0,0 1-1 0 0,0-1 1 0 0,0 0 0 0 0,0 0-1 0 0,0 0 1 0 0,0 0 0 0 0,0 1-1 0 0,0-1 1 0 0,0 0-1 0 0,0 0 1 0 0,0 0 0 0 0,0 1-1 0 0,0-1 1 0 0,0 0 0 0 0,0 0-1 0 0,0 0 1 0 0,0 0-1 0 0,1 0 1 0 0,-1 1 0 0 0,0-1-1 0 0,0 0 1 0 0,0 0 0 0 0,0 0-1 0 0,0 0 1 0 0,0 0-1 0 0,1 0 1 0 0,-1 1 0 0 0,0-1-1 0 0,0 0 1 0 0,0 0 0 0 0,0 0-1 0 0,0 0 1 0 0,1 0-1 0 0,-1 0 1 0 0,0 0 0 0 0,20-5 1223 0 0,108-50-431 0 0,-32 12-2704 0 0,2 7-5776 0 0,-81 30 5318 0 0,-1 0 781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03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11009 0 0,'0'3'325'0'0,"1"0"0"0"0,-1 0 1 0 0,0 0-1 0 0,0 0 0 0 0,0 0 0 0 0,0 0 0 0 0,0 0 1 0 0,-1 0-1 0 0,1 0 0 0 0,-1-1 0 0 0,0 1 1 0 0,0 0-1 0 0,0 0 0 0 0,0 0 0 0 0,-1 0 0 0 0,1-1 1 0 0,-4 6-1 0 0,-41 47 813 0 0,37-46-1245 0 0,0 0-1 0 0,1 1 1 0 0,1 0-1 0 0,-8 12 1 0 0,15-21 33 0 0,-1 1 1 0 0,1-1-1 0 0,0 1 1 0 0,0-1 0 0 0,0 1-1 0 0,0-1 1 0 0,0 1-1 0 0,0-1 1 0 0,0 1 0 0 0,1-1-1 0 0,-1 1 1 0 0,0-1-1 0 0,1 1 1 0 0,-1-1 0 0 0,1 0-1 0 0,0 1 1 0 0,-1-1-1 0 0,1 0 1 0 0,0 1 0 0 0,0-1-1 0 0,0 0 1 0 0,0 0-1 0 0,0 0 1 0 0,0 0 0 0 0,0 0-1 0 0,0 0 1 0 0,0 0-1 0 0,1 0 1 0 0,-1 0 0 0 0,0 0-1 0 0,1-1 1 0 0,-1 1-1 0 0,3 0 1 0 0,60 28-1325 0 0,-47-23 941 0 0,-12-4 327 0 0,0 0 0 0 0,0 1 0 0 0,0-1 0 0 0,0 1 0 0 0,0 0 0 0 0,-1 1-1 0 0,1-1 1 0 0,-1 1 0 0 0,0 0 0 0 0,6 8 0 0 0,-8-11 194 0 0,-1 1 0 0 0,0 0-1 0 0,0 0 1 0 0,0 0 0 0 0,0 1 0 0 0,-1-1-1 0 0,1 0 1 0 0,0 0 0 0 0,-1 0 0 0 0,0 0-1 0 0,1 1 1 0 0,-1-1 0 0 0,0 0 0 0 0,0 0-1 0 0,0 1 1 0 0,-1-1 0 0 0,1 0 0 0 0,0 0-1 0 0,-1 0 1 0 0,0 1 0 0 0,1-1 0 0 0,-1 0-1 0 0,0 0 1 0 0,0 0 0 0 0,0 0 0 0 0,0 0-1 0 0,-1 0 1 0 0,1 0 0 0 0,-2 2 0 0 0,-2 1-8 0 0,0 1 1 0 0,1-1-1 0 0,-2 0 1 0 0,1 0-1 0 0,-10 6 1 0 0,-17 3-7057 0 0,27-14 5178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00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5681 0 0,'3'-2'838'0'0,"0"-1"1"0"0,1 0-1 0 0,-1-1 1 0 0,-1 1-1 0 0,1 0 1 0 0,-1-1-1 0 0,1 1 1 0 0,-1-1-1 0 0,0 0 1 0 0,0 0-1 0 0,0 0 1 0 0,1-5-1 0 0,-2 7 838 0 0,-3 8-990 0 0,-4 20-1936 0 0,3-11 1268 0 0,-5 18-50 0 0,2 0 0 0 0,1 0 0 0 0,0 39 1 0 0,5-70 32 0 0,0-1 1 0 0,0 0-1 0 0,0 0 1 0 0,1 1-1 0 0,-1-1 1 0 0,0 0 0 0 0,1 0-1 0 0,-1 0 1 0 0,1 0-1 0 0,-1 1 1 0 0,1-1-1 0 0,0 0 1 0 0,-1 0 0 0 0,1 0-1 0 0,0 0 1 0 0,0 0-1 0 0,-1-1 1 0 0,1 1-1 0 0,0 0 1 0 0,0 0-1 0 0,0 0 1 0 0,0-1 0 0 0,0 1-1 0 0,0 0 1 0 0,1-1-1 0 0,-1 1 1 0 0,0-1-1 0 0,0 0 1 0 0,0 1 0 0 0,3-1-1 0 0,-2 1 4 0 0,0-1-1 0 0,0 0 0 0 0,0 1 1 0 0,0-1-1 0 0,0 0 1 0 0,0 0-1 0 0,0 0 0 0 0,0-1 1 0 0,0 1-1 0 0,0 0 1 0 0,0-1-1 0 0,0 0 1 0 0,0 1-1 0 0,0-1 0 0 0,0 0 1 0 0,0 0-1 0 0,1-1 1 0 0,17-18-5 0 0,0 0 0 0 0,-2-1 0 0 0,0-1 1 0 0,-2-1-1 0 0,0 0 0 0 0,-2-1 0 0 0,16-36 1 0 0,-25 51 7 0 0,-4 5-31 0 0,-1 3 30 0 0,1 0-1 0 0,-1 1 1 0 0,0-1-1 0 0,0 0 1 0 0,1 0-1 0 0,-1 1 1 0 0,0-1-1 0 0,1 0 1 0 0,-1 1-1 0 0,0-1 1 0 0,1 0-1 0 0,-1 1 1 0 0,1-1 0 0 0,-1 1-1 0 0,1-1 1 0 0,-1 1-1 0 0,1-1 1 0 0,0 1-1 0 0,-1-1 1 0 0,1 1-1 0 0,0-1 1 0 0,-1 1-1 0 0,1 0 1 0 0,0 0-1 0 0,0-1 1 0 0,-1 1-1 0 0,2 0 1 0 0,0 41 82 0 0,0-30-421 0 0,-1 4-474 0 0,2-1 1 0 0,0 0-1 0 0,7 21 1 0 0,-9-31-128 0 0,1 0 1 0 0,0 0-1 0 0,1 0 1 0 0,-1 0-1 0 0,1 0 1 0 0,-1 0-1 0 0,1-1 1 0 0,0 1-1 0 0,5 3 1 0 0,-2-1-488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23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168 156 6741 0 0,'19'-11'448'0'0,"-5"5"3449"0"0,-14 7-3802 0 0,1-1 0 0 0,-1 1 0 0 0,1 0 0 0 0,-1 0 0 0 0,1-1 0 0 0,-1 1 1 0 0,1 0-1 0 0,-1 0 0 0 0,0 0 0 0 0,1 0 0 0 0,-1-1 0 0 0,0 1 0 0 0,0 0 0 0 0,0 0 0 0 0,0 0 0 0 0,0 0 0 0 0,1 0 1 0 0,-2 0-1 0 0,1 0 0 0 0,0 0 0 0 0,0 1 0 0 0,-2 75-21 0 0,1 65-704 0 0,3-126-1151 0 0,0 1 1 0 0,1-1-1 0 0,7 24 0 0 0,-8-35 160 0 0,0 0 547 0 0</inkml:trace>
  <inkml:trace contextRef="#ctx0" brushRef="#br0" timeOffset="1">19 252 11625 0 0,'-1'0'125'0'0,"0"-1"1"0"0,0 0-1 0 0,-1 0 0 0 0,1 1 1 0 0,0-1-1 0 0,0 0 0 0 0,0 0 1 0 0,0 0-1 0 0,0 0 0 0 0,0 0 0 0 0,0-1 1 0 0,1 1-1 0 0,-1 0 0 0 0,0 0 1 0 0,1-1-1 0 0,-1 1 0 0 0,0 0 1 0 0,1-1-1 0 0,0 1 0 0 0,-1 0 1 0 0,1-1-1 0 0,0 1 0 0 0,0 0 0 0 0,-1-1 1 0 0,1 1-1 0 0,0-1 0 0 0,1 1 1 0 0,-1-1-1 0 0,0-1 0 0 0,2-1 8 0 0,-1 1-1 0 0,1-1 1 0 0,0 0-1 0 0,0 1 0 0 0,0-1 1 0 0,1 1-1 0 0,-1-1 1 0 0,1 1-1 0 0,0 0 1 0 0,4-3-1 0 0,10-9-98 0 0,1 1 0 0 0,34-20 0 0 0,-51 34-27 0 0,31-18-1544 0 0,60-23-1 0 0,36-2-6625 0 0,-103 35 6627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24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 7997 0 0,'11'5'3166'0'0,"-12"-10"-473"0"0,0 5-2662 0 0,0-1 0 0 0,1 1 0 0 0,-1-1 0 0 0,1 1 0 0 0,-1 0 0 0 0,0-1 0 0 0,0 1 1 0 0,1 0-1 0 0,-1-1 0 0 0,0 1 0 0 0,1 0 0 0 0,-1 0 0 0 0,0 0 0 0 0,0 0 0 0 0,1 0 0 0 0,-1 0 0 0 0,0 0 0 0 0,0 0 0 0 0,0 0 0 0 0,1 0 0 0 0,-1 0 0 0 0,0 0 0 0 0,0 0 0 0 0,1 1 0 0 0,-1-1 0 0 0,0 0 0 0 0,1 0 0 0 0,-1 1 0 0 0,0-1 0 0 0,1 1 0 0 0,-1-1 0 0 0,0 1 0 0 0,1-1 0 0 0,-1 1 0 0 0,1-1 0 0 0,-1 1 0 0 0,0 0 0 0 0,-8 8 12 0 0,0 0-1 0 0,1 1 0 0 0,0 0 0 0 0,1 0 0 0 0,0 0 0 0 0,-9 19 1 0 0,14-27-25 0 0,1 0 1 0 0,0 0 0 0 0,0 0 0 0 0,0 0-1 0 0,1 1 1 0 0,-1-1 0 0 0,0 0 0 0 0,1 0-1 0 0,-1 1 1 0 0,1-1 0 0 0,0 0 0 0 0,0 1-1 0 0,0-1 1 0 0,0 0 0 0 0,0 1 0 0 0,0-1 0 0 0,1 0-1 0 0,-1 1 1 0 0,1-1 0 0 0,0 0 0 0 0,0 0-1 0 0,0 0 1 0 0,0 1 0 0 0,0-1 0 0 0,0 0-1 0 0,0 0 1 0 0,0-1 0 0 0,1 1 0 0 0,-1 0 0 0 0,1 0-1 0 0,0-1 1 0 0,-1 1 0 0 0,1 0 0 0 0,0-1-1 0 0,0 0 1 0 0,0 1 0 0 0,0-1 0 0 0,0 0-1 0 0,0 0 1 0 0,0 0 0 0 0,1-1 0 0 0,2 2-1 0 0,1-1-16 0 0,0 0 0 0 0,-1 0 0 0 0,1 0 0 0 0,0-1 0 0 0,0 0 0 0 0,-1 0 0 0 0,1-1 0 0 0,0 1 0 0 0,-1-1 0 0 0,1 0 0 0 0,-1-1 0 0 0,1 1 0 0 0,-1-1 0 0 0,1 0 0 0 0,4-4 0 0 0,-6 5-44 0 0,-1-1 0 0 0,0 1-1 0 0,1-1 1 0 0,-1 0-1 0 0,0 0 1 0 0,0-1 0 0 0,0 1-1 0 0,-1-1 1 0 0,1 1-1 0 0,0-1 1 0 0,-1 0 0 0 0,0 0-1 0 0,0 0 1 0 0,0 0 0 0 0,0 0-1 0 0,0-1 1 0 0,0 1-1 0 0,-1-1 1 0 0,0 1 0 0 0,0-1-1 0 0,0 1 1 0 0,0-1-1 0 0,0-4 1 0 0,-1 4-118 0 0,-1 0-1 0 0,0 1 1 0 0,0 0 0 0 0,0-1-1 0 0,-1 1 1 0 0,1 0 0 0 0,-1-1-1 0 0,0 1 1 0 0,0 0 0 0 0,0 0 0 0 0,0 0-1 0 0,0 1 1 0 0,-1-1 0 0 0,1 0-1 0 0,-6-3 1 0 0,0-1-1426 0 0,0 1 1 0 0,-1 0-1 0 0,1 0 1 0 0,-14-6-1 0 0,16 10 343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24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86 152 6209 0 0,'6'-13'757'0'0,"-2"0"0"0"0,1 0 0 0 0,-2 0 0 0 0,0-1 0 0 0,0 0 0 0 0,-2 1 0 0 0,1-27 0 0 0,-2 40-750 0 0,1-1-1 0 0,-1 0 1 0 0,0 1-1 0 0,0-1 1 0 0,0 0 0 0 0,-1 1-1 0 0,1-1 1 0 0,0 0-1 0 0,0 1 1 0 0,0-1 0 0 0,0 0-1 0 0,-1 1 1 0 0,1-1-1 0 0,0 0 1 0 0,0 1-1 0 0,-1-1 1 0 0,1 1 0 0 0,-1-1-1 0 0,1 1 1 0 0,0-1-1 0 0,-1 0 1 0 0,1 1 0 0 0,-1 0-1 0 0,1-1 1 0 0,-1 1-1 0 0,0-1 1 0 0,1 1-1 0 0,-1 0 1 0 0,1-1 0 0 0,-1 1-1 0 0,0 0 1 0 0,1 0-1 0 0,-1-1 1 0 0,0 1 0 0 0,1 0-1 0 0,-1 0 1 0 0,-1 0-1 0 0,1 0-1 0 0,0 0-1 0 0,-1 0 0 0 0,1 0 1 0 0,0 1-1 0 0,-1-1 0 0 0,1 0 1 0 0,0 1-1 0 0,-1-1 0 0 0,1 1 1 0 0,0 0-1 0 0,0-1 0 0 0,0 1 1 0 0,-1 0-1 0 0,1 0 0 0 0,0 0 1 0 0,0 0-1 0 0,-1 2 0 0 0,-5 6 10 0 0,1 0 0 0 0,0 0 0 0 0,1 1 1 0 0,0 0-1 0 0,1 0 0 0 0,0 0 0 0 0,1 1 0 0 0,-3 11 0 0 0,-13 92-25 0 0,15-79-56 0 0,1-5-91 0 0,1-1 0 0 0,2 1-1 0 0,1-1 1 0 0,1 0 0 0 0,7 32 0 0 0,9 26-6048 0 0,-16-75 4727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24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27 165 13473 0 0,'-1'0'36'0'0,"0"0"-1"0"0,-1 0 1 0 0,1 0-1 0 0,0 0 1 0 0,0 0-1 0 0,-1 0 1 0 0,1-1-1 0 0,0 1 1 0 0,-1 0-1 0 0,1-1 1 0 0,0 1-1 0 0,0-1 1 0 0,-1 1-1 0 0,1-1 1 0 0,0 0-1 0 0,0 1 0 0 0,-2-3 1 0 0,3 3-2 0 0,-1-1 0 0 0,1 0 1 0 0,0 1-1 0 0,-1-1 0 0 0,1 0 0 0 0,0 0 1 0 0,0 1-1 0 0,-1-1 0 0 0,1 0 0 0 0,0 0 1 0 0,0 1-1 0 0,0-1 0 0 0,0 0 1 0 0,0 0-1 0 0,0 0 0 0 0,0 1 0 0 0,0-1 1 0 0,1 0-1 0 0,-1 0 0 0 0,0 1 0 0 0,1-2 1 0 0,1-3 11 0 0,0 1 0 0 0,1 0 0 0 0,-1-1 0 0 0,1 1 0 0 0,0 0 0 0 0,0 0 0 0 0,7-5 0 0 0,52-42-2151 0 0,9 12-5151 0 0,-47 29 5631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25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3 5873 0 0,'-14'-1'4888'0'0,"12"1"-4788"0"0,0-1-1 0 0,0 1 1 0 0,0 0-1 0 0,1 0 1 0 0,-1 0-1 0 0,0 0 1 0 0,0 0 0 0 0,0 1-1 0 0,0-1 1 0 0,0 0-1 0 0,0 1 1 0 0,0-1-1 0 0,1 1 1 0 0,-1 0-1 0 0,0 0 1 0 0,0 0 0 0 0,-2 1-1 0 0,-46 25 568 0 0,43-24-588 0 0,0 0 0 0 0,1 0 1 0 0,-1 0-1 0 0,1 1 0 0 0,0 0 0 0 0,0 0 0 0 0,0 0 0 0 0,0 1 0 0 0,-8 9 0 0 0,14-13-76 0 0,0 0 0 0 0,1 0 0 0 0,-1-1 0 0 0,1 1 0 0 0,0 0-1 0 0,-1-1 1 0 0,1 1 0 0 0,-1 0 0 0 0,1-1 0 0 0,0 1 0 0 0,0-1-1 0 0,-1 1 1 0 0,1-1 0 0 0,0 1 0 0 0,0-1 0 0 0,0 0 0 0 0,-1 1 0 0 0,1-1-1 0 0,0 0 1 0 0,0 1 0 0 0,0-1 0 0 0,0 0 0 0 0,0 0 0 0 0,0 0-1 0 0,0 0 1 0 0,-1 0 0 0 0,3 0 0 0 0,29 4-31 0 0,-29-4 17 0 0,1 1 0 0 0,0-1 0 0 0,0 1 0 0 0,0 0-1 0 0,-1 0 1 0 0,1 0 0 0 0,0 1 0 0 0,-1-1 0 0 0,5 4-1 0 0,-7-5 21 0 0,0 0-1 0 0,0 1 1 0 0,0-1-1 0 0,-1 1 1 0 0,1-1-1 0 0,0 1 1 0 0,-1-1-1 0 0,1 1 1 0 0,0-1-1 0 0,-1 1 1 0 0,1 0-1 0 0,-1-1 1 0 0,1 1-1 0 0,-1 0 1 0 0,1 0 0 0 0,-1-1-1 0 0,1 1 1 0 0,-1 0-1 0 0,0 0 1 0 0,0 0-1 0 0,1-1 1 0 0,-1 1-1 0 0,0 0 1 0 0,0 0-1 0 0,0 0 1 0 0,0 0-1 0 0,0-1 1 0 0,0 1-1 0 0,0 0 1 0 0,0 0-1 0 0,0 0 1 0 0,0 0-1 0 0,0 0 1 0 0,-1-1-1 0 0,1 1 1 0 0,0 0-1 0 0,-1 0 1 0 0,1 0-1 0 0,0-1 1 0 0,-1 1-1 0 0,1 0 1 0 0,-1-1-1 0 0,1 1 1 0 0,-1 0-1 0 0,0-1 1 0 0,0 2-1 0 0,-52 49-89 0 0,29-27-1780 0 0,0 0-3428 0 0,20-18 3220 0 0,2-3 666 0 0</inkml:trace>
  <inkml:trace contextRef="#ctx0" brushRef="#br0" timeOffset="1">234 138 10341 0 0,'3'-2'188'0'0,"-1"0"1"0"0,1 0-1 0 0,-1 1 1 0 0,1-1-1 0 0,0 1 0 0 0,0 0 1 0 0,-1-1-1 0 0,1 1 1 0 0,0 1-1 0 0,0-1 1 0 0,0 0-1 0 0,4 0 0 0 0,-6 2-143 0 0,0 0 0 0 0,0-1 0 0 0,1 1 0 0 0,-1 0 0 0 0,0-1 1 0 0,-1 1-1 0 0,1 0 0 0 0,0 0 0 0 0,0 0 0 0 0,0 0 0 0 0,0 0 0 0 0,-1 0 0 0 0,1 0 0 0 0,0 0 0 0 0,-1 0 0 0 0,1 1 0 0 0,-1-1 0 0 0,1 0 0 0 0,-1 0 0 0 0,0 0 0 0 0,0 1 0 0 0,1-1 0 0 0,-1 0 0 0 0,0 0 0 0 0,0 1 0 0 0,0-1 0 0 0,0 0 0 0 0,0 0 0 0 0,-1 1 0 0 0,1-1 0 0 0,-1 2 0 0 0,1 1-554 0 0,0 21-1487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25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49 130 5981 0 0,'-11'-15'780'0'0,"7"1"-172"0"0,-2 0-152 0 0,2 2-104 0 0,0-1-176 0 0,-2 3-76 0 0,2 1-64 0 0,1 2-72 0 0,1 1-188 0 0,0 0-160 0 0,2 1-216 0 0,-2 0-176 0 0,2 1-309 0 0,0 1-263 0 0,0-1 76 0 0,0 1-112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26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 4656 0 0,'3'17'724'0'0,"-1"-14"-464"0"0,-1 1 1 0 0,0 0-1 0 0,0 0 0 0 0,0 0 0 0 0,-1 0 0 0 0,1 0 1 0 0,-1 0-1 0 0,0 0 0 0 0,-1 0 0 0 0,1 0 0 0 0,0 0 1 0 0,-1 0-1 0 0,0 0 0 0 0,0 0 0 0 0,0 0 0 0 0,-1 0 1 0 0,1 0-1 0 0,-1-1 0 0 0,-2 5 0 0 0,-11 17 796 0 0,-14 26-306 0 0,21-15 2768 0 0,8-36-3240 0 0,5 0-111 0 0,0-1 0 0 0,-1 0 0 0 0,1-1-1 0 0,-1 1 1 0 0,1-1 0 0 0,-1 0 0 0 0,0 0 0 0 0,0-1-1 0 0,0 1 1 0 0,0-1 0 0 0,0 0 0 0 0,3-3 0 0 0,-3 3-25 0 0,0-1-1 0 0,1 1 1 0 0,-1 0 0 0 0,1 0 0 0 0,-1 1 0 0 0,1 0 0 0 0,0-1 0 0 0,0 1 0 0 0,0 1 0 0 0,0-1-1 0 0,0 1 1 0 0,8-1 0 0 0,-12 2-124 0 0,0 1 1 0 0,0 0-1 0 0,0 0 0 0 0,0 0 0 0 0,-1 0 0 0 0,1 0 0 0 0,0 0 1 0 0,0 0-1 0 0,-1 0 0 0 0,1 0 0 0 0,-1 1 0 0 0,1-1 0 0 0,-1 0 0 0 0,1 0 1 0 0,-1 1-1 0 0,0-1 0 0 0,1 0 0 0 0,-1 0 0 0 0,0 3 0 0 0,4 26 89 0 0,-4-2-78 0 0,-1 0 0 0 0,-1 0 0 0 0,-2-1-1 0 0,0 0 1 0 0,-2 1 0 0 0,-1-1 0 0 0,-21 49-1 0 0,12-38-42 0 0,-3 0-1 0 0,-1-1 1 0 0,-1-2-1 0 0,-43 55 1 0 0,62-87-122 0 0,-38 40-442 0 0,38-40 170 0 0,0-1 0 0 0,-1 0-1 0 0,0 0 1 0 0,0 0-1 0 0,1 0 1 0 0,-1 0 0 0 0,0-1-1 0 0,-1 1 1 0 0,1-1-1 0 0,0 1 1 0 0,0-1 0 0 0,-1-1-1 0 0,1 1 1 0 0,-4 0-1 0 0,5-3-324 0 0,1 0 0 0 0,0-1 0 0 0,-1 1 0 0 0,1-1 0 0 0,0 1-1 0 0,1-1 1 0 0,-1 0 0 0 0,0 1 0 0 0,1-1 0 0 0,0 0 0 0 0,-1 0 0 0 0,1-4-1 0 0,0-9-486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26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7061 0 0,'1'-1'83'0'0,"0"1"0"0"0,0-1 1 0 0,-1 1-1 0 0,1-1 0 0 0,0 1 1 0 0,0-1-1 0 0,0 1 0 0 0,0 0 1 0 0,-1 0-1 0 0,1-1 0 0 0,0 1 1 0 0,0 0-1 0 0,0 0 0 0 0,0 0 1 0 0,0 0-1 0 0,0 0 0 0 0,0 0 1 0 0,0 0-1 0 0,-1 0 0 0 0,1 0 1 0 0,0 0-1 0 0,0 1 0 0 0,0-1 0 0 0,0 0 1 0 0,0 1-1 0 0,-1-1 0 0 0,2 1 1 0 0,1 24 2724 0 0,-4-8-3084 0 0,-5 66 1234 0 0,-2 5 3262 0 0,8-88-4215 0 0,0 0 0 0 0,0 1 0 0 0,0-1 0 0 0,0 0-1 0 0,0 1 1 0 0,0-1 0 0 0,0 0 0 0 0,0 1 0 0 0,0-1 0 0 0,1 0-1 0 0,-1 1 1 0 0,0-1 0 0 0,0 0 0 0 0,0 1 0 0 0,0-1 0 0 0,0 0-1 0 0,1 0 1 0 0,-1 1 0 0 0,0-1 0 0 0,0 0 0 0 0,0 0-1 0 0,1 1 1 0 0,-1-1 0 0 0,0 0 0 0 0,0 0 0 0 0,1 1 0 0 0,-1-1-1 0 0,0 0 1 0 0,0 0 0 0 0,1 0 0 0 0,-1 0 0 0 0,0 0 0 0 0,1 1-1 0 0,-1-1 1 0 0,0 0 0 0 0,1 0 0 0 0,-1 0 0 0 0,0 0 0 0 0,1 0-1 0 0,-1 0 1 0 0,0 0 0 0 0,1 0 0 0 0,-1 0 0 0 0,0 0 0 0 0,1 0-1 0 0,-1 0 1 0 0,0-1 0 0 0,1 1 0 0 0,-1 0 0 0 0,0 0 0 0 0,1 0-1 0 0,-1 0 1 0 0,0 0 0 0 0,0-1 0 0 0,1 1 0 0 0,-1 0 0 0 0,0 0-1 0 0,0 0 1 0 0,1-1 0 0 0,-1 1 0 0 0,0-1 0 0 0,18-14-371 0 0,19-48 170 0 0,-28 46 301 0 0,0 0 1 0 0,1 1-1 0 0,1 0 0 0 0,23-25 0 0 0,-33 40-71 0 0,-1 1 1 0 0,1-1-1 0 0,-1 1 0 0 0,1-1 0 0 0,-1 1 1 0 0,1-1-1 0 0,0 1 0 0 0,-1 0 0 0 0,1-1 0 0 0,-1 1 1 0 0,1 0-1 0 0,0-1 0 0 0,-1 1 0 0 0,1 0 0 0 0,0 0 1 0 0,-1 0-1 0 0,1 0 0 0 0,0 0 0 0 0,0-1 1 0 0,-1 1-1 0 0,1 0 0 0 0,0 1 0 0 0,-1-1 0 0 0,1 0 1 0 0,0 0-1 0 0,0 0 0 0 0,-1 0 0 0 0,1 0 1 0 0,0 1-1 0 0,-1-1 0 0 0,1 0 0 0 0,-1 1 0 0 0,1-1 1 0 0,0 0-1 0 0,-1 1 0 0 0,1 0 0 0 0,21 26-1630 0 0,-19-22 813 0 0,-1-1-1 0 0,1 0 1 0 0,1 0-1 0 0,-1 0 1 0 0,0 0-1 0 0,8 5 1 0 0,-8-7 3 0 0,0 0 1 0 0,0 0 0 0 0,1-1 0 0 0,-1 1-1 0 0,0-1 1 0 0,1 0 0 0 0,-1 0 0 0 0,1 0-1 0 0,3 0 1 0 0,1-1-294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2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27 631 7761 0 0,'12'-26'1466'0'0,"-11"24"531"0"0,-10 15-1091 0 0,5-5-782 0 0,0-1 0 0 0,0 1-1 0 0,0 0 1 0 0,1 0-1 0 0,0 1 1 0 0,1-1 0 0 0,0 1-1 0 0,0 0 1 0 0,1-1-1 0 0,0 1 1 0 0,1 0-1 0 0,0 0 1 0 0,1 12 0 0 0,-1-20-127 0 0,0-1 1 0 0,0 0-1 0 0,1 0 1 0 0,-1 0-1 0 0,0 0 1 0 0,0 1-1 0 0,0-1 1 0 0,0 0 0 0 0,1 0-1 0 0,-1 0 1 0 0,0 0-1 0 0,0 0 1 0 0,1 0-1 0 0,-1 0 1 0 0,0 1 0 0 0,0-1-1 0 0,0 0 1 0 0,1 0-1 0 0,-1 0 1 0 0,0 0-1 0 0,0 0 1 0 0,1 0-1 0 0,-1 0 1 0 0,0 0 0 0 0,0 0-1 0 0,1 0 1 0 0,-1 0-1 0 0,0-1 1 0 0,0 1-1 0 0,1 0 1 0 0,-1 0-1 0 0,0 0 1 0 0,0 0 0 0 0,0 0-1 0 0,1 0 1 0 0,-1 0-1 0 0,0-1 1 0 0,0 1-1 0 0,0 0 1 0 0,0 0-1 0 0,1 0 1 0 0,-1 0 0 0 0,0-1-1 0 0,0 1 1 0 0,0 0-1 0 0,0 0 1 0 0,0 0-1 0 0,0-1 1 0 0,1 1-1 0 0,-1-1 1 0 0,13-13-32 0 0,-11 11-31 0 0,4-2-168 0 0,-5 4 321 0 0,0-1-1 0 0,0 1 1 0 0,0 0-1 0 0,0 0 1 0 0,0 0-1 0 0,1 0 1 0 0,-1 0-1 0 0,0 0 1 0 0,0 0 0 0 0,1 0-1 0 0,-1 1 1 0 0,1-1-1 0 0,-1 0 1 0 0,1 1-1 0 0,-1-1 1 0 0,1 1-1 0 0,-1 0 1 0 0,1-1-1 0 0,-1 1 1 0 0,1 0-1 0 0,-1 0 1 0 0,1 0 0 0 0,-1 0-1 0 0,1 0 1 0 0,0 0-1 0 0,-1 1 1 0 0,1-1-1 0 0,-1 0 1 0 0,1 1-1 0 0,-1-1 1 0 0,1 1-1 0 0,-1 0 1 0 0,0-1-1 0 0,1 1 1 0 0,1 2 0 0 0,1-1-3 0 0,1 0 1 0 0,-1 1-1 0 0,1-1 1 0 0,-1-1-1 0 0,1 1 1 0 0,-1-1 0 0 0,1 0-1 0 0,0 0 1 0 0,-1 0-1 0 0,1-1 1 0 0,0 1 0 0 0,0-1-1 0 0,0 0 1 0 0,0-1-1 0 0,-1 1 1 0 0,1-1-1 0 0,0 0 1 0 0,0 0 0 0 0,-1-1-1 0 0,1 1 1 0 0,4-3-1 0 0,2-2-201 0 0,-1-1-1 0 0,1 0 0 0 0,-2-1 1 0 0,1 1-1 0 0,-1-2 1 0 0,0 1-1 0 0,-1-2 0 0 0,0 1 1 0 0,0-1-1 0 0,-1 0 0 0 0,-1 0 1 0 0,1-1-1 0 0,-2 0 0 0 0,1 0 1 0 0,-2 0-1 0 0,1-1 0 0 0,-2 0 1 0 0,4-15-1 0 0,0-15-171 0 0,-2-2-1 0 0,-2 1 1 0 0,-2 0-1 0 0,-1-1 1 0 0,-3 1 0 0 0,-1 0-1 0 0,-2 0 1 0 0,-2 0-1 0 0,-20-60 1 0 0,28 102 327 0 0,0-1 0 0 0,0 0 0 0 0,-1 1 0 0 0,1-1 0 0 0,-1 1 0 0 0,1-1 0 0 0,-1 1 0 0 0,0-1 0 0 0,1 1 0 0 0,-1-1 1 0 0,0 1-1 0 0,0 0 0 0 0,0-1 0 0 0,0 1 0 0 0,0 0 0 0 0,0 0 0 0 0,-1 0 0 0 0,1 0 0 0 0,0 0 0 0 0,0 0 0 0 0,-1 0 0 0 0,1 0 0 0 0,-1 0 0 0 0,-2-1 0 0 0,2 3 52 0 0,1-1 0 0 0,-1 1 0 0 0,0-1 0 0 0,1 1-1 0 0,-1-1 1 0 0,0 1 0 0 0,1 0 0 0 0,-1 0 0 0 0,1 0 0 0 0,-1 0-1 0 0,1 0 1 0 0,0 0 0 0 0,-1 0 0 0 0,1 0 0 0 0,0 0 0 0 0,0 1-1 0 0,0-1 1 0 0,-2 3 0 0 0,-7 11 490 0 0,1 1-1 0 0,0 0 1 0 0,-7 19-1 0 0,15-32-594 0 0,-14 34 122 0 0,2 1 1 0 0,2 0-1 0 0,1 1 1 0 0,2 0-1 0 0,2 1 1 0 0,1-1-1 0 0,2 70 1 0 0,4-92-121 0 0,1 1 1 0 0,1-1 0 0 0,0 0 0 0 0,1 1-1 0 0,1-1 1 0 0,1-1 0 0 0,13 30 0 0 0,-9-28-709 0 0,-1 0 1 0 0,2 0 0 0 0,20 24-1 0 0,-21-31-1033 0 0,0 0 0 0 0,1-1 0 0 0,16 12 0 0 0,-9-10-678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3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77 3896 0 0,'3'-7'556'0'0,"-1"0"0"0"0,1-1 0 0 0,-1 1 0 0 0,-1-1 0 0 0,1 0 0 0 0,-1 1 0 0 0,-1-1 0 0 0,0-8-1 0 0,0 16-114 0 0,-4 17 2676 0 0,-17 57-2689 0 0,-34 258 10 0 0,48-187-3846 0 0,7-116-2656 0 0,0-25 4981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0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38 7425 0 0,'12'-15'790'0'0,"2"-3"1337"0"0,-7 14 3666 0 0,-8 34-4068 0 0,-19 28-1331 0 0,17-48-253 0 0,0 0-1 0 0,0 1 0 0 0,-1-1 0 0 0,0-1 0 0 0,-8 14 0 0 0,37-64-300 0 0,-13 27 180 0 0,29-34-184 0 0,-38 45 216 0 0,0 0 0 0 0,0 0 0 0 0,1 0 0 0 0,-1 0 1 0 0,1 1-1 0 0,-1 0 0 0 0,1-1 0 0 0,0 1 0 0 0,0 1 0 0 0,0-1 0 0 0,5-1 0 0 0,-9 3-33 0 0,1 0-1 0 0,0 0 1 0 0,0 0-1 0 0,-1 1 1 0 0,1-1-1 0 0,0 0 1 0 0,-1 0-1 0 0,1 1 1 0 0,-1-1-1 0 0,1 0 1 0 0,0 1-1 0 0,-1-1 1 0 0,1 1-1 0 0,-1-1 1 0 0,1 0-1 0 0,-1 1 1 0 0,1 0-1 0 0,-1-1 1 0 0,1 1-1 0 0,-1-1 1 0 0,0 1-1 0 0,1-1 1 0 0,-1 1-1 0 0,0 0 1 0 0,1-1-1 0 0,-1 1 1 0 0,0 1-1 0 0,11 28-3893 0 0,-2-4-6864 0 0,-6-20 9199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30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7 135 5813 0 0,'-1'0'55'0'0,"1"0"1"0"0,0 0-1 0 0,-1 0 1 0 0,1-1-1 0 0,0 1 1 0 0,-1 0 0 0 0,1 0-1 0 0,-1-1 1 0 0,1 1-1 0 0,0 0 1 0 0,0-1 0 0 0,-1 1-1 0 0,1 0 1 0 0,0-1-1 0 0,0 1 1 0 0,-1-1 0 0 0,1 1-1 0 0,0 0 1 0 0,0-1-1 0 0,0 1 1 0 0,0-1-1 0 0,0 1 1 0 0,-1-1 0 0 0,1 1-1 0 0,0 0 1 0 0,0-1-1 0 0,0 1 1 0 0,0-1 0 0 0,0 1-1 0 0,0-1 1 0 0,1 1-1 0 0,-1-1 1 0 0,0 1-1 0 0,0-1 1 0 0,16-5 4242 0 0,1 0-4393 0 0,1-1 441 0 0,56-24-2417 0 0,-57 23 505 0 0,-1 0 1 0 0,0-1-1 0 0,-1-1 1 0 0,22-17-1 0 0,-26 18 390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3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94 5925 0 0,'4'-9'324'0'0,"1"-1"0"0"0,-1 0 0 0 0,-1 0 0 0 0,0 0 0 0 0,3-17 0 0 0,-2 10 173 0 0,2 53 3160 0 0,-5 31-3572 0 0,-8-7-40 0 0,-18 270 1987 0 0,16-96 795 0 0,9-233-2699 0 0,20-36-510 0 0,-8 2 190 0 0,-6 17 210 0 0,0 0 0 0 0,0 0 0 0 0,2 1 0 0 0,0-1 0 0 0,1 2 0 0 0,0-1 0 0 0,13-14 0 0 0,-21 28 22 0 0,0 0 1 0 0,-1 1-1 0 0,1 0 0 0 0,0-1 1 0 0,0 1-1 0 0,-1-1 0 0 0,1 1 1 0 0,0 0-1 0 0,0 0 0 0 0,0-1 1 0 0,0 1-1 0 0,0 0 0 0 0,-1 0 0 0 0,1 0 1 0 0,0 0-1 0 0,0 0 0 0 0,0 0 1 0 0,0 0-1 0 0,0 0 0 0 0,-1 1 1 0 0,1-1-1 0 0,0 0 0 0 0,0 0 1 0 0,0 1-1 0 0,0-1 0 0 0,-1 0 0 0 0,1 1 1 0 0,0-1-1 0 0,0 1 0 0 0,-1-1 1 0 0,1 1-1 0 0,0-1 0 0 0,-1 1 1 0 0,1 0-1 0 0,-1-1 0 0 0,1 1 1 0 0,-1 0-1 0 0,1-1 0 0 0,-1 1 0 0 0,1 1 1 0 0,28 43-362 0 0,-16-23-443 0 0,14 6-2211 0 0,-24-26 2213 0 0,0 1 1 0 0,0-1-1 0 0,0-1 0 0 0,0 1 1 0 0,1 0-1 0 0,-1-1 1 0 0,1 0-1 0 0,-1 0 0 0 0,1 0 1 0 0,0 0-1 0 0,-1 0 1 0 0,1-1-1 0 0,5 1 0 0 0,-1-1-238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3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84 454 7249 0 0,'0'0'1731'0'0,"-30"40"2875"0"0,25-32-4261 0 0,-2 0-253 0 0,2 0-1 0 0,-1 0 1 0 0,1 0-1 0 0,1 1 1 0 0,-1 0-1 0 0,1 0 1 0 0,1 0-1 0 0,0 0 1 0 0,-3 15-1 0 0,6-24-78 0 0,12-4-295 0 0,-6-7 335 0 0,0 1-1 0 0,1-1 1 0 0,0 1-1 0 0,1 0 1 0 0,0 1-1 0 0,14-13 1 0 0,-22 22 33 0 0,1 0 1 0 0,0 1-1 0 0,-1-1 1 0 0,1 0-1 0 0,-1 0 1 0 0,1 0-1 0 0,-1 1 1 0 0,1-1-1 0 0,-1 0 1 0 0,1 0-1 0 0,-1 1 1 0 0,1-1-1 0 0,-1 0 1 0 0,1 1 0 0 0,-1-1-1 0 0,1 1 1 0 0,-1-1-1 0 0,0 1 1 0 0,1-1-1 0 0,-1 1 1 0 0,0-1-1 0 0,1 1 1 0 0,-1-1-1 0 0,0 1 1 0 0,1-1-1 0 0,-1 1 1 0 0,0-1-1 0 0,0 1 1 0 0,0 0-1 0 0,0-1 1 0 0,0 1-1 0 0,0 0 1 0 0,10 32-89 0 0,-7-22 116 0 0,-3-9-107 0 0,0-1 1 0 0,1 1 0 0 0,-1 0 0 0 0,1 0-1 0 0,0 0 1 0 0,-1-1 0 0 0,1 1 0 0 0,0 0 0 0 0,0-1-1 0 0,0 1 1 0 0,0 0 0 0 0,1-1 0 0 0,-1 1-1 0 0,0-1 1 0 0,0 0 0 0 0,1 0 0 0 0,-1 1-1 0 0,1-1 1 0 0,0 0 0 0 0,-1 0 0 0 0,1 0 0 0 0,0 0-1 0 0,-1-1 1 0 0,3 2 0 0 0,-2-2-41 0 0,0-1 0 0 0,0 1 1 0 0,1 0-1 0 0,-1-1 0 0 0,0 1 0 0 0,0-1 1 0 0,0 0-1 0 0,0 1 0 0 0,0-1 0 0 0,0 0 1 0 0,-1 0-1 0 0,1 0 0 0 0,0-1 0 0 0,0 1 1 0 0,-1 0-1 0 0,1-1 0 0 0,2-2 0 0 0,4-5-319 0 0,0 0 0 0 0,-1-1 0 0 0,0 0 0 0 0,0 0 0 0 0,-1-1-1 0 0,6-14 1 0 0,15-48-770 0 0,23-103-1 0 0,-6-82 3974 0 0,-54 364 763 0 0,-6 203-2806 0 0,17-282-689 0 0,1 0-1 0 0,1 0 1 0 0,1-1 0 0 0,10 32-1 0 0,-10-42-752 0 0,2 0-1 0 0,0 0 1 0 0,1-1-1 0 0,12 21 1 0 0,-12-30-1317 0 0,-7-6 1606 0 0,1 0 0 0 0,-1 0 0 0 0,1 1 1 0 0,-1-1-1 0 0,1 0 0 0 0,-1 0 0 0 0,0 0 0 0 0,1 0 1 0 0,-1 0-1 0 0,1 0 0 0 0,-1-1 0 0 0,1 1 1 0 0,-1 0-1 0 0,1 0 0 0 0,-1 0 0 0 0,0 0 0 0 0,1 0 1 0 0,-1-1-1 0 0,6-8-4945 0 0,-4 3 4238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31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29 133 11625 0 0,'-12'-4'0'0'0,"-4"-5"4291"0"0,16 8-4213 0 0,0 1 0 0 0,0-1 0 0 0,0 0 0 0 0,1 0 0 0 0,-1 1 0 0 0,0-1 0 0 0,1 0-1 0 0,-1 0 1 0 0,1 1 0 0 0,-1-1 0 0 0,1 0 0 0 0,-1 1 0 0 0,1-1 0 0 0,-1 1 0 0 0,1-1 0 0 0,0 1 0 0 0,-1-1 0 0 0,1 1-1 0 0,0-1 1 0 0,0 1 0 0 0,-1-1 0 0 0,1 1 0 0 0,0 0 0 0 0,0-1 0 0 0,-1 1 0 0 0,2 0 0 0 0,33-18-708 0 0,49-18 0 0 0,40-6-9884 0 0,-124 42 10401 0 0,28-9-1692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3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40 6517 0 0,'-7'-13'-36'0'0,"-8"-14"997"0"0,15 28-909 0 0,0-1-1 0 0,0 0 1 0 0,0 0-1 0 0,0 0 1 0 0,0 1 0 0 0,0-1-1 0 0,0 0 1 0 0,0 0 0 0 0,0 1-1 0 0,0-1 1 0 0,0 0-1 0 0,0 0 1 0 0,0 0 0 0 0,0 1-1 0 0,-1-1 1 0 0,1 0-1 0 0,0 0 1 0 0,0 0 0 0 0,0 1-1 0 0,0-1 1 0 0,0 0 0 0 0,-1 0-1 0 0,1 0 1 0 0,0 0-1 0 0,0 0 1 0 0,0 1 0 0 0,-1-1-1 0 0,1 0 1 0 0,0 0 0 0 0,0 0-1 0 0,0 0 1 0 0,-1 0-1 0 0,1 0 1 0 0,0 0 0 0 0,0 0-1 0 0,-1 0 1 0 0,1 0-1 0 0,0 0 1 0 0,0 0 0 0 0,-1 0-1 0 0,1 0 1 0 0,0 0 0 0 0,0 0-1 0 0,0 0 1 0 0,-1 0-1 0 0,1 0 1 0 0,0 0 0 0 0,0 0-1 0 0,-1 0 1 0 0,1 0 0 0 0,0-1-1 0 0,0 1 1 0 0,0 0-1 0 0,-1 0 1 0 0,1 0 0 0 0,0-1-1 0 0,-32 210 2792 0 0,15-53-1754 0 0,-15 94 1518 0 0,29-236-2504 0 0,-7 65 847 0 0,36-118-1142 0 0,-24 35 144 0 0,11-25 38 0 0,2 1-1 0 0,1 1 1 0 0,1 1-1 0 0,1 0 1 0 0,1 1-1 0 0,35-35 1 0 0,-53 59 112 0 0,-1 0 0 0 0,1 1-1 0 0,0-1 1 0 0,0 0 0 0 0,0 1 0 0 0,0-1 0 0 0,0 0 0 0 0,0 1-1 0 0,0-1 1 0 0,0 1 0 0 0,0-1 0 0 0,0 1 0 0 0,0 0 0 0 0,0 0 0 0 0,0-1-1 0 0,0 1 1 0 0,1 0 0 0 0,-1 0 0 0 0,0 0 0 0 0,0 0 0 0 0,0 0-1 0 0,0 0 1 0 0,0 0 0 0 0,1 1 0 0 0,0-1 0 0 0,0 1-18 0 0,-1 0 0 0 0,0 1 0 0 0,1-1 0 0 0,-1 0 0 0 0,1 0 0 0 0,-1 1 0 0 0,0-1 0 0 0,0 1 1 0 0,0-1-1 0 0,0 1 0 0 0,0-1 0 0 0,0 1 0 0 0,0 0 0 0 0,0 2 0 0 0,4 12-259 0 0,-1 0 0 0 0,0 1 0 0 0,1 18 0 0 0,0-5-1295 0 0,2-5-2870 0 0,6-2-5706 0 0,-9-20 8574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3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 9721 0 0,'0'0'487'0'0,"-21"19"2973"0"0,-36 40 468 0 0,37-34-3518 0 0,-32 52 0 0 0,46-60-297 0 0,12-12-327 0 0,21-17-467 0 0,27-37 161 0 0,1-1 1026 0 0,-55 50-461 0 0,1-1 1 0 0,0 1-1 0 0,-1 0 0 0 0,1 0 1 0 0,0-1-1 0 0,0 1 1 0 0,-1 0-1 0 0,1 0 1 0 0,0-1-1 0 0,-1 1 1 0 0,1 0-1 0 0,0 0 0 0 0,0 0 1 0 0,0 0-1 0 0,-1 0 1 0 0,1 0-1 0 0,0 1 1 0 0,0-1-1 0 0,-1 0 1 0 0,1 0-1 0 0,0 0 1 0 0,-1 1-1 0 0,1-1 0 0 0,0 0 1 0 0,-1 1-1 0 0,1-1 1 0 0,1 1-1 0 0,18 19-3799 0 0,7 5-7766 0 0,-20-22 10466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3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24 8793 0 0,'10'-18'1368'0'0,"-10"18"-1238"0"0,-1 0 0 0 0,1 0 0 0 0,0-1 0 0 0,0 1 1 0 0,0 0-1 0 0,0-1 0 0 0,0 1 0 0 0,0 0 0 0 0,0 0 1 0 0,-1-1-1 0 0,1 1 0 0 0,0 0 0 0 0,0 0 0 0 0,0-1 1 0 0,-1 1-1 0 0,1 0 0 0 0,0 0 0 0 0,0 0 0 0 0,-1-1 1 0 0,1 1-1 0 0,0 0 0 0 0,0 0 0 0 0,-1 0 0 0 0,1 0 1 0 0,0 0-1 0 0,-1 0 0 0 0,1-1 0 0 0,0 1 0 0 0,-1 0 1 0 0,1 0-1 0 0,0 0 0 0 0,-1 0 0 0 0,1 0 0 0 0,-22 4 4121 0 0,8 2-4957 0 0,13-6 705 0 0,0 1 1 0 0,1-1 0 0 0,-1 0-1 0 0,0 0 1 0 0,0 1 0 0 0,0-1 0 0 0,0 1-1 0 0,1-1 1 0 0,-1 0 0 0 0,0 1-1 0 0,0 0 1 0 0,1-1 0 0 0,-1 1-1 0 0,0-1 1 0 0,1 1 0 0 0,-1 0-1 0 0,1-1 1 0 0,-1 1 0 0 0,1 0 0 0 0,-1 0-1 0 0,1-1 1 0 0,-1 1 0 0 0,1 0-1 0 0,0 0 1 0 0,-1 0 0 0 0,1 0-1 0 0,0-1 1 0 0,0 1 0 0 0,0 0-1 0 0,0 0 1 0 0,0 0 0 0 0,0 0 0 0 0,0 0-1 0 0,0 0 1 0 0,0 0 0 0 0,0 0-1 0 0,0-1 1 0 0,0 1 0 0 0,1 0-1 0 0,-1 0 1 0 0,0 0 0 0 0,1 0-1 0 0,-1-1 1 0 0,1 1 0 0 0,-1 0 0 0 0,1 0-1 0 0,-1-1 1 0 0,1 1 0 0 0,-1 0-1 0 0,1-1 1 0 0,0 1 0 0 0,-1 0-1 0 0,1-1 1 0 0,0 1 0 0 0,-1-1-1 0 0,1 1 1 0 0,0-1 0 0 0,0 0 0 0 0,0 1-1 0 0,0-1 1 0 0,-1 0 0 0 0,3 1-1 0 0,9 5-105 0 0,1-1 0 0 0,0 0 0 0 0,17 3 0 0 0,-19-4 11 0 0,-10-4 102 0 0,37 14-232 0 0,-37-13 280 0 0,1-1-1 0 0,-1 1 0 0 0,1-1 1 0 0,-1 1-1 0 0,0 0 1 0 0,1 0-1 0 0,-1 0 1 0 0,0 0-1 0 0,1 0 0 0 0,-1 0 1 0 0,0 0-1 0 0,0 0 1 0 0,0 0-1 0 0,0 0 0 0 0,0 1 1 0 0,0-1-1 0 0,-1 0 1 0 0,1 1-1 0 0,0-1 1 0 0,-1 1-1 0 0,2 2 0 0 0,-5-2-21 0 0,0 1 0 0 0,0-1 0 0 0,0 1 0 0 0,0-1 0 0 0,0 0 0 0 0,-1 0 0 0 0,1-1 0 0 0,-1 1 0 0 0,1-1 0 0 0,-1 1 0 0 0,1-1 0 0 0,-1 0 0 0 0,-4 0 0 0 0,-1 2-229 0 0,-54 15-3760 0 0,20-9-3551 0 0,31-7 5556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41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65 2180 0 0,'20'-24'875'0'0,"3"-8"2466"0"0,-29 23-573 0 0,2 10-2675 0 0,1 0 0 0 0,-1 0 0 0 0,1 0 0 0 0,-1 1 0 0 0,1-1 0 0 0,-1 1 0 0 0,1 0 0 0 0,0 0 0 0 0,0 0 0 0 0,0 0 0 0 0,0 1 0 0 0,0-1 0 0 0,0 1 0 0 0,1 0 0 0 0,-3 3 0 0 0,-37 47 114 0 0,39-48-191 0 0,0-1 0 0 0,1 1 0 0 0,-1 0 0 0 0,1 0-1 0 0,0 0 1 0 0,0 0 0 0 0,1 0 0 0 0,0 0 0 0 0,-1 1 0 0 0,2-1 0 0 0,-1 0 0 0 0,0 7 0 0 0,6-11-12 0 0,0-1 0 0 0,0 1-1 0 0,0-1 1 0 0,-1 0 0 0 0,1 0 0 0 0,0 0 0 0 0,7-1 0 0 0,85-71 247 0 0,-96 71-201 0 0,-1 1 1 0 0,0 0-1 0 0,1-1 1 0 0,-1 1-1 0 0,1-1 1 0 0,-1 1-1 0 0,0 0 1 0 0,1 0-1 0 0,-1-1 1 0 0,1 1-1 0 0,-1 0 1 0 0,1 0-1 0 0,-1-1 0 0 0,1 1 1 0 0,-1 0-1 0 0,1 0 1 0 0,-1 0-1 0 0,1 0 1 0 0,-1 0-1 0 0,1 0 1 0 0,0 0-1 0 0,-1 0 1 0 0,1 0-1 0 0,-1 0 1 0 0,1 0-1 0 0,-1 0 1 0 0,1 0-1 0 0,-1 0 1 0 0,1 0-1 0 0,-1 1 1 0 0,1-1-1 0 0,0 0 1 0 0,7 19 641 0 0,-6 36-559 0 0,-2-47-53 0 0,-3 30-93 0 0,-2-1 1 0 0,-1 0-1 0 0,-17 54 0 0 0,14-55-10 0 0,-8 32 55 0 0,-53 128-1 0 0,59-171-30 0 0,-1 0 0 0 0,-1-1 0 0 0,-1-1 0 0 0,-1 0 1 0 0,-1-1-1 0 0,-1-1 0 0 0,-1 0 0 0 0,-25 21 0 0 0,42-41-14 0 0,1 0 0 0 0,-1 0 0 0 0,-1 0 1 0 0,1 0-1 0 0,0 0 0 0 0,0 0 0 0 0,0 0 0 0 0,0 0 0 0 0,-1-1 0 0 0,1 1 1 0 0,0-1-1 0 0,-1 1 0 0 0,1-1 0 0 0,0 1 0 0 0,-1-1 0 0 0,1 0 0 0 0,-1 1 1 0 0,1-1-1 0 0,-1 0 0 0 0,1 0 0 0 0,0 0 0 0 0,-4-1 0 0 0,4 1 13 0 0,1-1-1 0 0,-1 0 0 0 0,0 0 0 0 0,0 0 0 0 0,0 0 1 0 0,0 0-1 0 0,0 0 0 0 0,1 0 0 0 0,-1 0 1 0 0,1 0-1 0 0,-1 0 0 0 0,1 0 0 0 0,-1 0 0 0 0,1-1 1 0 0,-1 1-1 0 0,1 0 0 0 0,0 0 0 0 0,0-1 1 0 0,0 1-1 0 0,-1-2 0 0 0,1-7 3 0 0,0-1 0 0 0,0 1-1 0 0,1-1 1 0 0,1 1 0 0 0,2-11 0 0 0,8-25 6 0 0,2 1 0 0 0,2 0 0 0 0,3 1 0 0 0,1 1 0 0 0,1 1 1 0 0,3 1-1 0 0,1 2 0 0 0,53-64 0 0 0,-36 55-1263 0 0,71-61 0 0 0,-50 58-4538 0 0,-51 42 4374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42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48 5044 0 0,'-12'-36'520'0'0,"7"25"3424"0"0,-15 286-2761 0 0,2-76-630 0 0,11-132-231 0 0,4-46-34 0 0,0-1 1 0 0,2 1 0 0 0,2 37 0 0 0,2-60-291 0 0,0 0-1 0 0,-1-1 1 0 0,1 1-1 0 0,0-1 1 0 0,-1 1-1 0 0,0-1 1 0 0,0 0 0 0 0,3-4-1 0 0,36-57-71 0 0,-32 48 58 0 0,0 0 0 0 0,2 1-1 0 0,0-1 1 0 0,0 2 0 0 0,1 0 0 0 0,1 0-1 0 0,27-21 1 0 0,-40 34 26 0 0,1 0 0 0 0,0 1 0 0 0,0-1-1 0 0,0 0 1 0 0,0 1 0 0 0,0-1 0 0 0,0 0 0 0 0,0 1-1 0 0,0 0 1 0 0,0-1 0 0 0,0 1 0 0 0,0-1-1 0 0,0 1 1 0 0,0 0 0 0 0,0 0 0 0 0,0 0 0 0 0,0 0-1 0 0,0 0 1 0 0,0 0 0 0 0,1 0 0 0 0,-1 0 0 0 0,0 0-1 0 0,0 0 1 0 0,0 0 0 0 0,0 1 0 0 0,0-1 0 0 0,0 1-1 0 0,0-1 1 0 0,0 0 0 0 0,0 1 0 0 0,0 0 0 0 0,1 0-1 0 0,1 3-336 0 0,0-1 0 0 0,-1 1 0 0 0,0 0 0 0 0,0 0-1 0 0,0 0 1 0 0,0 0 0 0 0,1 5 0 0 0,-2-5-219 0 0,0 0 0 0 0,0-1 1 0 0,1 1-1 0 0,-1-1 0 0 0,1 0 1 0 0,0 1-1 0 0,0-1 0 0 0,0 0 0 0 0,0 0 1 0 0,0 0-1 0 0,1 0 0 0 0,-1 0 1 0 0,6 3-1 0 0,-3-3-707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42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91 5481 0 0,'4'-6'298'0'0,"-2"3"50"0"0,0 0 0 0 0,0 0 0 0 0,0 0-1 0 0,-1 0 1 0 0,1 0 0 0 0,-1 0 0 0 0,1 0-1 0 0,-1-1 1 0 0,1-3 809 0 0,-21 27-85 0 0,16-14-1020 0 0,0 1 0 0 0,1-1 1 0 0,0 1-1 0 0,0 0 0 0 0,1-1 0 0 0,-1 1 1 0 0,1 0-1 0 0,1 0 0 0 0,0 10 0 0 0,0-16-50 0 0,0 0 0 0 0,0 0-1 0 0,0 0 1 0 0,1 0-1 0 0,-1 0 1 0 0,0-1-1 0 0,1 1 1 0 0,-1 0-1 0 0,1 0 1 0 0,-1 0 0 0 0,1 0-1 0 0,-1 0 1 0 0,1-1-1 0 0,-1 1 1 0 0,1 0-1 0 0,0-1 1 0 0,0 1 0 0 0,-1 0-1 0 0,1-1 1 0 0,0 1-1 0 0,0-1 1 0 0,0 1-1 0 0,-1-1 1 0 0,1 1 0 0 0,0-1-1 0 0,0 0 1 0 0,0 0-1 0 0,0 1 1 0 0,0-1-1 0 0,0 0 1 0 0,0 0 0 0 0,0 0-1 0 0,0 0 1 0 0,0 0-1 0 0,0 0 1 0 0,0 0-1 0 0,0 0 1 0 0,0 0-1 0 0,0-1 1 0 0,1 1 0 0 0,36-10-157 0 0,-36 9 108 0 0,1-1 0 0 0,-1 1-1 0 0,1-1 1 0 0,-1 0 0 0 0,0 0-1 0 0,1 0 1 0 0,-1 0 0 0 0,0 0-1 0 0,0 0 1 0 0,0 0 0 0 0,-1-1-1 0 0,1 1 1 0 0,-1-1 0 0 0,1 1-1 0 0,-1-1 1 0 0,0 0 0 0 0,0 1-1 0 0,0-1 1 0 0,0 0 0 0 0,0 0-1 0 0,-1 0 1 0 0,1-4 0 0 0,-1-3-508 0 0,0 1 0 0 0,-1 0 1 0 0,0 0-1 0 0,0 0 0 0 0,-5-15 0 0 0,-1 1-4033 0 0,7 17 3307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0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118 665 9929 0 0,'36'-33'4252'0'0,"-41"36"-4210"0"0,0 0-1 0 0,1 1 1 0 0,-1-1 0 0 0,1 1 0 0 0,0 0 0 0 0,-5 6 0 0 0,-2 1-31 0 0,0-1 102 0 0,-1 0-1 0 0,1 1 0 0 0,1 1 0 0 0,0 0 1 0 0,1 0-1 0 0,0 1 0 0 0,1 0 1 0 0,0 0-1 0 0,-8 22 0 0 0,15-35-75 0 0,1 0 0 0 0,0 0 0 0 0,0 0 0 0 0,0 0 0 0 0,0 0 0 0 0,0 1 0 0 0,0-1 0 0 0,-1 0 0 0 0,1 0 0 0 0,0 0-1 0 0,0 0 1 0 0,0 0 0 0 0,0 1 0 0 0,0-1 0 0 0,0 0 0 0 0,0 0 0 0 0,0 0 0 0 0,0 0 0 0 0,0 1 0 0 0,0-1 0 0 0,0 0 0 0 0,0 0 0 0 0,0 0 0 0 0,0 1 0 0 0,0-1 0 0 0,0 0 0 0 0,0 0 0 0 0,0 0-1 0 0,0 0 1 0 0,0 1 0 0 0,0-1 0 0 0,0 0 0 0 0,0 0 0 0 0,0 0 0 0 0,1 0 0 0 0,-1 0 0 0 0,0 1 0 0 0,0-1 0 0 0,0 0 0 0 0,0 0 0 0 0,0 0 0 0 0,0 0 0 0 0,1 0 0 0 0,-1 0 0 0 0,0 1 0 0 0,0-1-1 0 0,0 0 1 0 0,0 0 0 0 0,0 0 0 0 0,1 0 0 0 0,-1 0 0 0 0,11-6 290 0 0,11-16-517 0 0,-1-8-302 0 0,-2-1 1 0 0,-1 0-1 0 0,-2-1 1 0 0,19-50-1 0 0,34-142-1195 0 0,-54 165 2336 0 0,-2 0 0 0 0,-3-1 0 0 0,4-113 0 0 0,-14 173-647 0 0,0-1 1 0 0,0 1-1 0 0,0-1 1 0 0,0 1-1 0 0,0 0 1 0 0,0-1-1 0 0,0 1 1 0 0,0-1 0 0 0,0 1-1 0 0,0 0 1 0 0,0-1-1 0 0,0 1 1 0 0,0-1-1 0 0,0 1 1 0 0,0 0-1 0 0,0-1 1 0 0,0 1-1 0 0,-1 0 1 0 0,1-1-1 0 0,0 1 1 0 0,0 0-1 0 0,0-1 1 0 0,-1 1-1 0 0,1 0 1 0 0,0-1-1 0 0,0 1 1 0 0,-1 0-1 0 0,1-1 1 0 0,0 1 0 0 0,-1 0-1 0 0,1 0 1 0 0,0 0-1 0 0,-1-1 1 0 0,1 1-1 0 0,0 0 1 0 0,-1 0-1 0 0,1 0 1 0 0,-1 0-1 0 0,1 0 1 0 0,0 0-1 0 0,-1-1 1 0 0,1 1-1 0 0,0 0 1 0 0,-1 0-1 0 0,0 0 1 0 0,0 1-1 0 0,0-1 0 0 0,0 1-1 0 0,1-1 1 0 0,-1 1 0 0 0,0-1 0 0 0,0 1 0 0 0,0 0 0 0 0,1-1 0 0 0,-1 1 0 0 0,0 0-1 0 0,1-1 1 0 0,-1 1 0 0 0,1 0 0 0 0,-1 0 0 0 0,1 0 0 0 0,-1-1 0 0 0,1 1-1 0 0,-1 0 1 0 0,1 1 0 0 0,-22 66 31 0 0,3 1 0 0 0,3 1 0 0 0,3 0 0 0 0,3 1 0 0 0,-1 109 0 0 0,11-175-13 0 0,0 1 0 0 0,0-1 0 0 0,0 1 0 0 0,1-1 0 0 0,0 1 0 0 0,1-1 0 0 0,-1 1 0 0 0,1-1 0 0 0,0 0 0 0 0,0 0 1 0 0,0 0-1 0 0,1 0 0 0 0,0 0 0 0 0,0 0 0 0 0,0-1 0 0 0,1 1 0 0 0,-1-1 0 0 0,1 0 0 0 0,0 0 0 0 0,0 0 0 0 0,0-1 1 0 0,1 0-1 0 0,0 1 0 0 0,-1-1 0 0 0,1-1 0 0 0,0 1 0 0 0,0-1 0 0 0,0 0 0 0 0,1 0 0 0 0,-1 0 0 0 0,0-1 0 0 0,1 0 1 0 0,-1 0-1 0 0,1 0 0 0 0,-1-1 0 0 0,7 0 0 0 0,-8 0-22 0 0,1-1 0 0 0,-1 0 0 0 0,0-1 0 0 0,0 1 0 0 0,1-1 0 0 0,-1 0 0 0 0,0 0-1 0 0,0 0 1 0 0,-1 0 0 0 0,1-1 0 0 0,0 1 0 0 0,5-6 0 0 0,0 0 65 0 0,-1 0-1 0 0,0 0 1 0 0,12-17-1 0 0,-17 21-71 0 0,-1 1 0 0 0,0-1-1 0 0,0 0 1 0 0,-1 1 0 0 0,1-1 0 0 0,-1 0-1 0 0,0 0 1 0 0,0 0 0 0 0,0 0-1 0 0,-1 0 1 0 0,1-8 0 0 0,-1 12 15 0 0,-1-1-1 0 0,1 1 1 0 0,0 0-1 0 0,-1-1 1 0 0,1 1-1 0 0,-1-1 1 0 0,1 1 0 0 0,-1 0-1 0 0,1-1 1 0 0,-1 1-1 0 0,1 0 1 0 0,-1 0 0 0 0,1-1-1 0 0,-1 1 1 0 0,1 0-1 0 0,-1 0 1 0 0,1 0 0 0 0,-1 0-1 0 0,0-1 1 0 0,1 1-1 0 0,-1 0 1 0 0,1 0 0 0 0,-1 0-1 0 0,0 0 1 0 0,1 0-1 0 0,-1 1 1 0 0,1-1-1 0 0,-1 0 1 0 0,1 0 0 0 0,-1 0-1 0 0,1 0 1 0 0,-1 1-1 0 0,0-1 1 0 0,1 0 0 0 0,-1 1-1 0 0,-21 7 159 0 0,11 0-180 0 0,0 1 0 0 0,0-1 0 0 0,1 2 0 0 0,-13 15 0 0 0,19-20 35 0 0,1-1-1 0 0,-1 1 1 0 0,1 0-1 0 0,1 0 1 0 0,-1 0-1 0 0,1 0 1 0 0,0 0-1 0 0,0 1 1 0 0,0-1-1 0 0,1 1 1 0 0,0-1-1 0 0,0 1 0 0 0,0 9 1 0 0,1-13-33 0 0,1-1 0 0 0,0 1-1 0 0,-1 0 1 0 0,1-1 0 0 0,0 1 0 0 0,0-1 0 0 0,0 1 0 0 0,0-1 0 0 0,0 0-1 0 0,1 1 1 0 0,-1-1 0 0 0,0 0 0 0 0,1 0 0 0 0,-1 0 0 0 0,0 0-1 0 0,1 0 1 0 0,0 0 0 0 0,-1 0 0 0 0,1 0 0 0 0,-1-1 0 0 0,1 1-1 0 0,3 0 1 0 0,41 9-2306 0 0,-28-10-476 0 0,-1-1 0 0 0,1-1-1 0 0,31-7 1 0 0,-36 6 1656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4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 4200 0 0,'0'0'76'0'0,"0"0"1"0"0,0 0-1 0 0,0 0 0 0 0,1-1 0 0 0,-1 1 0 0 0,0 0 0 0 0,0 0 0 0 0,0 0 0 0 0,1 0 0 0 0,-1 0 0 0 0,0 0 0 0 0,0 0 0 0 0,0 0 0 0 0,1 0 0 0 0,-1 0 0 0 0,0 0 0 0 0,0-1 1 0 0,1 1-1 0 0,-1 0 0 0 0,0 0 0 0 0,0 1 0 0 0,0-1 0 0 0,1 0 0 0 0,-1 0 0 0 0,0 0 0 0 0,0 0 0 0 0,0 0 0 0 0,1 0 0 0 0,-1 0 0 0 0,0 0 0 0 0,0 0 0 0 0,0 0 1 0 0,1 0-1 0 0,-1 1 0 0 0,0-1 0 0 0,0 0 0 0 0,0 0 0 0 0,0 0 0 0 0,1 0 0 0 0,-1 1 0 0 0,0-1 0 0 0,0 0 0 0 0,0 0 0 0 0,0 0 0 0 0,0 0 0 0 0,0 1 0 0 0,0-1 0 0 0,1 0 1 0 0,-1 0-1 0 0,0 1 0 0 0,0-1 0 0 0,0 0 0 0 0,0 0 0 0 0,-15 9 1524 0 0,13-7-1567 0 0,-1-1 1 0 0,0 0-1 0 0,0 0 1 0 0,1 1-1 0 0,-1-1 1 0 0,0 1-1 0 0,1 0 0 0 0,0 0 1 0 0,-1 0-1 0 0,1 0 1 0 0,0 0-1 0 0,0 1 1 0 0,0-1-1 0 0,1 1 1 0 0,-1-1-1 0 0,0 1 1 0 0,-1 4-1 0 0,7-4-40 0 0,0 0-1 0 0,1-1 0 0 0,-1 0 1 0 0,1 0-1 0 0,-1 0 0 0 0,1 0 1 0 0,0-1-1 0 0,8 2 0 0 0,-6-1 57 0 0,8 2 8 0 0,40 14-62 0 0,-51-17 127 0 0,-1 1 0 0 0,1-1 1 0 0,-1 1-1 0 0,0 0 0 0 0,0 0 0 0 0,1 0 1 0 0,-1 0-1 0 0,-1 1 0 0 0,1-1 1 0 0,0 1-1 0 0,4 5 0 0 0,-7-7-100 0 0,0 1-1 0 0,1-1 1 0 0,-1 1 0 0 0,0-1-1 0 0,0 1 1 0 0,0-1-1 0 0,0 1 1 0 0,0-1 0 0 0,0 1-1 0 0,0-1 1 0 0,-1 1-1 0 0,1-1 1 0 0,0 0 0 0 0,-1 1-1 0 0,1-1 1 0 0,-1 1-1 0 0,0-1 1 0 0,1 0 0 0 0,-1 0-1 0 0,0 1 1 0 0,0-1 0 0 0,0 0-1 0 0,0 0 1 0 0,0 0-1 0 0,0 0 1 0 0,0 0 0 0 0,0 0-1 0 0,0 0 1 0 0,0 0-1 0 0,-3 1 1 0 0,-49 33-2209 0 0,32-22-3239 0 0,18-12 3970 0 0,1 0 462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43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42 6365 0 0,'12'-13'244'0'0,"-9"9"304"0"0,-1 1-1 0 0,1 0 1 0 0,0 0 0 0 0,0 0 0 0 0,0 1 0 0 0,0-1 0 0 0,0 1 0 0 0,6-4 518 0 0,-9 36 580 0 0,-1-13-1556 0 0,-2-1 0 0 0,0 1-1 0 0,-1-1 1 0 0,-7 21 0 0 0,-4 13-10 0 0,-22 153-1283 0 0,30-115-2127 0 0,-2-30-3744 0 0,9-51 5756 0 0</inkml:trace>
  <inkml:trace contextRef="#ctx0" brushRef="#br0" timeOffset="1">29 474 8269 0 0,'-3'-2'408'0'0,"1"-1"1"0"0,-1 0-1 0 0,1 0 1 0 0,-1-1-1 0 0,1 1 1 0 0,0-1-1 0 0,0 1 1 0 0,1-1-1 0 0,-1 1 1 0 0,1-1-1 0 0,-1 0 1 0 0,1 0-1 0 0,0 0 1 0 0,1 0-1 0 0,-1 0 1 0 0,1-5-1 0 0,0 6-104 0 0,1 0-1 0 0,-1 1 1 0 0,1-1 0 0 0,0 0-1 0 0,0 1 1 0 0,0-1 0 0 0,1 1-1 0 0,-1 0 1 0 0,1-1 0 0 0,-1 1 0 0 0,1 0-1 0 0,2-3 1 0 0,23-19-698 0 0,-7 10-24 0 0,2 0 0 0 0,0 1-1 0 0,24-10 1 0 0,33-11-5480 0 0,-46 21 1652 0 0,-6 1 2212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44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 6209 0 0,'2'0'4119'0'0,"-13"-1"-2778"0"0,-20 6-700 0 0,6 9-161 0 0,-63 38 1198 0 0,80-46-1575 0 0,1 0 0 0 0,0 0 1 0 0,0 0-1 0 0,1 1 0 0 0,0 0 0 0 0,0 1 0 0 0,0-1 1 0 0,-8 16-1 0 0,13-21-107 0 0,1-1-1 0 0,-1 1 1 0 0,0-1 0 0 0,0 1 0 0 0,1 0 0 0 0,-1-1 0 0 0,1 1 0 0 0,0-1 0 0 0,-1 1-1 0 0,1 0 1 0 0,0 0 0 0 0,0-1 0 0 0,0 1 0 0 0,0 0 0 0 0,0-1 0 0 0,0 1-1 0 0,1 0 1 0 0,-1-1 0 0 0,0 1 0 0 0,1 0 0 0 0,0-1 0 0 0,-1 1 0 0 0,2 1-1 0 0,0-1-131 0 0,-1 0-1 0 0,1 0 0 0 0,0 0 1 0 0,0 0-1 0 0,0-1 0 0 0,1 1 0 0 0,-1-1 1 0 0,0 1-1 0 0,0-1 0 0 0,1 0 0 0 0,-1 0 1 0 0,1 0-1 0 0,2 1 0 0 0,10 2-1424 0 0,-1-2 0 0 0,1 1 0 0 0,0-2 0 0 0,15 1 0 0 0,-29-2 1343 0 0,18 0-1234 0 0</inkml:trace>
  <inkml:trace contextRef="#ctx0" brushRef="#br0" timeOffset="1">560 79 7161 0 0,'0'0'82'0'0,"0"0"1"0"0,0-1-1 0 0,0 1 0 0 0,0-1 1 0 0,0 1-1 0 0,0 0 1 0 0,0-1-1 0 0,0 1 1 0 0,0-1-1 0 0,0 1 0 0 0,0 0 1 0 0,0-1-1 0 0,0 1 1 0 0,0 0-1 0 0,0-1 1 0 0,0 1-1 0 0,0-1 0 0 0,0 1 1 0 0,0 0-1 0 0,-1-1 1 0 0,1 1-1 0 0,0 0 1 0 0,0-1-1 0 0,-1 1 1 0 0,1 0-1 0 0,0-1 0 0 0,0 1 1 0 0,-1 0-1 0 0,1 0 1 0 0,0-1-1 0 0,-1 1 1 0 0,1 0-1 0 0,0 0 0 0 0,-1 0 1 0 0,1-1-1 0 0,0 1 1 0 0,-1 0-1 0 0,1 0 1 0 0,-1 0-1 0 0,1 0 0 0 0,0 0 1 0 0,-1 0-1 0 0,1 0 1 0 0,-1 0-1 0 0,1 0 1 0 0,0 0-1 0 0,-1 0 0 0 0,1 0 1 0 0,-1 0-1 0 0,-22 17 1156 0 0,19-13-1175 0 0,0 0 0 0 0,1-1-1 0 0,0 2 1 0 0,0-1 0 0 0,0 0-1 0 0,0 1 1 0 0,1-1 0 0 0,-1 1-1 0 0,1 0 1 0 0,1 0 0 0 0,-3 5 0 0 0,4-8-61 0 0,0-1 0 0 0,0 0 0 0 0,0 1 0 0 0,0-1 1 0 0,1 1-1 0 0,-1-1 0 0 0,0 1 0 0 0,0-1 0 0 0,1 0 1 0 0,-1 1-1 0 0,1-1 0 0 0,0 0 0 0 0,-1 1 1 0 0,1-1-1 0 0,0 0 0 0 0,0 0 0 0 0,-1 1 0 0 0,1-1 1 0 0,0 0-1 0 0,0 0 0 0 0,0 0 0 0 0,1 0 0 0 0,-1 0 1 0 0,0-1-1 0 0,2 2 0 0 0,0-1-6 0 0,-1 0 0 0 0,1 0 0 0 0,-1-1 0 0 0,1 1 0 0 0,0-1 0 0 0,-1 0 0 0 0,1 0 0 0 0,0 0 0 0 0,0 0 0 0 0,-1 0 0 0 0,1 0 0 0 0,0-1 0 0 0,2 0 0 0 0,0-1-13 0 0,1 1 0 0 0,-1-1 0 0 0,0 0 0 0 0,-1 0 1 0 0,1 0-1 0 0,0-1 0 0 0,-1 1 0 0 0,1-1 0 0 0,-1 0 0 0 0,0-1 1 0 0,0 1-1 0 0,0-1 0 0 0,0 0 0 0 0,6-8 0 0 0,-9 10 13 0 0,0 0-1 0 0,0-1 1 0 0,0 1-1 0 0,0-1 1 0 0,0 1-1 0 0,0-1 1 0 0,0 1-1 0 0,-1-1 1 0 0,0 0-1 0 0,1 1 1 0 0,-1-1-1 0 0,0 0 1 0 0,0 1-1 0 0,-1-1 1 0 0,1 0-1 0 0,0 1 1 0 0,-1-1-1 0 0,0 0 0 0 0,1 1 1 0 0,-1-1-1 0 0,0 1 1 0 0,0-1-1 0 0,-1 1 1 0 0,-1-3-1 0 0,-21-19-1743 0 0,-8 7-5261 0 0,28 16 5858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44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6461 0 0,'37'34'4914'0'0,"-32"-31"-4088"0"0,0 0 1 0 0,-1 1-1 0 0,0 0 1 0 0,0 0-1 0 0,0 0 1 0 0,5 8-1 0 0,-6-8-707 0 0,-1 0 0 0 0,-1 0 0 0 0,1 0 0 0 0,-1 0 0 0 0,1 0 0 0 0,-1 0 0 0 0,1 7 0 0 0,4 47 353 0 0,-4 100 0 0 0,-2-101-387 0 0,0-55-812 0 0,0-8 171 0 0,2-34-314 0 0,9-57 1 0 0,-4 72 714 0 0,1-1 0 0 0,1 1 0 0 0,1 1 1 0 0,1 0-1 0 0,17-28 0 0 0,-21 41 140 0 0,0 0 0 0 0,1 1 0 0 0,0 0 0 0 0,0 0 1 0 0,1 1-1 0 0,0 0 0 0 0,1 0 0 0 0,0 1 0 0 0,0 1 0 0 0,1-1 0 0 0,0 2 1 0 0,22-11-1 0 0,-31 16 34 0 0,1 0 1 0 0,0 0 0 0 0,0 0 0 0 0,0 1 0 0 0,0-1-1 0 0,-1 1 1 0 0,1-1 0 0 0,0 1 0 0 0,4 1 0 0 0,-6-1 0 0 0,0 0 0 0 0,0 0 0 0 0,-1 0 0 0 0,1 1 1 0 0,0-1-1 0 0,0 0 0 0 0,-1 1 0 0 0,1-1 0 0 0,0 0 1 0 0,-1 1-1 0 0,1-1 0 0 0,0 1 0 0 0,-1-1 0 0 0,1 1 1 0 0,-1 0-1 0 0,1-1 0 0 0,-1 1 0 0 0,1 0 0 0 0,-1-1 1 0 0,0 1-1 0 0,1 0 0 0 0,-1-1 0 0 0,0 1 0 0 0,1 0 1 0 0,-1 0-1 0 0,0-1 0 0 0,0 1 0 0 0,0 0 0 0 0,0 0 1 0 0,0-1-1 0 0,0 1 0 0 0,0 0 0 0 0,0 1 0 0 0,-5 4 37 0 0,0-1 0 0 0,-1 0-1 0 0,0-1 1 0 0,0 1 0 0 0,-11 5-1 0 0,-10 7-286 0 0,-3 3-1642 0 0,9-9-4905 0 0,17-10 4679 0 0,1-1 646 0 0</inkml:trace>
  <inkml:trace contextRef="#ctx0" brushRef="#br0" timeOffset="1">433 33 9277 0 0,'0'0'108'0'0,"1"0"1"0"0,0 0 0 0 0,-1 0-1 0 0,1 0 1 0 0,0 0-1 0 0,-1 0 1 0 0,1 1 0 0 0,0-1-1 0 0,-1 0 1 0 0,1 0-1 0 0,0 1 1 0 0,-1-1-1 0 0,1 0 1 0 0,-1 1 0 0 0,1-1-1 0 0,0 0 1 0 0,-1 1-1 0 0,1-1 1 0 0,-1 1 0 0 0,1-1-1 0 0,-1 1 1 0 0,1-1-1 0 0,-1 1 1 0 0,0 0 0 0 0,1-1-1 0 0,-1 1 1 0 0,0-1-1 0 0,1 1 1 0 0,-1 0 0 0 0,0-1-1 0 0,0 1 1 0 0,0 0-1 0 0,0-1 1 0 0,1 1-1 0 0,-1 0 1 0 0,0 0 0 0 0,0-1-1 0 0,0 1 1 0 0,0 0-1 0 0,-1-1 1 0 0,1 1 0 0 0,0 0-1 0 0,0-1 1 0 0,0 1-1 0 0,0 0 1 0 0,-1-1 0 0 0,1 1-1 0 0,0 0 1 0 0,-1-1-1 0 0,1 1 1 0 0,0-1-1 0 0,-1 1 1 0 0,1-1 0 0 0,-1 2-1 0 0,-29 48-887 0 0,19-33 462 0 0,3-1-927 0 0,3-5-1129 0 0,-1 0-3512 0 0,4-10 4630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45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6841 0 0,'1'-2'56'0'0,"1"1"-1"0"0,-1 0 1 0 0,1 0 0 0 0,-1-1 0 0 0,0 1 0 0 0,0-1 0 0 0,0 1 0 0 0,0-1 0 0 0,0 1 0 0 0,0-1 0 0 0,0 0-1 0 0,0 0 1 0 0,-1 1 0 0 0,1-1 0 0 0,0 0 0 0 0,-1 0 0 0 0,0 0 0 0 0,1 1 0 0 0,-1-1 0 0 0,0 0-1 0 0,0 0 1 0 0,0 0 0 0 0,0 0 0 0 0,-1-2 0 0 0,1 4 149 0 0,53 59 4673 0 0,-38-51-4802 0 0,0-1-1 0 0,1 0 0 0 0,0-1 0 0 0,0-1 1 0 0,0 0-1 0 0,0-1 0 0 0,1-1 0 0 0,0-1 1 0 0,-1 0-1 0 0,1-1 0 0 0,29-2 1 0 0,-43 0-47 0 0,0 0 0 0 0,0 0 0 0 0,0 0 0 0 0,0-1 0 0 0,0 1 1 0 0,0-1-1 0 0,-1 0 0 0 0,1 1 0 0 0,-1-1 0 0 0,1 0 0 0 0,-1-1 1 0 0,0 1-1 0 0,0 0 0 0 0,0-1 0 0 0,0 1 0 0 0,0-1 0 0 0,0 0 1 0 0,-1 1-1 0 0,0-1 0 0 0,1 0 0 0 0,-1 0 0 0 0,1-4 0 0 0,-2 6 11 0 0,-1 1 0 0 0,1-1 0 0 0,-1 0-1 0 0,1 1 1 0 0,-1-1 0 0 0,0 1 0 0 0,1-1 0 0 0,-1 1-1 0 0,1-1 1 0 0,-1 1 0 0 0,0-1 0 0 0,1 1-1 0 0,-1-1 1 0 0,0 1 0 0 0,0 0 0 0 0,1 0-1 0 0,-1-1 1 0 0,0 1 0 0 0,0 0 0 0 0,0 0 0 0 0,1 0-1 0 0,-1 0 1 0 0,0 0 0 0 0,0 0 0 0 0,0 0-1 0 0,1 0 1 0 0,-1 0 0 0 0,0 0 0 0 0,0 0 0 0 0,0 0-1 0 0,1 1 1 0 0,-1-1 0 0 0,-1 1 0 0 0,-27 6 843 0 0,11 4-744 0 0,15-10-102 0 0,0 0 0 0 0,0 0-1 0 0,0 0 1 0 0,0 1 0 0 0,1-1 0 0 0,-1 1 0 0 0,0 0 0 0 0,1-1 0 0 0,0 1 0 0 0,-1 1-1 0 0,1-1 1 0 0,0 0 0 0 0,0 0 0 0 0,0 1 0 0 0,0-1 0 0 0,1 1 0 0 0,-1 0 0 0 0,1-1 0 0 0,-1 1-1 0 0,1 0 1 0 0,0 0 0 0 0,0 0 0 0 0,0 0 0 0 0,1 0 0 0 0,-1 0 0 0 0,0 4 0 0 0,2-5-187 0 0,0 0-1 0 0,0-1 1 0 0,0 1 0 0 0,0 0 0 0 0,0 0 0 0 0,0 0 0 0 0,1-1 0 0 0,-1 1 0 0 0,0-1-1 0 0,1 1 1 0 0,0-1 0 0 0,-1 0 0 0 0,1 1 0 0 0,0-1 0 0 0,-1 0 0 0 0,1 0 0 0 0,0 0-1 0 0,0 0 1 0 0,4 1 0 0 0,40 13-5813 0 0,-17-10 1773 0 0,-15-3 2768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45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24 5461 0 0,'8'-14'911'0'0,"-13"6"1861"0"0,-27 6 2217 0 0,19 2-5204 0 0,10 1 264 0 0,-1 0 1 0 0,1 0 0 0 0,0 0-1 0 0,-1 0 1 0 0,1 0-1 0 0,0 1 1 0 0,0 0-1 0 0,0-1 1 0 0,0 1-1 0 0,0 0 1 0 0,0 0 0 0 0,0 1-1 0 0,1-1 1 0 0,-1 1-1 0 0,1-1 1 0 0,0 1-1 0 0,0 0 1 0 0,-3 4-1 0 0,7-4-43 0 0,1-1 0 0 0,-1 0 0 0 0,1 1 0 0 0,0-1 0 0 0,0-1 0 0 0,0 1 0 0 0,0 0 0 0 0,0-1 0 0 0,0 1 0 0 0,0-1 0 0 0,1 0 0 0 0,-1 0 0 0 0,6 1 0 0 0,-2 0-60 0 0,31 9 145 0 0,-22-7 336 0 0,0 1 0 0 0,-1 0 0 0 0,0 1 0 0 0,0 0 0 0 0,0 1 1 0 0,24 16-1 0 0,-39-22-370 0 0,1-1 0 0 0,-1 0 0 0 0,0 1 0 0 0,1-1 0 0 0,-1 0 1 0 0,0 1-1 0 0,1-1 0 0 0,-1 0 0 0 0,0 1 0 0 0,0-1 0 0 0,1 1 0 0 0,-1-1 1 0 0,0 0-1 0 0,0 1 0 0 0,0-1 0 0 0,0 1 0 0 0,0-1 0 0 0,1 1 1 0 0,-1-1-1 0 0,0 1 0 0 0,0-1 0 0 0,0 1 0 0 0,0-1 0 0 0,0 1 0 0 0,0-1 1 0 0,0 1-1 0 0,-1-1 0 0 0,1 0 0 0 0,0 1 0 0 0,0-1 0 0 0,0 1 1 0 0,0-1-1 0 0,-1 1 0 0 0,1-1 0 0 0,0 0 0 0 0,-1 2 0 0 0,-19 14 342 0 0,-28 4-1744 0 0,48-20 1334 0 0,-40 13-4128 0 0,13-5-2639 0 0,19-6 4629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4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4592 0 0,'1'0'206'0'0,"0"0"1"0"0,0 1-1 0 0,0-1 0 0 0,0 0 0 0 0,-1 0 0 0 0,1 0 0 0 0,0 0 0 0 0,0 1 0 0 0,0-1 0 0 0,-1 0 0 0 0,1 1 0 0 0,0-1 0 0 0,0 1 1 0 0,-1-1-1 0 0,1 1 0 0 0,0-1 0 0 0,-1 1 0 0 0,1-1 0 0 0,0 1 0 0 0,-1 0 0 0 0,1-1 0 0 0,-1 1 0 0 0,1 0 0 0 0,-1 0 0 0 0,1-1 0 0 0,-1 1 1 0 0,0 0-1 0 0,1 0 0 0 0,-1 0 0 0 0,0-1 0 0 0,0 1 0 0 0,1 1 0 0 0,-1-2-101 0 0,18 11 2218 0 0,-10-12-3021 0 0,1-3 3861 0 0,0 3-480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50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54 9993 0 0,'0'-7'295'0'0,"0"-22"-7"0"0,1 28-164 0 0,-1 0 1 0 0,0 1-1 0 0,0-1 1 0 0,0 0-1 0 0,0 1 1 0 0,0-1-1 0 0,0 0 1 0 0,-1 1-1 0 0,1-1 0 0 0,0 0 1 0 0,0 1-1 0 0,0-1 1 0 0,0 0-1 0 0,-1 1 1 0 0,1-1-1 0 0,0 0 1 0 0,-1 1-1 0 0,1-1 0 0 0,-1 1 1 0 0,1-1-1 0 0,0 1 1 0 0,-1-1-1 0 0,1 1 1 0 0,-1-1-1 0 0,1 1 1 0 0,-1 0-1 0 0,0-1 0 0 0,1 1 1 0 0,-2-1-1 0 0,-1 5 113 0 0,0 0-1 0 0,0 0 1 0 0,0 0-1 0 0,0 1 1 0 0,1-1 0 0 0,0 1-1 0 0,0-1 1 0 0,0 1-1 0 0,-2 7 1 0 0,2-7-9 0 0,-8 24-117 0 0,1 0 1 0 0,1 1-1 0 0,-6 47 1 0 0,11-41-4729 0 0,2 0-4718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51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34 110 10057 0 0,'-15'-26'788'0'0,"13"12"-108"0"0,-2 2-120 0 0,2 2-212 0 0,2 1 272 0 0,-4 2-500 0 0,4 1-156 0 0,-2-1-60 0 0,2 4-104 0 0,-4 0-228 0 0,4-1-208 0 0,0 1-364 0 0,0 1-400 0 0,0-2-336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51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350 111 8385 0 0,'8'-11'115'0'0,"25"-30"2197"0"0,-32 40-2173 0 0,0-1 1 0 0,0 1 0 0 0,0-1 0 0 0,0 1 0 0 0,0-1 0 0 0,-1 0 0 0 0,1 0 0 0 0,-1 1-1 0 0,1-1 1 0 0,-1 0 0 0 0,1 0 0 0 0,-1 0 0 0 0,0 0 0 0 0,0 1 0 0 0,0-1 0 0 0,0 0-1 0 0,0 0 1 0 0,-1 0 0 0 0,1 0 0 0 0,0 1 0 0 0,-1-1 0 0 0,1 0 0 0 0,-2-2 0 0 0,1 3-73 0 0,0 0 1 0 0,0 0-1 0 0,1 0 1 0 0,-1 0-1 0 0,0 0 1 0 0,0 0-1 0 0,0 0 1 0 0,0 0-1 0 0,0 0 1 0 0,0 1-1 0 0,-1-1 1 0 0,1 1-1 0 0,0-1 1 0 0,0 1-1 0 0,0-1 1 0 0,-1 1-1 0 0,1-1 1 0 0,0 1-1 0 0,0 0 1 0 0,-1 0-1 0 0,1 0 1 0 0,-3 0-1 0 0,0 0 29 0 0,0 1 0 0 0,0-1 0 0 0,0 1-1 0 0,0 0 1 0 0,1 1 0 0 0,-1-1 0 0 0,-6 4 0 0 0,-1 1 271 0 0,0 1 1 0 0,0 0 0 0 0,-18 16-1 0 0,12-6-234 0 0,0 1-1 0 0,2 1 1 0 0,0 0-1 0 0,1 1 1 0 0,1 0-1 0 0,1 1 1 0 0,1 1-1 0 0,0-1 1 0 0,-13 45-1 0 0,13-26-154 0 0,1 0 0 0 0,3 0 0 0 0,1 1 0 0 0,2 0 0 0 0,1 42 0 0 0,3-70-164 0 0,2 0 1 0 0,0-1-1 0 0,0 1 0 0 0,9 23 0 0 0,10 18-8760 0 0</inkml:trace>
  <inkml:trace contextRef="#ctx0" brushRef="#br0" timeOffset="1">10 538 8945 0 0,'-1'-1'80'0'0,"0"-1"1"0"0,0 1-1 0 0,0 0 1 0 0,1 0 0 0 0,-1-1-1 0 0,0 1 1 0 0,0 0-1 0 0,1-1 1 0 0,-1 1-1 0 0,1-1 1 0 0,-1 1 0 0 0,1 0-1 0 0,0-1 1 0 0,0 1-1 0 0,0-1 1 0 0,-1 1-1 0 0,1-1 1 0 0,1 1-1 0 0,-1-1 1 0 0,0 1 0 0 0,0-1-1 0 0,0 1 1 0 0,1-3-1 0 0,2 2-56 0 0,-1 0 0 0 0,1 0 0 0 0,-1 0-1 0 0,1 1 1 0 0,0-1 0 0 0,-1 1 0 0 0,1 0-1 0 0,0-1 1 0 0,0 1 0 0 0,0 0 0 0 0,0 1-1 0 0,3-2 1 0 0,116-38-6219 0 0,-101 34 4871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01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45 177 3060 0 0,'1'1'85'0'0,"-1"-1"-1"0"0,1 0 1 0 0,0 1 0 0 0,-1-1-1 0 0,1 1 1 0 0,0-1-1 0 0,-1 1 1 0 0,1-1 0 0 0,-1 1-1 0 0,1 0 1 0 0,-1-1 0 0 0,1 1-1 0 0,-1 0 1 0 0,1-1-1 0 0,-1 1 1 0 0,0 0 0 0 0,1-1-1 0 0,-1 1 1 0 0,0 0-1 0 0,0 0 1 0 0,1-1 0 0 0,-1 1-1 0 0,0 0 1 0 0,0 0-1 0 0,0 0 1 0 0,0-1 0 0 0,0 1-1 0 0,0 0 1 0 0,0 0-1 0 0,0 0 1 0 0,-1-1 0 0 0,1 1-1 0 0,0 0 1 0 0,0 0-1 0 0,-1-1 1 0 0,1 1 0 0 0,0 0-1 0 0,-1-1 1 0 0,1 1-1 0 0,-1 0 1 0 0,1-1 0 0 0,-14 17 13731 0 0,9-27-13529 0 0,-7-16 1591 0 0,-7-27-515 0 0,18 50-1375 0 0,1 0 1 0 0,0-1 0 0 0,0 1 0 0 0,0 0-1 0 0,0-1 1 0 0,1 1 0 0 0,-1 0 0 0 0,1-1 0 0 0,0 1-1 0 0,0 0 1 0 0,0 0 0 0 0,0 0 0 0 0,1 0 0 0 0,-1 0-1 0 0,3-4 1 0 0,0 2-398 0 0,0-1 0 0 0,0 1 0 0 0,0 0 0 0 0,1 1 0 0 0,-1-1-1 0 0,1 1 1 0 0,0 0 0 0 0,1 0 0 0 0,-1 1 0 0 0,12-7 0 0 0,36-9-10468 0 0,-40 16 8621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51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37 6493 0 0,'1'0'20'0'0,"0"0"0"0"0,0 0 0 0 0,0 0 0 0 0,-1-1 0 0 0,1 1 0 0 0,0 0 1 0 0,0-1-1 0 0,0 1 0 0 0,0 0 0 0 0,-1-1 0 0 0,1 1 0 0 0,0-1 0 0 0,0 1 1 0 0,-1-1-1 0 0,1 0 0 0 0,0 1 0 0 0,-1-1 0 0 0,1 0 0 0 0,-1 1 0 0 0,1-1 1 0 0,0-1-1 0 0,-1 2 72 0 0,0-1 0 0 0,0 0 0 0 0,0 1 0 0 0,-1-1 0 0 0,1 1 0 0 0,0-1 0 0 0,0 0 0 0 0,0 1 0 0 0,-1-1 1 0 0,1 1-1 0 0,0-1 0 0 0,-1 1 0 0 0,1-1 0 0 0,0 1 0 0 0,-1 0 0 0 0,1-1 0 0 0,-1 1 0 0 0,1-1 0 0 0,0 1 0 0 0,-1 0 0 0 0,1-1 1 0 0,-1 1-1 0 0,0-1 0 0 0,-3-1 246 0 0,1 0 0 0 0,-1 1 0 0 0,1-1 1 0 0,-1 1-1 0 0,0 0 0 0 0,0 0 0 0 0,1 0 0 0 0,-1 0 1 0 0,-5 0-1 0 0,3 2-132 0 0,0 0 0 0 0,0 0 0 0 0,0 1 0 0 0,1-1 0 0 0,-1 2 0 0 0,0-1 1 0 0,1 0-1 0 0,0 1 0 0 0,-1 0 0 0 0,1 0 0 0 0,0 1 0 0 0,1 0 0 0 0,-1-1 0 0 0,1 1 0 0 0,-1 1 1 0 0,-3 5-1 0 0,-8 8 152 0 0,1 0 0 0 0,-20 36 0 0 0,18-23-452 0 0,1 1 0 0 0,1 1 0 0 0,2 0 0 0 0,2 1 0 0 0,1 0 1 0 0,1 0-1 0 0,2 1 0 0 0,2 1 0 0 0,1-1 0 0 0,1 67 0 0 0,4-91-415 0 0,0 0-1 0 0,0-1 0 0 0,1 1 1 0 0,1 0-1 0 0,4 10 0 0 0,11 27-7198 0 0,-16-41 6201 0 0</inkml:trace>
  <inkml:trace contextRef="#ctx0" brushRef="#br0" timeOffset="1">8 510 10941 0 0,'-5'-9'799'0'0,"5"8"-686"0"0,0 1 0 0 0,0 0-1 0 0,-1-1 1 0 0,1 1-1 0 0,0 0 1 0 0,0 0-1 0 0,-1-1 1 0 0,1 1 0 0 0,0 0-1 0 0,0-1 1 0 0,0 1-1 0 0,0-1 1 0 0,0 1-1 0 0,-1 0 1 0 0,1-1 0 0 0,0 1-1 0 0,0 0 1 0 0,0-1-1 0 0,0 1 1 0 0,0-1 0 0 0,0 1-1 0 0,0 0 1 0 0,0-1-1 0 0,0 1 1 0 0,1-1-1 0 0,-1 1 1 0 0,0 0 0 0 0,0-1-1 0 0,0 1 1 0 0,0 0-1 0 0,0-1 1 0 0,1 1-1 0 0,-1 0 1 0 0,0-1 0 0 0,0 1-1 0 0,1 0 1 0 0,-1-1-1 0 0,0 1 1 0 0,0 0 0 0 0,1 0-1 0 0,-1-1 1 0 0,0 1-1 0 0,1 0 1 0 0,-1 0-1 0 0,0 0 1 0 0,1 0 0 0 0,-1-1-1 0 0,0 1 1 0 0,1 0-1 0 0,-1 0 1 0 0,1 0-1 0 0,-1 0 1 0 0,0 0 0 0 0,1 0-1 0 0,-1 0 1 0 0,0 0-1 0 0,1 0 1 0 0,-1 0 0 0 0,1 0-1 0 0,0 0 1 0 0,13-6-1115 0 0,189-72-2104 0 0,-105 44-4521 0 0,-69 24 5722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5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12 9889 0 0,'-14'-7'853'0'0,"4"2"3088"0"0,3 24-1545 0 0,-8 78-1642 0 0,-1 104 0 0 0,13-101-4619 0 0,2 1-6419 0 0,1-96 9026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52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14 185 13081 0 0,'-1'-1'95'0'0,"0"0"-1"0"0,0 0 1 0 0,-1 0 0 0 0,1 0-1 0 0,1-1 1 0 0,-1 1-1 0 0,0 0 1 0 0,0-1 0 0 0,0 1-1 0 0,1 0 1 0 0,-1-1-1 0 0,1 1 1 0 0,-1-1 0 0 0,1 1-1 0 0,-1-1 1 0 0,1 1 0 0 0,0-1-1 0 0,0 0 1 0 0,0 1-1 0 0,0-1 1 0 0,0 1 0 0 0,0-1-1 0 0,0 1 1 0 0,1-2-1 0 0,0 0-43 0 0,0 0 0 0 0,1 0 0 0 0,-1 1 0 0 0,1-1-1 0 0,0 0 1 0 0,0 1 0 0 0,0 0 0 0 0,0-1-1 0 0,0 1 1 0 0,0 0 0 0 0,5-3 0 0 0,9-6-358 0 0,0 2 1 0 0,1 0-1 0 0,24-10 1 0 0,-26 13 26 0 0,116-46-8592 0 0,-102 42 7222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53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25 10817 0 0,'0'1'27'0'0,"0"-1"-1"0"0,1 0 1 0 0,-1 0 0 0 0,0 0-1 0 0,1 0 1 0 0,-1 0 0 0 0,0 0 0 0 0,1 0-1 0 0,-1 0 1 0 0,0 0 0 0 0,1 0-1 0 0,-1 0 1 0 0,0 0 0 0 0,1 0-1 0 0,-1 0 1 0 0,0 0 0 0 0,1 0-1 0 0,-1 0 1 0 0,0 0 0 0 0,1 0 0 0 0,-1-1-1 0 0,0 1 1 0 0,0 0 0 0 0,1 0-1 0 0,-1 0 1 0 0,0 0 0 0 0,1-1-1 0 0,-1 1 1 0 0,0 0 0 0 0,0 0-1 0 0,0-1 1 0 0,1 1 0 0 0,-1 0 0 0 0,0-1-1 0 0,0 1 1 0 0,0 0 0 0 0,1 0-1 0 0,-1-1 1 0 0,0 1 0 0 0,0 0-1 0 0,0-1 1 0 0,0 1 0 0 0,0 0-1 0 0,0-1 1 0 0,0 1 0 0 0,0 0-1 0 0,0-1 1 0 0,0 1 0 0 0,0 0 0 0 0,0-1-1 0 0,0 1 1 0 0,0 0 0 0 0,0-1-1 0 0,0 1 1 0 0,0 0 0 0 0,-1-1-1 0 0,1 1 1 0 0,0 0 0 0 0,0-1-1 0 0,0 1 1 0 0,0 0 0 0 0,-1-1 0 0 0,0 0 95 0 0,0 0 1 0 0,0 0 0 0 0,0 0-1 0 0,0 0 1 0 0,0 0 0 0 0,0 1-1 0 0,0-1 1 0 0,0 0 0 0 0,0 0-1 0 0,0 1 1 0 0,-1-1 0 0 0,1 1-1 0 0,0-1 1 0 0,0 1 0 0 0,-1 0-1 0 0,1-1 1 0 0,0 1 0 0 0,-2 0-1 0 0,-4 1 28 0 0,1 0 0 0 0,-1 1 0 0 0,1-1 0 0 0,0 2 0 0 0,0-1 0 0 0,0 1 0 0 0,0-1 0 0 0,0 2 0 0 0,0-1 0 0 0,1 1-1 0 0,0 0 1 0 0,0 0 0 0 0,0 0 0 0 0,0 1 0 0 0,0-1 0 0 0,-5 9 0 0 0,1-3-66 0 0,1 1 0 0 0,0 0 0 0 0,1 0 0 0 0,0 1 1 0 0,1 0-1 0 0,0 0 0 0 0,-5 16 0 0 0,8 3-96 0 0,4-31 2 0 0,-1 1-1 0 0,0 0 0 0 0,0-1 1 0 0,0 1-1 0 0,1 0 1 0 0,-1-1-1 0 0,0 1 1 0 0,1-1-1 0 0,-1 1 0 0 0,1 0 1 0 0,-1-1-1 0 0,1 1 1 0 0,-1-1-1 0 0,1 0 1 0 0,-1 1-1 0 0,1-1 0 0 0,-1 1 1 0 0,1-1-1 0 0,-1 0 1 0 0,1 1-1 0 0,0-1 1 0 0,-1 0-1 0 0,1 0 0 0 0,1 1 1 0 0,1-1-55 0 0,0 0 0 0 0,-1-1 0 0 0,1 1 1 0 0,0-1-1 0 0,0 1 0 0 0,0-1 0 0 0,-1 0 0 0 0,1 0 1 0 0,0 0-1 0 0,-1-1 0 0 0,1 1 0 0 0,-1-1 0 0 0,1 1 0 0 0,-1-1 1 0 0,0 0-1 0 0,0 0 0 0 0,2-2 0 0 0,91-100-984 0 0,-94 103 1066 0 0,0 1 0 0 0,0-1 0 0 0,0 0 0 0 0,-1 1-1 0 0,1-1 1 0 0,0 0 0 0 0,0 1 0 0 0,0-1 0 0 0,0 1-1 0 0,0-1 1 0 0,1 1 0 0 0,-1 0 0 0 0,0 0-1 0 0,0-1 1 0 0,0 1 0 0 0,0 0 0 0 0,0 0 0 0 0,0 0-1 0 0,0 0 1 0 0,1 0 0 0 0,-1 0 0 0 0,0 0 0 0 0,0 1-1 0 0,2-1 1 0 0,21 19-2512 0 0,-22-17 1694 0 0,1 1 0 0 0,0-1 0 0 0,0 1 0 0 0,0-1 1 0 0,0 0-1 0 0,0 0 0 0 0,0 0 0 0 0,0 0 1 0 0,1-1-1 0 0,3 2 0 0 0,3-1-534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53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6 559 7429 0 0,'9'6'8258'0'0,"-9"-6"-7940"0"0,0 0-1 0 0,0 1 1 0 0,2 17 3420 0 0,-11 28-3664 0 0,5-26 1013 0 0,2-11-1041 0 0,1 1 1 0 0,1-1 0 0 0,-1 1 0 0 0,2 0-1 0 0,1 13 1 0 0,-2-22-63 0 0,0 0 0 0 0,0 0 0 0 0,0 1 0 0 0,1-1 0 0 0,-1 0 0 0 0,1 0 0 0 0,-1 0 1 0 0,1 0-1 0 0,-1 0 0 0 0,1 0 0 0 0,-1 0 0 0 0,1 0 0 0 0,0 0 0 0 0,0 0 0 0 0,0 0 0 0 0,-1 0 0 0 0,1-1 0 0 0,0 1 0 0 0,0 0 0 0 0,0 0 0 0 0,1 0 0 0 0,0-1-8 0 0,0 0-1 0 0,0 0 1 0 0,-1 0 0 0 0,1 0 0 0 0,0 0 0 0 0,-1 0-1 0 0,1-1 1 0 0,0 1 0 0 0,-1 0 0 0 0,1-1-1 0 0,0 0 1 0 0,-1 1 0 0 0,1-1 0 0 0,-1 0-1 0 0,1 0 1 0 0,-1 0 0 0 0,1 0 0 0 0,-1 0-1 0 0,3-2 1 0 0,31-26-1028 0 0,39-41-1 0 0,-50 45 852 0 0,1 0 0 0 0,2 2 0 0 0,42-29 0 0 0,-67 51 146 0 0,-1 1 1 0 0,0-1-1 0 0,1 0 1 0 0,-1 0 0 0 0,1 0-1 0 0,-1 1 1 0 0,1-1-1 0 0,-1 1 1 0 0,1-1-1 0 0,-1 1 1 0 0,1-1-1 0 0,-1 1 1 0 0,1 0 0 0 0,0 0-1 0 0,-1 0 1 0 0,1 0-1 0 0,-1 0 1 0 0,1 0-1 0 0,0 0 1 0 0,-1 1 0 0 0,1-1-1 0 0,-1 1 1 0 0,1-1-1 0 0,-1 1 1 0 0,3 0-1 0 0,-1 2-863 0 0,0 0 0 0 0,1 0-1 0 0,-1 0 1 0 0,-1 1 0 0 0,1-1 0 0 0,0 1-1 0 0,3 6 1 0 0,-4-5 219 0 0,2-1 1 0 0,-1 1-1 0 0,0 0 1 0 0,1-1-1 0 0,0 0 0 0 0,5 5 1 0 0,-7-8 874 0 0,0 1-1 0 0,0-1 1 0 0,0 0 0 0 0,0 0 0 0 0,0-1 0 0 0,0 1 0 0 0,0 0 0 0 0,0 0 0 0 0,0-1-1 0 0,0 0 1 0 0,0 1 0 0 0,0-1 0 0 0,2 0 0 0 0,-3 0-81 0 0,0 0 1 0 0,0-1-1 0 0,0 1 0 0 0,0 0 1 0 0,0-1-1 0 0,0 1 0 0 0,-1-1 1 0 0,1 1-1 0 0,0-1 0 0 0,0 1 1 0 0,0-1-1 0 0,-1 0 0 0 0,1 1 1 0 0,0-1-1 0 0,-1 0 0 0 0,1 1 1 0 0,-1-1-1 0 0,1 0 0 0 0,-1 0 0 0 0,1 0 1 0 0,-1 1-1 0 0,0-1 0 0 0,1 0 1 0 0,-1 0-1 0 0,0 0 0 0 0,0 0 1 0 0,1 0-1 0 0,-1 0 0 0 0,0 0 1 0 0,0-1-1 0 0,1-11 5333 0 0,-18 15-2741 0 0,-40 55 463 0 0,46-46-3074 0 0,1 1-1 0 0,0 1 1 0 0,1 0 0 0 0,0 0-1 0 0,-12 28 1 0 0,20-40-75 0 0,1-1 0 0 0,-1 0-1 0 0,1 1 1 0 0,0-1 0 0 0,-1 1 0 0 0,1-1 0 0 0,0 1-1 0 0,0-1 1 0 0,-1 1 0 0 0,1-1 0 0 0,0 1 0 0 0,0-1-1 0 0,0 1 1 0 0,0-1 0 0 0,0 1 0 0 0,0 0 0 0 0,0-1-1 0 0,0 1 1 0 0,0-1 0 0 0,0 1 0 0 0,0-1 0 0 0,0 1-1 0 0,0-1 1 0 0,0 1 0 0 0,0-1 0 0 0,0 1 0 0 0,1-1-1 0 0,-1 1 1 0 0,0-1 0 0 0,0 1 0 0 0,1 0 0 0 0,15-10-28 0 0,17-25-188 0 0,-9-2-1027 0 0,-2-1 0 0 0,-1-1 1 0 0,-2 0-1 0 0,21-65 0 0 0,-19 37 65 0 0,-4 0-1 0 0,11-78 1 0 0,-24 106 2919 0 0,-2-52 0 0 0,-2 89-1695 0 0,0 0 45 0 0,0 0 1 0 0,0 1-1 0 0,1-1 0 0 0,-1 0 0 0 0,0 0 1 0 0,0 0-1 0 0,0 0 0 0 0,0 0 1 0 0,-1 0-1 0 0,1 1 0 0 0,0-1 1 0 0,0 0-1 0 0,0 0 0 0 0,-1 0 0 0 0,1 0 1 0 0,0 1-1 0 0,-1-1 0 0 0,1 0 1 0 0,-1 0-1 0 0,1 1 0 0 0,-1-1 0 0 0,1 0 1 0 0,-1 1-1 0 0,0-1 0 0 0,1 0 1 0 0,-1 1-1 0 0,0-1 0 0 0,1 1 0 0 0,-1-1 1 0 0,0 1-1 0 0,0 0 0 0 0,0-1 1 0 0,1 1-1 0 0,-1 0 0 0 0,0-1 0 0 0,0 1 1 0 0,0 0-1 0 0,-1 0 0 0 0,0 0 142 0 0,0 0 0 0 0,0 1 0 0 0,0-1 0 0 0,0 1-1 0 0,0 0 1 0 0,0-1 0 0 0,0 1 0 0 0,0 0 0 0 0,0 0 0 0 0,1 1 0 0 0,-1-1-1 0 0,0 0 1 0 0,1 0 0 0 0,-1 1 0 0 0,-1 2 0 0 0,-9 9 257 0 0,0 1 0 0 0,2 0 0 0 0,0 1 0 0 0,0 0-1 0 0,2 0 1 0 0,-10 24 0 0 0,9-16-424 0 0,1 2 0 0 0,1-1 0 0 0,1 1 0 0 0,2 0 0 0 0,0 0 0 0 0,0 49 0 0 0,5-63-84 0 0,0 1 0 0 0,1 0-1 0 0,0 0 1 0 0,1-1-1 0 0,0 1 1 0 0,1-1-1 0 0,1 0 1 0 0,-1 0 0 0 0,2 0-1 0 0,-1-1 1 0 0,9 12-1 0 0,-5-9-677 0 0,1-1 1 0 0,0 1-1 0 0,0-2 0 0 0,1 1 0 0 0,1-1 0 0 0,0-1 0 0 0,0 0 0 0 0,15 8 0 0 0,-17-13-1397 0 0,0 0 0 0 0,1 0 0 0 0,0-1-1 0 0,16 5 1 0 0,-5-3-569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54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61 12641 0 0,'4'6'417'0'0,"-1"0"1"0"0,1 0-1 0 0,-2 1 0 0 0,1-1 0 0 0,-1 1 1 0 0,0 0-1 0 0,0 0 0 0 0,-1 0 0 0 0,0 0 0 0 0,0 0 1 0 0,0 0-1 0 0,-1 0 0 0 0,-1 8 0 0 0,-1 16 462 0 0,-11 51 0 0 0,5-39-916 0 0,-28 281 156 0 0,36-323-142 0 0,0-1 1 0 0,0 1-1 0 0,0-1 0 0 0,0 1 1 0 0,1-1-1 0 0,-1 1 0 0 0,0-1 1 0 0,0 1-1 0 0,0-1 0 0 0,0 1 1 0 0,0-1-1 0 0,0 1 0 0 0,-1-1 1 0 0,1 1-1 0 0,0-1 0 0 0,0 1 1 0 0,0-1-1 0 0,0 1 0 0 0,-1-1 1 0 0,1 1-1 0 0,0-1 0 0 0,0 1 1 0 0,-1-1-1 0 0,1 1 1 0 0,0-1-1 0 0,-1 0 0 0 0,1 1 1 0 0,0-1-1 0 0,-1 0 0 0 0,1 1 1 0 0,-1-1-1 0 0,1 0 0 0 0,-1 1 1 0 0,1-1-1 0 0,0 0 0 0 0,-1 0 1 0 0,0 1-1 0 0,-11-21-570 0 0,-4-36-226 0 0,12 23 296 0 0,1 1 0 0 0,2 0 0 0 0,2-1 0 0 0,0 1-1 0 0,2 0 1 0 0,12-50 0 0 0,-9 56 206 0 0,1 0 0 0 0,2 1 0 0 0,0 0 0 0 0,2 0 0 0 0,0 1 0 0 0,2 1 0 0 0,1 0 0 0 0,22-29 0 0 0,-31 46 455 0 0,0 1 0 0 0,0 0-1 0 0,0 0 1 0 0,1 0-1 0 0,0 1 1 0 0,0 0 0 0 0,0 0-1 0 0,0 1 1 0 0,1-1 0 0 0,0 1-1 0 0,-1 1 1 0 0,1-1-1 0 0,8-1 1 0 0,-12 4-12 0 0,-1-1 1 0 0,1 1-1 0 0,-1 0 0 0 0,1 0 1 0 0,-1 0-1 0 0,1 0 0 0 0,0 0 0 0 0,-1 0 1 0 0,0 1-1 0 0,1 0 0 0 0,-1-1 1 0 0,1 1-1 0 0,-1 0 0 0 0,0 0 1 0 0,1 0-1 0 0,-1 0 0 0 0,0 0 1 0 0,0 1-1 0 0,0-1 0 0 0,0 1 0 0 0,0 0 1 0 0,0-1-1 0 0,0 1 0 0 0,0 0 1 0 0,-1 0-1 0 0,1 0 0 0 0,-1 0 1 0 0,0 0-1 0 0,1 0 0 0 0,-1 1 1 0 0,0-1-1 0 0,0 0 0 0 0,0 1 1 0 0,-1-1-1 0 0,1 1 0 0 0,-1-1 0 0 0,1 1 1 0 0,-1-1-1 0 0,0 1 0 0 0,0 2 1 0 0,0 0-18 0 0,0 0 1 0 0,0 0-1 0 0,-1 0 1 0 0,0 0 0 0 0,0 0-1 0 0,0 0 1 0 0,-1 0-1 0 0,0 0 1 0 0,0-1-1 0 0,0 1 1 0 0,0-1 0 0 0,-1 1-1 0 0,0-1 1 0 0,1 0-1 0 0,-2 0 1 0 0,1 0-1 0 0,0 0 1 0 0,-1-1 0 0 0,0 1-1 0 0,0-1 1 0 0,0 0-1 0 0,-8 5 1 0 0,-2 1-644 0 0,0 0 0 0 0,-1-1-1 0 0,0-1 1 0 0,-1 0 0 0 0,-27 8 0 0 0,-5-5-2680 0 0,15-8-5814 0 0,31-2 7395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5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11 6577 0 0,'0'0'94'0'0,"0"-1"1"0"0,1 1-1 0 0,-1 0 1 0 0,0 0 0 0 0,0-1-1 0 0,0 1 1 0 0,0 0 0 0 0,0 0-1 0 0,0-1 1 0 0,0 1-1 0 0,0 0 1 0 0,1 0 0 0 0,-1-1-1 0 0,0 1 1 0 0,0 0-1 0 0,0-1 1 0 0,0 1 0 0 0,-1 0-1 0 0,1 0 1 0 0,0-1-1 0 0,0 1 1 0 0,0 0 0 0 0,0-1-1 0 0,0 1 1 0 0,0 0 0 0 0,0 0-1 0 0,0-1 1 0 0,0 1-1 0 0,-1 0 1 0 0,1 0 0 0 0,0-1-1 0 0,0 1 1 0 0,0 0-1 0 0,-1 0 1 0 0,1 0 0 0 0,0-1-1 0 0,0 1 1 0 0,-1 0-1 0 0,1 0 1 0 0,0 0 0 0 0,0 0-1 0 0,-1 0 1 0 0,1 0 0 0 0,0-1-1 0 0,0 1 1 0 0,-1 0-1 0 0,1 0 1 0 0,0 0 0 0 0,0 0-1 0 0,-1 0 1 0 0,1 0-1 0 0,0 0 1 0 0,-1 0 0 0 0,1 0-1 0 0,0 0 1 0 0,0 0 0 0 0,-1 0-1 0 0,1 0 1 0 0,-1 1-1 0 0,-17 19 2458 0 0,-15 36-1276 0 0,31-54-1140 0 0,-24 48-185 0 0,1 0 0 0 0,2 1 0 0 0,3 1 0 0 0,2 1 0 0 0,-18 90 0 0 0,32-94-3098 0 0,4-16-4738 0 0,0-31 6926 0 0,0 2-181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55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7969 0 0,'-14'27'7749'0'0,"-15"46"-7770"0"0,24-61 545 0 0,-6 19-285 0 0,1 0 0 0 0,2 1 0 0 0,1 0 0 0 0,1 0 0 0 0,2 1 0 0 0,0 35 0 0 0,5-68-236 0 0,-1 0 0 0 0,0 0 0 0 0,0 0 0 0 0,1 1 0 0 0,-1-1 0 0 0,0 0 0 0 0,0 0 0 0 0,1 0 0 0 0,-1 0 0 0 0,0 1 0 0 0,1-1 0 0 0,-1 0 0 0 0,0 0 0 0 0,1 0 1 0 0,-1 0-1 0 0,0 0 0 0 0,1 0 0 0 0,-1 0 0 0 0,0 0 0 0 0,1 0 0 0 0,-1 0 0 0 0,0 0 0 0 0,1 0 0 0 0,-1 0 0 0 0,0 0 0 0 0,1-1 0 0 0,-1 1 0 0 0,0 0 0 0 0,1 0 0 0 0,-1 0 0 0 0,0 0 0 0 0,1-1 0 0 0,-1 1 0 0 0,0 0 0 0 0,0 0 0 0 0,1 0 0 0 0,-1-1 0 0 0,0 1 0 0 0,0 0 0 0 0,0-1 0 0 0,1 1 0 0 0,-1 0 0 0 0,0 0 0 0 0,0-1 0 0 0,0 1 0 0 0,15-13-115 0 0,-1-4 103 0 0,-2 0 0 0 0,1-2 0 0 0,-2 1 0 0 0,-1-1 0 0 0,0-1 0 0 0,-1 0 0 0 0,-2 0 0 0 0,0-1 0 0 0,7-32 0 0 0,-11 33 792 0 0,-7 28 1137 0 0,-5 37 325 0 0,8-44-2238 0 0,1 0 0 0 0,0-1 0 0 0,0 1-1 0 0,0 0 1 0 0,0 0 0 0 0,-1 0 0 0 0,1-1 0 0 0,0 1-1 0 0,0 0 1 0 0,0 0 0 0 0,1 0 0 0 0,-1-1-1 0 0,0 1 1 0 0,0 0 0 0 0,0 0 0 0 0,1 0-1 0 0,-1-1 1 0 0,0 1 0 0 0,1 0 0 0 0,-1 0 0 0 0,0-1-1 0 0,1 1 1 0 0,-1 0 0 0 0,1-1 0 0 0,-1 1-1 0 0,1-1 1 0 0,-1 1 0 0 0,1-1 0 0 0,0 1-1 0 0,-1-1 1 0 0,1 1 0 0 0,0-1 0 0 0,-1 1 0 0 0,1-1-1 0 0,0 0 1 0 0,0 1 0 0 0,-1-1 0 0 0,1 0-1 0 0,0 0 1 0 0,0 1 0 0 0,0-1 0 0 0,-1 0-1 0 0,1 0 1 0 0,0 0 0 0 0,0 0 0 0 0,0 0-1 0 0,-1 0 1 0 0,1-1 0 0 0,0 1 0 0 0,0 0 0 0 0,0 0-1 0 0,-1 0 1 0 0,1-1 0 0 0,0 1 0 0 0,0 0-1 0 0,-1-1 1 0 0,1 1 0 0 0,0-1 0 0 0,-1 1-1 0 0,1-1 1 0 0,0 1 0 0 0,-1-1 0 0 0,1 1 0 0 0,-1-1-1 0 0,1-1 1 0 0,1 1 91 0 0,-1 0-1 0 0,1 1 1 0 0,0-1-1 0 0,-1 0 1 0 0,1 0-1 0 0,-1 1 1 0 0,1-1-1 0 0,0 1 1 0 0,0-1-1 0 0,-1 1 1 0 0,1 0 0 0 0,0-1-1 0 0,0 1 1 0 0,-1 0-1 0 0,1 0 1 0 0,0 1-1 0 0,0-1 1 0 0,-1 0-1 0 0,1 0 1 0 0,0 1-1 0 0,0-1 1 0 0,-1 1-1 0 0,1 0 1 0 0,0-1-1 0 0,-1 1 1 0 0,1 0 0 0 0,2 2-1 0 0,46 37 759 0 0,-27-20-821 0 0,-13-12-68 0 0,0 0 0 0 0,1-1 0 0 0,-1 0-1 0 0,1-1 1 0 0,1 0 0 0 0,-1-1-1 0 0,1 0 1 0 0,0-1 0 0 0,0 0 0 0 0,1-1-1 0 0,-1 0 1 0 0,26 1 0 0 0,-37-4-12 0 0,1-1 0 0 0,0 1 0 0 0,-1-1 1 0 0,1 1-1 0 0,-1-1 0 0 0,1 0 0 0 0,-1 1 1 0 0,0-1-1 0 0,1 0 0 0 0,-1 0 0 0 0,0 0 1 0 0,1 0-1 0 0,-1 0 0 0 0,0 0 0 0 0,0-1 0 0 0,0 1 1 0 0,0 0-1 0 0,0-1 0 0 0,0 1 0 0 0,0 0 1 0 0,-1-1-1 0 0,1 1 0 0 0,-1-1 0 0 0,1 1 1 0 0,-1-1-1 0 0,1 0 0 0 0,-1 1 0 0 0,0-1 0 0 0,1 1 1 0 0,-1-3-1 0 0,4-56-583 0 0,-4 54 630 0 0,-2-16-24 0 0,1 16 7 0 0,1 0 1 0 0,0-1 0 0 0,-1 1-1 0 0,2 0 1 0 0,-1 0 0 0 0,1-1-1 0 0,3-10 1 0 0,-4 16 18 0 0,0 1-1 0 0,0-1 1 0 0,0 1 0 0 0,0 0-1 0 0,1-1 1 0 0,-1 1-1 0 0,0-1 1 0 0,0 1 0 0 0,1 0-1 0 0,-1-1 1 0 0,0 1 0 0 0,1 0-1 0 0,-1 0 1 0 0,0-1 0 0 0,1 1-1 0 0,-1 0 1 0 0,0 0 0 0 0,1-1-1 0 0,-1 1 1 0 0,1 0 0 0 0,-1 0-1 0 0,1 0 1 0 0,-1 0 0 0 0,0 0-1 0 0,1-1 1 0 0,-1 1 0 0 0,1 0-1 0 0,-1 0 1 0 0,1 0 0 0 0,-1 0-1 0 0,0 0 1 0 0,1 0 0 0 0,0 1-1 0 0,13 10 364 0 0,7 22 17 0 0,-13-12-321 0 0,-1 1 0 0 0,-2 0 1 0 0,0 1-1 0 0,4 41 0 0 0,-5 94-192 0 0,-4-111-78 0 0,-2-16 155 0 0,0 0 1 0 0,-2-1 0 0 0,-2 1-1 0 0,-1-1 1 0 0,-13 38-1 0 0,-6 2-27 0 0,-37 70 1 0 0,42-99 137 0 0,-42 63 1 0 0,53-90-28 0 0,0 1 1 0 0,-2-2-1 0 0,0 0 0 0 0,0 0 0 0 0,-1-1 0 0 0,-1 0 0 0 0,-21 13 0 0 0,33-23-38 0 0,0 0 0 0 0,-1-1 0 0 0,1 1 0 0 0,-1-1 1 0 0,1 0-1 0 0,-1 0 0 0 0,1 0 0 0 0,-1 0 0 0 0,0 0 0 0 0,1 0 0 0 0,-1-1 0 0 0,0 0 0 0 0,0 1 0 0 0,0-1 0 0 0,1 0 0 0 0,-1 0 0 0 0,0 0 0 0 0,0-1 0 0 0,0 1 0 0 0,1-1 0 0 0,-1 1 0 0 0,0-1 0 0 0,1 0 0 0 0,-1 0 0 0 0,1 0 0 0 0,-1-1 1 0 0,-2-1-1 0 0,1 0 0 0 0,1-1 0 0 0,1 1 0 0 0,-1-1 0 0 0,0 0 0 0 0,1 0 0 0 0,0 0 0 0 0,0 0 1 0 0,0 0-1 0 0,0 0 0 0 0,1-1 0 0 0,0 1 0 0 0,0 0 0 0 0,0-1 0 0 0,0 1 0 0 0,1-1 0 0 0,-1-7 1 0 0,1-16-73 0 0,2 0-1 0 0,0 0 1 0 0,2 1 0 0 0,0-1 0 0 0,2 1 0 0 0,2 0 0 0 0,14-37 0 0 0,-3 18-274 0 0,2 1-1 0 0,2 1 1 0 0,37-55-1 0 0,-39 71-683 0 0,0 0-1 0 0,2 2 0 0 0,1 0 1 0 0,31-25-1 0 0,-23 25-4225 0 0,53-32-1 0 0,-58 41 3302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5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60 10137 0 0,'6'-36'390'0'0,"-6"20"2551"0"0,0 9 183 0 0,-19 47 241 0 0,8-1-3153 0 0,1-1 0 0 0,-4 48-1 0 0,5-15-2279 0 0,2-21-2416 0 0,0 1-3579 0 0,6-46 6148 0 0,1-3 757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5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53 376 11957 0 0,'-1'-1'97'0'0,"0"0"0"0"0,1 0-1 0 0,-1 0 1 0 0,0 0 0 0 0,0 0 0 0 0,0 0-1 0 0,0 0 1 0 0,0 1 0 0 0,0-1 0 0 0,0 0-1 0 0,0 1 1 0 0,0-1 0 0 0,0 0 0 0 0,0 1 0 0 0,0 0-1 0 0,0-1 1 0 0,0 1 0 0 0,-1-1 0 0 0,1 1-1 0 0,0 0 1 0 0,0 0 0 0 0,0 0 0 0 0,-1 0-1 0 0,1 0 1 0 0,0 0 0 0 0,0 0 0 0 0,-1 0-1 0 0,1 0 1 0 0,0 1 0 0 0,0-1 0 0 0,0 0-1 0 0,0 1 1 0 0,-1-1 0 0 0,1 1 0 0 0,0 0 0 0 0,0-1-1 0 0,0 1 1 0 0,0 0 0 0 0,0-1 0 0 0,0 1-1 0 0,0 0 1 0 0,1 0 0 0 0,-1 0 0 0 0,0 0-1 0 0,0 0 1 0 0,1 0 0 0 0,-1 0 0 0 0,0 0-1 0 0,1 0 1 0 0,-1 0 0 0 0,1 0 0 0 0,0 0-1 0 0,-1 1 1 0 0,1-1 0 0 0,0 0 0 0 0,0 0 0 0 0,-1 0-1 0 0,1 1 1 0 0,0-1 0 0 0,0 0 0 0 0,1 2-1 0 0,-1-2-98 0 0,0-1-1 0 0,1 1 1 0 0,-1 0 0 0 0,1 0-1 0 0,-1 0 1 0 0,1 0-1 0 0,-1-1 1 0 0,1 1-1 0 0,0 0 1 0 0,-1 0-1 0 0,1-1 1 0 0,0 1 0 0 0,-1-1-1 0 0,1 1 1 0 0,0-1-1 0 0,0 1 1 0 0,0-1-1 0 0,0 1 1 0 0,0-1-1 0 0,-1 0 1 0 0,1 1 0 0 0,0-1-1 0 0,0 0 1 0 0,0 0-1 0 0,0 0 1 0 0,0 1-1 0 0,0-1 1 0 0,0 0 0 0 0,1-1-1 0 0,36 3-445 0 0,-32-3 280 0 0,4 1-122 0 0,0-1-1 0 0,0-1 1 0 0,0 0 0 0 0,0 0 0 0 0,0-1 0 0 0,0 0-1 0 0,-1-1 1 0 0,1 0 0 0 0,-1 0 0 0 0,0-1 0 0 0,0 0-1 0 0,-1-1 1 0 0,1 0 0 0 0,-1 0 0 0 0,-1-1 0 0 0,1 0-1 0 0,6-9 1 0 0,2-2-121 0 0,-1-1 0 0 0,-1-1 0 0 0,-1 0 1 0 0,0-1-1 0 0,-2-1 0 0 0,11-26 0 0 0,14-46 1564 0 0,-13 31 3044 0 0,-62 163 1234 0 0,14-40-5354 0 0,3 2 0 0 0,-21 89 0 0 0,35-109 295 0 0,3-1 1 0 0,-1 52 0 0 0,6-93-374 0 0,0 0 1 0 0,0 1-1 0 0,1-1 1 0 0,-1 0-1 0 0,0 0 1 0 0,0 0-1 0 0,0 0 0 0 0,1 0 1 0 0,-1 0-1 0 0,0 1 1 0 0,0-1-1 0 0,1 0 1 0 0,-1 0-1 0 0,0 0 1 0 0,0 0-1 0 0,0 0 1 0 0,1 0-1 0 0,-1 0 1 0 0,0 0-1 0 0,0 0 1 0 0,1 0-1 0 0,-1 0 1 0 0,0 0-1 0 0,0 0 1 0 0,1 0-1 0 0,-1 0 1 0 0,0-1-1 0 0,0 1 1 0 0,1 0-1 0 0,-1 0 1 0 0,0 0-1 0 0,0 0 1 0 0,0 0-1 0 0,1 0 1 0 0,-1-1-1 0 0,0 1 0 0 0,0 0 1 0 0,0 0-1 0 0,0 0 1 0 0,1-1-1 0 0,-1 1 1 0 0,0 0-1 0 0,0 0 1 0 0,0 0-1 0 0,0-1 1 0 0,0 1-1 0 0,12-10-79 0 0,-12 10 77 0 0,13-15-206 0 0,0 1 0 0 0,-1-2 0 0 0,10-17 0 0 0,-10 14 7 0 0,1 1 1 0 0,17-18-1 0 0,-18 24 217 0 0,-9 7 70 0 0,0 1 1 0 0,1 0-1 0 0,0 0 0 0 0,-1 0 1 0 0,1 1-1 0 0,1-1 1 0 0,-1 1-1 0 0,0 0 0 0 0,1 0 1 0 0,-1 0-1 0 0,1 1 1 0 0,0 0-1 0 0,0 0 0 0 0,0 0 1 0 0,0 0-1 0 0,8-1 1 0 0,-10 5-29 0 0,0 0 1 0 0,-1 0 0 0 0,1 0 0 0 0,-1 0 0 0 0,1 0 0 0 0,-1 0-1 0 0,0 1 1 0 0,0-1 0 0 0,0 1 0 0 0,0 0 0 0 0,-1-1 0 0 0,1 1-1 0 0,-1 0 1 0 0,3 5 0 0 0,8 12 195 0 0,-9-16-272 0 0,0 0 1 0 0,0 0 0 0 0,1-1 0 0 0,-1 0 0 0 0,1 0-1 0 0,-1 0 1 0 0,1 0 0 0 0,0 0 0 0 0,0-1-1 0 0,1 1 1 0 0,-1-1 0 0 0,0 0 0 0 0,1 0-1 0 0,-1-1 1 0 0,1 0 0 0 0,0 1 0 0 0,-1-2-1 0 0,1 1 1 0 0,7 0 0 0 0,-10-1-64 0 0,-1-1 0 0 0,1 1 1 0 0,-1-1-1 0 0,0 0 0 0 0,1 1 0 0 0,-1-1 0 0 0,0 0 0 0 0,0 0 1 0 0,0 0-1 0 0,1 0 0 0 0,-1 0 0 0 0,0 0 0 0 0,0 0 0 0 0,0 0 1 0 0,0 0-1 0 0,-1 0 0 0 0,1-1 0 0 0,0 1 0 0 0,0 0 0 0 0,-1-1 1 0 0,1 1-1 0 0,-1 0 0 0 0,1-1 0 0 0,-1 1 0 0 0,0-1 0 0 0,1 1 1 0 0,-1-1-1 0 0,0-2 0 0 0,4-43-370 0 0,-4 46 511 0 0,0 0-1 0 0,1 0 1 0 0,-1 0 0 0 0,0 0-1 0 0,0 0 1 0 0,0 0-1 0 0,0 1 1 0 0,0-1 0 0 0,0 0-1 0 0,0 0 1 0 0,0 0 0 0 0,0 0-1 0 0,-1 0 1 0 0,1 0 0 0 0,0 0-1 0 0,0 1 1 0 0,-1-1-1 0 0,1 0 1 0 0,-1 0 0 0 0,1 0-1 0 0,-1 1 1 0 0,1-1 0 0 0,-1 0-1 0 0,1 0 1 0 0,-1 1-1 0 0,0-1 1 0 0,1 1 0 0 0,-1-1-1 0 0,0 1 1 0 0,1-1 0 0 0,-1 1-1 0 0,0-1 1 0 0,0 1-1 0 0,0-1 1 0 0,0 1 0 0 0,1 0-1 0 0,-1-1 1 0 0,0 1 0 0 0,0 0-1 0 0,0 0 1 0 0,0 0 0 0 0,0 0-1 0 0,0 0 1 0 0,0 0-1 0 0,1 0 1 0 0,-1 0 0 0 0,0 0-1 0 0,0 0 1 0 0,0 0 0 0 0,0 1-1 0 0,0-1 1 0 0,0 0-1 0 0,1 1 1 0 0,-1-1 0 0 0,0 1-1 0 0,0-1 1 0 0,0 1 0 0 0,1-1-1 0 0,-1 1 1 0 0,0-1-1 0 0,0 2 1 0 0,-5 1 355 0 0,1 1 0 0 0,0 0 0 0 0,0 0 0 0 0,0 1-1 0 0,0-1 1 0 0,1 1 0 0 0,-7 9 0 0 0,9-11-366 0 0,0-1 1 0 0,1 1-1 0 0,-1-1 1 0 0,1 1-1 0 0,-1 0 0 0 0,1 0 1 0 0,0 0-1 0 0,0 0 0 0 0,0 0 1 0 0,0 0-1 0 0,1 0 1 0 0,-1 0-1 0 0,1 0 0 0 0,0 0 1 0 0,0 0-1 0 0,0 1 0 0 0,0-1 1 0 0,0 0-1 0 0,1 0 0 0 0,0 0 1 0 0,-1 0-1 0 0,1 0 1 0 0,0 0-1 0 0,0 0 0 0 0,1 0 1 0 0,-1 0-1 0 0,1-1 0 0 0,-1 1 1 0 0,1 0-1 0 0,0-1 1 0 0,0 1-1 0 0,0-1 0 0 0,0 0 1 0 0,1 0-1 0 0,-1 0 0 0 0,0 0 1 0 0,1 0-1 0 0,0 0 1 0 0,-1-1-1 0 0,1 1 0 0 0,3 1 1 0 0,8 3-536 0 0,0-1 0 0 0,0 1 1 0 0,1-2-1 0 0,-1 0 0 0 0,1-1 1 0 0,0-1-1 0 0,16 1 1 0 0,-2 0-3149 0 0,0-2 1 0 0,0-1-1 0 0,29-3 1 0 0,-25-7 931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02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9 7405 0 0,'-2'1'375'0'0,"1"0"-1"0"0,-1-1 1 0 0,1 1 0 0 0,-1 0 0 0 0,1-1 0 0 0,-1 0 0 0 0,1 1-1 0 0,-1-1 1 0 0,0 0 0 0 0,1 1 0 0 0,-1-1 0 0 0,1 0-1 0 0,-1 0 1 0 0,0 0 0 0 0,1-1 0 0 0,-1 1 0 0 0,0 0 0 0 0,1-1-1 0 0,-1 1 1 0 0,1-1 0 0 0,-1 1 0 0 0,1-1 0 0 0,-1 1 0 0 0,1-1-1 0 0,-2-1 1 0 0,-28-6 1675 0 0,5 11-1898 0 0,1 1 0 0 0,0 1-1 0 0,0 1 1 0 0,1 1 0 0 0,0 1 0 0 0,0 1 0 0 0,0 2 0 0 0,1 0 0 0 0,-24 16 0 0 0,44-25-143 0 0,0 0 1 0 0,0 0 0 0 0,0 0-1 0 0,0 0 1 0 0,1 0 0 0 0,-1 1-1 0 0,1-1 1 0 0,-1 1 0 0 0,1 0-1 0 0,-3 3 1 0 0,5-5-4 0 0,0-1 0 0 0,0 1 1 0 0,0-1-1 0 0,-1 1 0 0 0,1-1 1 0 0,0 1-1 0 0,0-1 0 0 0,0 1 1 0 0,0-1-1 0 0,0 1 0 0 0,0-1 1 0 0,0 1-1 0 0,0-1 0 0 0,1 1 0 0 0,-1-1 1 0 0,0 1-1 0 0,0-1 0 0 0,0 1 1 0 0,0-1-1 0 0,1 1 0 0 0,-1-1 1 0 0,0 1-1 0 0,1-1 0 0 0,-1 1 0 0 0,0-1 1 0 0,1 1-1 0 0,22 10-138 0 0,26 1 19 0 0,-21-5 29 0 0,1 1-1 0 0,41 17 1 0 0,-70-25 90 0 0,1 0 0 0 0,0 1 1 0 0,0-1-1 0 0,-1 0 1 0 0,1 1-1 0 0,0-1 1 0 0,-1 0-1 0 0,1 1 1 0 0,0-1-1 0 0,-1 1 0 0 0,1-1 1 0 0,-1 1-1 0 0,1-1 1 0 0,0 1-1 0 0,-1-1 1 0 0,1 1-1 0 0,-1-1 1 0 0,0 1-1 0 0,1 0 0 0 0,-1-1 1 0 0,0 1-1 0 0,1 0 1 0 0,-1 0-1 0 0,0-1 1 0 0,0 1-1 0 0,1 0 1 0 0,-1 1-1 0 0,0-1-1 0 0,-1 0-1 0 0,1 0 1 0 0,-1 0 0 0 0,0 0-1 0 0,1 0 1 0 0,-1 0-1 0 0,0 0 1 0 0,0 0 0 0 0,1 0-1 0 0,-1 0 1 0 0,0 0-1 0 0,0-1 1 0 0,0 1 0 0 0,0 0-1 0 0,0-1 1 0 0,-1 2 0 0 0,-50 20-57 0 0,46-20 24 0 0,-51 16-1692 0 0,21-6-2073 0 0,2 0-5185 0 0,29-9 7253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57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13 11605 0 0,'0'-1'127'0'0,"0"1"-1"0"0,0-1 1 0 0,0 1-1 0 0,0-1 1 0 0,0 1 0 0 0,0-1-1 0 0,0 1 1 0 0,-1-1 0 0 0,1 1-1 0 0,0-1 1 0 0,0 1-1 0 0,-1-1 1 0 0,1 1 0 0 0,0 0-1 0 0,0-1 1 0 0,-1 1-1 0 0,1-1 1 0 0,-1 1 0 0 0,1 0-1 0 0,0-1 1 0 0,-1 1-1 0 0,1 0 1 0 0,-1-1 0 0 0,1 1-1 0 0,-1 0 1 0 0,1 0-1 0 0,-1-1 1 0 0,1 1 0 0 0,-1 0-1 0 0,1 0 1 0 0,-1 0 0 0 0,1 0-1 0 0,-1 0 1 0 0,0 0-1 0 0,-28 3 1178 0 0,-24 15-387 0 0,53-18-870 0 0,-23 8 360 0 0,1 1 0 0 0,1 2 1 0 0,0 0-1 0 0,0 1 0 0 0,2 1 0 0 0,-28 23 1 0 0,46-36-411 0 0,1 0 0 0 0,0 0 0 0 0,-1 1 0 0 0,1-1 0 0 0,0 0 1 0 0,-1 1-1 0 0,1-1 0 0 0,0 0 0 0 0,0 1 0 0 0,-1-1 0 0 0,1 0 0 0 0,0 1 1 0 0,0-1-1 0 0,0 1 0 0 0,-1-1 0 0 0,1 0 0 0 0,0 1 0 0 0,0-1 1 0 0,0 1-1 0 0,0-1 0 0 0,0 1 0 0 0,0-1 0 0 0,0 0 0 0 0,0 1 1 0 0,0-1-1 0 0,0 1 0 0 0,0-1 0 0 0,0 1 0 0 0,0-1 0 0 0,0 0 0 0 0,0 1 1 0 0,1-1-1 0 0,-1 1 0 0 0,17 8-204 0 0,41-3-252 0 0,-30-3 348 0 0,-16 0-91 0 0,18 4 120 0 0,-29-6 103 0 0,0-1 1 0 0,0 0 0 0 0,0 1 0 0 0,0-1 0 0 0,-1 1 0 0 0,1-1-1 0 0,0 1 1 0 0,0 0 0 0 0,0-1 0 0 0,-1 1 0 0 0,1 0 0 0 0,0-1 0 0 0,-1 1-1 0 0,1 0 1 0 0,-1 0 0 0 0,1-1 0 0 0,-1 1 0 0 0,1 0 0 0 0,-1 0 0 0 0,0 0-1 0 0,1 0 1 0 0,-1 0 0 0 0,0 0 0 0 0,1 0 0 0 0,-1 0 0 0 0,0 1 0 0 0,-4 2-15 0 0,1-1 1 0 0,-1 1 0 0 0,0 0 0 0 0,0-1 0 0 0,0 0 0 0 0,0 0 0 0 0,-1 0 0 0 0,-6 3 0 0 0,2-1-233 0 0,-31 20-2535 0 0,26-19-878 0 0,1 0-3375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57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6697 0 0,'3'-3'173'0'0,"0"0"1"0"0,0 0-1 0 0,0 1 1 0 0,0-1-1 0 0,0 1 1 0 0,1 0-1 0 0,-1 0 0 0 0,1 0 1 0 0,0 0-1 0 0,6-2 1 0 0,26-1 6275 0 0,-35 8-6126 0 0,0 1 1 0 0,0-1-1 0 0,0 1 0 0 0,0-1 0 0 0,-1 1 1 0 0,0 0-1 0 0,0-1 0 0 0,0 1 0 0 0,0-1 1 0 0,-1 6-1 0 0,1-4-160 0 0,0-1-130 0 0,0 4-7 0 0,0 1 1 0 0,0-1-1 0 0,1 1 0 0 0,0-1 0 0 0,0 1 0 0 0,4 12 1 0 0,-4-19-51 0 0,1 0 0 0 0,-1 0 1 0 0,0 0-1 0 0,0 0 0 0 0,1 0 1 0 0,-1 0-1 0 0,1 0 1 0 0,0-1-1 0 0,0 1 0 0 0,-1 0 1 0 0,1-1-1 0 0,0 0 1 0 0,0 1-1 0 0,0-1 0 0 0,0 0 1 0 0,1 0-1 0 0,-1 0 0 0 0,0 0 1 0 0,0 0-1 0 0,1-1 1 0 0,-1 1-1 0 0,1-1 0 0 0,-1 0 1 0 0,0 1-1 0 0,1-1 1 0 0,-1 0-1 0 0,4-1 0 0 0,-4 1 30 0 0,0 0-1 0 0,0-1 0 0 0,0 0 0 0 0,0 1 1 0 0,0-1-1 0 0,-1 0 0 0 0,1 0 1 0 0,0 0-1 0 0,-1 0 0 0 0,1 0 0 0 0,-1 0 1 0 0,1 0-1 0 0,-1 0 0 0 0,1-1 1 0 0,-1 1-1 0 0,0-1 0 0 0,0 1 0 0 0,1-1 1 0 0,-1 1-1 0 0,0-1 0 0 0,-1 0 1 0 0,1 0-1 0 0,0 1 0 0 0,0-1 0 0 0,-1 0 1 0 0,1 0-1 0 0,-1 0 0 0 0,1 0 1 0 0,-1-2-1 0 0,1 0-4 0 0,0 0 0 0 0,-1 0 1 0 0,1 0-1 0 0,-1 0 0 0 0,0 0 0 0 0,0 0 1 0 0,0 0-1 0 0,-1 0 0 0 0,1 0 0 0 0,-1 0 1 0 0,0 0-1 0 0,0 0 0 0 0,-2-4 0 0 0,-1 1-85 0 0,-1 0-1 0 0,1 1 1 0 0,-1-1-1 0 0,0 1 1 0 0,-1 1-1 0 0,0-1 0 0 0,0 1 1 0 0,0 0-1 0 0,0 0 1 0 0,-1 0-1 0 0,1 1 1 0 0,-1 0-1 0 0,0 1 0 0 0,-13-5 1 0 0,-8 1-4278 0 0,-2 5-3842 0 0,26 2 6894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58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13029 0 0,'16'6'100'0'0,"0"4"4969"0"0,-11 17-2687 0 0,-5-20-2283 0 0,-1-1-104 0 0,1 0 1 0 0,0-1 0 0 0,1 1-1 0 0,-1 0 1 0 0,1-1 0 0 0,0 1-1 0 0,3 8 1 0 0,-3-13-42 0 0,0 1 1 0 0,0-1-1 0 0,0 1 1 0 0,1-1-1 0 0,-1 1 1 0 0,0-1-1 0 0,1 0 1 0 0,-1 1-1 0 0,1-1 1 0 0,-1 0 0 0 0,1 0-1 0 0,0 0 1 0 0,0 0-1 0 0,-1-1 1 0 0,1 1-1 0 0,0 0 1 0 0,0-1-1 0 0,0 1 1 0 0,0-1-1 0 0,-1 0 1 0 0,1 1-1 0 0,0-1 1 0 0,0 0-1 0 0,0 0 1 0 0,4-1-1 0 0,-1 0 40 0 0,0-1-1 0 0,-1 1 1 0 0,1-1 0 0 0,0 0-1 0 0,-1-1 1 0 0,1 1-1 0 0,-1-1 1 0 0,0 0 0 0 0,0 0-1 0 0,0 0 1 0 0,0-1-1 0 0,0 1 1 0 0,-1-1 0 0 0,0 0-1 0 0,1 0 1 0 0,2-6-1 0 0,-1 4 412 0 0,1-1 0 0 0,-1 1 0 0 0,1 0-1 0 0,12-9 1 0 0,-15 16-219 0 0,-1 0 1 0 0,1 0-1 0 0,-1 0 1 0 0,0 0-1 0 0,0 0 1 0 0,1 0-1 0 0,-1 1 1 0 0,0-1-1 0 0,0 1 1 0 0,0 0-1 0 0,0-1 0 0 0,-1 1 1 0 0,1 0-1 0 0,0 0 1 0 0,-1 0-1 0 0,1 0 1 0 0,1 4-1 0 0,20 18-291 0 0,-17-20-242 0 0,0-1 1 0 0,0 0 0 0 0,1 0-1 0 0,-1 0 1 0 0,1 0-1 0 0,0-1 1 0 0,0 0-1 0 0,0-1 1 0 0,0 0-1 0 0,0 0 1 0 0,0 0 0 0 0,12-1-1 0 0,-17-1 194 0 0,0 1-1 0 0,0-1 0 0 0,1 0 1 0 0,-1 1-1 0 0,0-1 1 0 0,0 0-1 0 0,0-1 0 0 0,0 1 1 0 0,0 0-1 0 0,0 0 1 0 0,0-1-1 0 0,0 1 0 0 0,-1-1 1 0 0,4-3-1 0 0,25-32-1520 0 0,-20 23 1574 0 0,4-6-1 0 0,9-13 953 0 0,-5 24 3663 0 0,-18 21-4316 0 0,0 0 1 0 0,1 0-1 0 0,0 0 1 0 0,1-1-1 0 0,0 1 1 0 0,1-1 0 0 0,0 1-1 0 0,1-1 1 0 0,0 0-1 0 0,0 0 1 0 0,9 12 0 0 0,-13-22-213 0 0,0-1 0 0 0,0 0 1 0 0,1 0-1 0 0,-1 1 1 0 0,0-1-1 0 0,1 0 1 0 0,-1 0-1 0 0,0 0 1 0 0,1 1-1 0 0,-1-1 1 0 0,0 0-1 0 0,1 0 1 0 0,-1 0-1 0 0,0 0 1 0 0,1 0-1 0 0,-1 0 1 0 0,0 0-1 0 0,1 0 1 0 0,-1 0-1 0 0,0 0 1 0 0,1 0-1 0 0,-1 0 1 0 0,0 0-1 0 0,1 0 1 0 0,-1 0-1 0 0,0 0 1 0 0,1 0-1 0 0,-1 0 1 0 0,0 0-1 0 0,1-1 1 0 0,-1 1-1 0 0,0 0 1 0 0,1 0-1 0 0,-1 0 1 0 0,0-1-1 0 0,1 1 1 0 0,13-16-254 0 0,9-26-36 0 0,-20 37 225 0 0,2-7 198 0 0,2 0-1 0 0,0 0 1 0 0,0 1-1 0 0,1 1 1 0 0,0-1 0 0 0,1 1-1 0 0,0 0 1 0 0,19-15 0 0 0,-26 24-109 0 0,-1 1 1 0 0,1 0-1 0 0,-1-1 1 0 0,1 1-1 0 0,0 0 1 0 0,-1 0-1 0 0,1 0 1 0 0,-1 0-1 0 0,1 1 1 0 0,-1-1 0 0 0,1 0-1 0 0,-1 1 1 0 0,1-1-1 0 0,-1 1 1 0 0,1-1-1 0 0,-1 1 1 0 0,0 0-1 0 0,1-1 1 0 0,-1 1 0 0 0,2 2-1 0 0,37 26-2322 0 0,-17-11-1733 0 0,-16-14 1870 0 0,1-1 0 0 0,-1 1 0 0 0,1-1 0 0 0,15 4 0 0 0,-8-4 268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5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180 539 11949 0 0,'2'0'139'0'0,"-1"-1"-1"0"0,1 1 0 0 0,-1-1 1 0 0,0 0-1 0 0,0 1 1 0 0,1-1-1 0 0,-1 0 1 0 0,0 0-1 0 0,0 0 0 0 0,0 0 1 0 0,0 0-1 0 0,0 0 1 0 0,0 0-1 0 0,0 0 1 0 0,0 0-1 0 0,0-1 1 0 0,0 1-1 0 0,-1 0 0 0 0,1-1 1 0 0,0 1-1 0 0,-1 0 1 0 0,1-1-1 0 0,-1 1 1 0 0,0-1-1 0 0,1 1 0 0 0,-1-1 1 0 0,0-2-1 0 0,-1 3 64 0 0,0 0 0 0 0,0 0 0 0 0,0-1-1 0 0,0 1 1 0 0,0 0 0 0 0,0 0 0 0 0,0 0-1 0 0,-1 0 1 0 0,1 0 0 0 0,0 1 0 0 0,-1-1 0 0 0,1 0-1 0 0,0 0 1 0 0,-1 1 0 0 0,1-1 0 0 0,-1 1-1 0 0,1 0 1 0 0,-1-1 0 0 0,1 1 0 0 0,-1 0-1 0 0,0 0 1 0 0,1 0 0 0 0,-1 0 0 0 0,1 0-1 0 0,-3 0 1 0 0,-4 1-77 0 0,1 0 0 0 0,0 1 0 0 0,0-1 0 0 0,0 1 0 0 0,0 1 0 0 0,0-1-1 0 0,0 1 1 0 0,1 0 0 0 0,-1 1 0 0 0,1-1 0 0 0,-8 8 0 0 0,5-5-96 0 0,0 1 0 0 0,1 0 0 0 0,0 0 0 0 0,0 1 0 0 0,1 1 0 0 0,0-1-1 0 0,-6 11 1 0 0,12-18-42 0 0,0 0-1 0 0,0 0 0 0 0,0 1 1 0 0,0-1-1 0 0,1 0 0 0 0,-1 1 1 0 0,1-1-1 0 0,-1 0 0 0 0,1 1 1 0 0,-1-1-1 0 0,1 1 0 0 0,0-1 1 0 0,-1 1-1 0 0,1-1 0 0 0,0 0 1 0 0,0 1-1 0 0,0-1 0 0 0,0 1 0 0 0,1-1 1 0 0,-1 1-1 0 0,1 1 0 0 0,-1-2-71 0 0,1 0-1 0 0,0-1 0 0 0,0 1 1 0 0,0 0-1 0 0,-1 0 0 0 0,1-1 1 0 0,0 1-1 0 0,0-1 0 0 0,0 1 1 0 0,0-1-1 0 0,0 1 0 0 0,0-1 1 0 0,0 0-1 0 0,0 1 0 0 0,0-1 1 0 0,0 0-1 0 0,0 0 0 0 0,0 0 1 0 0,0 0-1 0 0,1 0 0 0 0,0 0 1 0 0,4 0-415 0 0,0-1 1 0 0,0 0 0 0 0,-1 0-1 0 0,1 0 1 0 0,-1-1 0 0 0,1 0-1 0 0,-1 0 1 0 0,1 0-1 0 0,7-5 1 0 0,-2-1-636 0 0,0-1-1 0 0,-1 0 1 0 0,1-1 0 0 0,-2 0-1 0 0,11-15 1 0 0,-7 7 166 0 0,-1-1 0 0 0,17-35 0 0 0,-12 14 1411 0 0,-2-1 0 0 0,18-77 0 0 0,-28 91 932 0 0,-2 0 1 0 0,-1 0 0 0 0,-2-30-1 0 0,0 52-1200 0 0,0-2 197 0 0,-2 0 1 0 0,1 0-1 0 0,-1 0 1 0 0,0 0-1 0 0,0 0 1 0 0,-1 0-1 0 0,0 0 1 0 0,-4-7-1 0 0,6 11-174 0 0,-1 0 0 0 0,1 0 0 0 0,-1 1 0 0 0,1-1 0 0 0,-1 0 0 0 0,0 1 0 0 0,0-1 0 0 0,-1 1 0 0 0,1 0 0 0 0,0 0 0 0 0,-1 0 0 0 0,1 0 0 0 0,-1 0 0 0 0,0 0 0 0 0,1 0 0 0 0,-1 1 0 0 0,0 0 0 0 0,0-1 0 0 0,0 1 0 0 0,-6-1 0 0 0,7 3-69 0 0,0-1 1 0 0,0 1-1 0 0,0 0 0 0 0,0-1 1 0 0,0 1-1 0 0,1 0 1 0 0,-1 0-1 0 0,0 0 1 0 0,0 1-1 0 0,1-1 1 0 0,-1 0-1 0 0,0 1 1 0 0,1-1-1 0 0,0 1 1 0 0,-1-1-1 0 0,1 1 1 0 0,-2 3-1 0 0,-21 36 1026 0 0,20-34-1021 0 0,-4 11-52 0 0,0 0 0 0 0,1 1 1 0 0,1-1-1 0 0,1 1 1 0 0,1 1-1 0 0,0-1 1 0 0,2 1-1 0 0,0-1 1 0 0,1 1-1 0 0,1 0 1 0 0,3 22-1 0 0,0-15-690 0 0,1 1-1 0 0,2 0 1 0 0,0-1 0 0 0,2 0-1 0 0,1-1 1 0 0,2 1-1 0 0,15 29 1 0 0,4-11-4041 0 0,8-9-3823 0 0,-23-26 6454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59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20074 0 0,'12'-9'1280'0'0,"-12"18"-1232"0"0,0-5-92 0 0,0-1-104 0 0,-8 0-372 0 0,8 0-464 0 0,-3 1-528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4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57 5529 0 0,'-3'-6'847'0'0,"1"0"1"0"0,-1 0 0 0 0,0 0 0 0 0,0 1 0 0 0,0-1 0 0 0,-1 1-1 0 0,0-1 1 0 0,-5-4 0 0 0,-10 54 450 0 0,-22 78-1481 0 0,-3 8-2915 0 0,16-43-4268 0 0,24-74 6312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49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3 392 7673 0 0,'-2'-18'74'0'0,"2"17"-37"0"0,0-1 0 0 0,-1 1 0 0 0,1-1-1 0 0,0 1 1 0 0,0 0 0 0 0,0-1-1 0 0,0 1 1 0 0,1-1 0 0 0,-1 1 0 0 0,0 0-1 0 0,0-1 1 0 0,1 1 0 0 0,-1-1-1 0 0,1 1 1 0 0,-1 0 0 0 0,1-1 0 0 0,0 1-1 0 0,-1 0 1 0 0,1 0 0 0 0,0 0 0 0 0,0 0-1 0 0,0 0 1 0 0,0 0 0 0 0,0 0-1 0 0,1-1 1 0 0,27-25-80 0 0,1 2-1 0 0,1 2 1 0 0,1 0 0 0 0,48-24-1 0 0,-36 21-750 0 0,74-56 0 0 0,-102 68 1119 0 0,-1 0-1 0 0,0-1 0 0 0,20-28 1 0 0,-35 43-281 0 0,0 0 0 0 0,0 0 1 0 0,0 0-1 0 0,0 0 0 0 0,0 0 0 0 0,1 0 1 0 0,-1 0-1 0 0,0 0 0 0 0,0 0 1 0 0,0-1-1 0 0,0 1 0 0 0,0 0 0 0 0,0 0 1 0 0,0 0-1 0 0,1 0 0 0 0,-1 0 0 0 0,0 0 1 0 0,0 0-1 0 0,0 0 0 0 0,0 0 1 0 0,0 0-1 0 0,0 0 0 0 0,0 0 0 0 0,1 0 1 0 0,-1 0-1 0 0,0 0 0 0 0,0 0 1 0 0,0 0-1 0 0,0 0 0 0 0,0 0 0 0 0,0 0 1 0 0,0 0-1 0 0,1 0 0 0 0,-1 1 0 0 0,0-1 1 0 0,0 0-1 0 0,0 0 0 0 0,0 0 1 0 0,0 0-1 0 0,0 0 0 0 0,0 0 0 0 0,0 0 1 0 0,0 0-1 0 0,1 0 0 0 0,-1 0 1 0 0,0 1-1 0 0,0-1 0 0 0,0 0 0 0 0,0 0 1 0 0,0 0-1 0 0,0 0 0 0 0,0 0 0 0 0,0 0 1 0 0,0 0-1 0 0,0 1 0 0 0,0-1 1 0 0,0 0-1 0 0,0 0 0 0 0,0 0 0 0 0,0 0 1 0 0,0 0-1 0 0,0 0 0 0 0,0 1 1 0 0,0-1-1 0 0,0 0 0 0 0,0 0 0 0 0,0 0 1 0 0,0 0-1 0 0,2 19 962 0 0,-1 29-937 0 0,-1-44 144 0 0,-8 553 2310 0 0,8-556-2527 0 0,16-18-80 0 0,-2-6-109 0 0,-1-1 1 0 0,9-26-1 0 0,22-41 42 0 0,-39 82 175 0 0,1 1 0 0 0,-1 0 0 0 0,1 1 0 0 0,0-1 0 0 0,1 1 0 0 0,0 1 0 0 0,0-1 0 0 0,9-5 0 0 0,-15 11 21 0 0,-1 0 1 0 0,1 1-1 0 0,0-1 0 0 0,0 1 1 0 0,0-1-1 0 0,0 1 1 0 0,0-1-1 0 0,0 1 0 0 0,1 0 1 0 0,-1-1-1 0 0,0 1 0 0 0,0 0 1 0 0,0 0-1 0 0,0 0 0 0 0,0 0 1 0 0,0 0-1 0 0,1 0 0 0 0,-1 0 1 0 0,0 0-1 0 0,0 0 1 0 0,0 1-1 0 0,0-1 0 0 0,0 0 1 0 0,0 1-1 0 0,0-1 0 0 0,0 1 1 0 0,0-1-1 0 0,0 1 0 0 0,0-1 1 0 0,0 1-1 0 0,0 0 0 0 0,1 1 1 0 0,25 38 652 0 0,-25-37-672 0 0,-1 1 0 0 0,1 0 0 0 0,0-1 1 0 0,0 0-1 0 0,0 1 0 0 0,0-1 0 0 0,1 0 0 0 0,-1 0 1 0 0,1 0-1 0 0,0 0 0 0 0,0-1 0 0 0,0 1 0 0 0,0-1 1 0 0,0 0-1 0 0,0 1 0 0 0,8 2 0 0 0,-5-5-69 0 0,1-1 0 0 0,-1 1 0 0 0,0-1-1 0 0,1 0 1 0 0,-1-1 0 0 0,0 0 0 0 0,1 0 0 0 0,-1 0-1 0 0,0 0 1 0 0,0-1 0 0 0,-1 0 0 0 0,1-1-1 0 0,-1 1 1 0 0,1-1 0 0 0,-1 0 0 0 0,0 0 0 0 0,-1-1-1 0 0,1 1 1 0 0,-1-1 0 0 0,0 0 0 0 0,0 0-1 0 0,0-1 1 0 0,-1 1 0 0 0,1-1 0 0 0,-1 0 0 0 0,-1 0-1 0 0,1 0 1 0 0,-1 0 0 0 0,0 0 0 0 0,-1 0 0 0 0,1-1-1 0 0,0-8 1 0 0,-2 14 54 0 0,-1 1 0 0 0,1-1 0 0 0,0 1 0 0 0,-1 0-1 0 0,1-1 1 0 0,0 1 0 0 0,-1-1 0 0 0,1 1 0 0 0,0 0 0 0 0,-1 0 0 0 0,1-1 0 0 0,-1 1-1 0 0,1 0 1 0 0,-1-1 0 0 0,1 1 0 0 0,0 0 0 0 0,-1 0 0 0 0,1 0 0 0 0,-1 0 0 0 0,1 0-1 0 0,-1-1 1 0 0,1 1 0 0 0,-1 0 0 0 0,1 0 0 0 0,-1 0 0 0 0,1 0 0 0 0,-1 0 0 0 0,1 0-1 0 0,-1 1 1 0 0,1-1 0 0 0,-1 0 0 0 0,1 0 0 0 0,-1 0 0 0 0,1 0 0 0 0,-1 1-1 0 0,1-1 1 0 0,-1 0 0 0 0,1 0 0 0 0,-1 1 0 0 0,1-1 0 0 0,0 0 0 0 0,-1 1 0 0 0,1-1-1 0 0,-1 1 1 0 0,-23 12 608 0 0,17-7-529 0 0,0 0 0 0 0,0 0 0 0 0,1 0 0 0 0,0 1 0 0 0,0 0 0 0 0,1 0 0 0 0,0 0 0 0 0,0 1 0 0 0,0-1 0 0 0,1 1 0 0 0,0 1-1 0 0,1-1 1 0 0,0 0 0 0 0,0 1 0 0 0,1 0 0 0 0,0-1 0 0 0,0 1 0 0 0,0 17 0 0 0,2-25-142 0 0,1 0 0 0 0,-1 1-1 0 0,1-1 1 0 0,-1 0 0 0 0,1 0 0 0 0,0 1 0 0 0,-1-1 0 0 0,1 0-1 0 0,0 0 1 0 0,0 0 0 0 0,0 0 0 0 0,0 0 0 0 0,0 0-1 0 0,0 0 1 0 0,0-1 0 0 0,0 1 0 0 0,0 0 0 0 0,0 0-1 0 0,1-1 1 0 0,-1 1 0 0 0,0-1 0 0 0,0 1 0 0 0,1-1 0 0 0,-1 0-1 0 0,0 1 1 0 0,1-1 0 0 0,-1 0 0 0 0,0 0 0 0 0,3 0-1 0 0,46 3-3707 0 0,-46-3 3102 0 0,1 0 55 0 0,-1 0 1 0 0,1 0-1 0 0,-1 0 0 0 0,1-1 1 0 0,-1 0-1 0 0,1 0 0 0 0,-1 0 0 0 0,0 0 1 0 0,6-3-1 0 0,7-3-1117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3:50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9149 0 0,'-2'53'5240'0'0,"-3"-1"-3588"0"0,-2 54-1272 0 0,10-103-401 0 0,4-8 19 0 0,5-11-71 0 0,-11 16 61 0 0,35-60-164 0 0,-26 41 157 0 0,1 1 0 0 0,19-25-1 0 0,-27 39 263 0 0,0 0 0 0 0,1 0 0 0 0,0 0 0 0 0,-1 1-1 0 0,1 0 1 0 0,0-1 0 0 0,1 2 0 0 0,-1-1-1 0 0,1 0 1 0 0,-1 1 0 0 0,1 0 0 0 0,0 0 0 0 0,-1 0-1 0 0,1 1 1 0 0,6-2 0 0 0,-7 3-127 0 0,-1 1 0 0 0,0-1 0 0 0,0 0 0 0 0,1 1 0 0 0,-1 0-1 0 0,0 0 1 0 0,0 0 0 0 0,0 0 0 0 0,0 0 0 0 0,0 1 0 0 0,0 0 0 0 0,0-1 0 0 0,0 1 0 0 0,-1 0 0 0 0,5 4 0 0 0,46 45-1847 0 0,-22-20-2272 0 0,10-1-3485 0 0,-28-21 5208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4:0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4280 0 0,'6'7'2021'0'0,"-2"-5"-1089"0"0,-1-1-412 0 0,1 1-288 0 0,-3-2-560 0 0,2 0 700 0 0,-2 0-560 0 0,2 0-52 0 0,-1 0-216 0 0,0 0-372 0 0,2 0-793 0 0,-2 0 1621 0 0,3-7 0 0 0,-4 5 0 0 0,3-3 0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4:10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34 2448 0 0,'2'-1'-221'0'0,"16"-5"3097"0"0,-15 6-1050 0 0,-10 6-1946 0 0,6-6 174 0 0,0 1 0 0 0,0 0 0 0 0,0 0 0 0 0,0 0 0 0 0,0 0 0 0 0,1 0 0 0 0,-1 0-1 0 0,0 0 1 0 0,0 0 0 0 0,1 0 0 0 0,-1 0 0 0 0,1 0 0 0 0,-1 0 0 0 0,1 0 0 0 0,0 1 0 0 0,-1 0-1 0 0,4 2 1363 0 0,9-12-751 0 0,-10 5-707 0 0,0 2 167 0 0,0-1-1 0 0,0 0 0 0 0,0 1 0 0 0,0-1 1 0 0,0 0-1 0 0,-1 0 0 0 0,1 0 1 0 0,-1-1-1 0 0,0 1 0 0 0,1 0 1 0 0,-1-1-1 0 0,0 1 0 0 0,-1 0 1 0 0,1-1-1 0 0,0 1 0 0 0,-1-1 0 0 0,1-2 1 0 0,-1 4-126 0 0,0 1 0 0 0,0 0 0 0 0,-1 0 1 0 0,1 0-1 0 0,0 0 0 0 0,-1-1 0 0 0,1 1 0 0 0,0 0 1 0 0,0 0-1 0 0,-1 0 0 0 0,1 0 0 0 0,0 0 0 0 0,-1 0 1 0 0,1 0-1 0 0,0 0 0 0 0,-1 0 0 0 0,1 0 1 0 0,0 0-1 0 0,-1 0 0 0 0,1 0 0 0 0,0 0 0 0 0,-1 0 1 0 0,1 0-1 0 0,0 0 0 0 0,0 0 0 0 0,-1 0 0 0 0,1 0 1 0 0,0 0-1 0 0,-1 0 0 0 0,1 1 0 0 0,0-1 0 0 0,0 0 1 0 0,-1 0-1 0 0,1 0 0 0 0,0 1 0 0 0,0-1 1 0 0,-1 0-1 0 0,1 0 0 0 0,0 1 0 0 0,-1-1 0 0 0,-11 9-22 0 0,2-1-133 0 0,9-7 164 0 0,-1 0 0 0 0,1 0 1 0 0,0-1-1 0 0,-1 1 0 0 0,1 0 0 0 0,0 0 0 0 0,0 1 0 0 0,0-1 1 0 0,0 0-1 0 0,0 0 0 0 0,0 0 0 0 0,0 1 0 0 0,1-1 0 0 0,-1 0 1 0 0,0 1-1 0 0,1-1 0 0 0,-1 1 0 0 0,1-1 0 0 0,-1 1 0 0 0,1-1 1 0 0,0 3 704 0 0,24-10 3098 0 0,-23 5-3665 0 0,-31 15-188 0 0,19-6-678 0 0,3-2-1896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0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108 311 8021 0 0,'17'-15'788'0'0,"-14"13"-517"0"0,-1 1-1 0 0,0-1 1 0 0,1 0-1 0 0,-1 0 1 0 0,0 0-1 0 0,0 0 1 0 0,0 0-1 0 0,0 0 1 0 0,0-1-1 0 0,0 1 1 0 0,-1-1-1 0 0,1 1 1 0 0,-1-1-1 0 0,0 1 1 0 0,0-1-1 0 0,2-4 1 0 0,-3 6 70 0 0,-2 1-200 0 0,0-1 0 0 0,1 0-1 0 0,-1 1 1 0 0,1 0 0 0 0,-1-1-1 0 0,0 1 1 0 0,1 0 0 0 0,-1 0-1 0 0,0 0 1 0 0,1 0 0 0 0,-1 0-1 0 0,0 0 1 0 0,1 0 0 0 0,-1 0 0 0 0,0 1-1 0 0,1-1 1 0 0,-1 1 0 0 0,1-1-1 0 0,-1 1 1 0 0,1 0 0 0 0,-1 0-1 0 0,1-1 1 0 0,-3 3 0 0 0,-40 25 68 0 0,38-24-3 0 0,-1 0-102 0 0,0 0 0 0 0,0 1-1 0 0,1 0 1 0 0,0 0 0 0 0,0 1 0 0 0,0 0 0 0 0,1 0-1 0 0,0 0 1 0 0,-6 10 0 0 0,10-8 1849 0 0,12-12-1311 0 0,21-19-790 0 0,-24 17 353 0 0,3-2-246 0 0,-7 3 186 0 0,1 1 1 0 0,1 0-1 0 0,-1 1 1 0 0,0-1 0 0 0,1 1-1 0 0,0 0 1 0 0,0 0-1 0 0,0 1 1 0 0,0-1 0 0 0,0 2-1 0 0,11-3 1 0 0,26 39-68 0 0,-41-34-92 0 0,1 0-1 0 0,0 0 0 0 0,-1 0 0 0 0,1 0 1 0 0,0-1-1 0 0,-1 1 0 0 0,1-1 0 0 0,0 0 0 0 0,0 0 1 0 0,0 0-1 0 0,-1 0 0 0 0,1 0 0 0 0,0-1 1 0 0,0 1-1 0 0,-1-1 0 0 0,1 0 0 0 0,0 1 0 0 0,-1-1 1 0 0,1-1-1 0 0,-1 1 0 0 0,4-2 0 0 0,2-3-58 0 0,0 0 0 0 0,-1-1 0 0 0,0 0 0 0 0,12-14 0 0 0,8-10 83 0 0,-17 20-49 0 0,-8 8 66 0 0,0 1 0 0 0,0-1 0 0 0,0 1-1 0 0,0-1 1 0 0,1 1 0 0 0,-1 0 0 0 0,1 0 0 0 0,-1 0 0 0 0,1 0-1 0 0,-1 1 1 0 0,4-2 0 0 0,-5 3 56 0 0,-2 2-90 0 0,1 0 15 0 0,0 1 0 0 0,1-1 0 0 0,-1 0 1 0 0,0 1-1 0 0,1-1 0 0 0,-1 0 0 0 0,1 1 0 0 0,0-1 1 0 0,0 0-1 0 0,1 4 0 0 0,-1-6-11 0 0,-1 0 1 0 0,1 1-1 0 0,0-1 1 0 0,-1 0-1 0 0,1 1 1 0 0,0-1-1 0 0,-1 0 1 0 0,1 1-1 0 0,0-1 0 0 0,-1 0 1 0 0,1 0-1 0 0,0 0 1 0 0,0 0-1 0 0,-1 0 1 0 0,1 0-1 0 0,0 0 0 0 0,0 0 1 0 0,-1 0-1 0 0,1 0 1 0 0,0 0-1 0 0,0 0 1 0 0,-1-1-1 0 0,1 1 0 0 0,0 0 1 0 0,-1-1-1 0 0,1 1 1 0 0,0 0-1 0 0,-1-1 1 0 0,1 1-1 0 0,-1-1 0 0 0,1 1 1 0 0,0-1-1 0 0,-1 1 1 0 0,1-1-1 0 0,-1 1 1 0 0,0-1-1 0 0,1 1 1 0 0,-1-1-1 0 0,1-1 0 0 0,3-1 23 0 0,0 0 0 0 0,0-1 0 0 0,0 2 0 0 0,1-1-1 0 0,-1 0 1 0 0,1 1 0 0 0,0 0 0 0 0,-1 0 0 0 0,1 0 0 0 0,0 1-1 0 0,0-1 1 0 0,0 1 0 0 0,7 0 0 0 0,-11 1-7 0 0,0 1 1 0 0,-1-1 0 0 0,1 1-1 0 0,0-1 1 0 0,0 1-1 0 0,0-1 1 0 0,-1 1 0 0 0,1 0-1 0 0,0-1 1 0 0,-1 1-1 0 0,1 0 1 0 0,0 0-1 0 0,-1-1 1 0 0,1 1 0 0 0,-1 0-1 0 0,1 0 1 0 0,-1 0-1 0 0,0 0 1 0 0,1 0 0 0 0,-1 1-1 0 0,1 0 58 0 0,-1-1 0 0 0,0 0 0 0 0,1 0-1 0 0,-1 1 1 0 0,1-1 0 0 0,-1 0 0 0 0,1 0-1 0 0,0 0 1 0 0,0 0 0 0 0,-1 0 0 0 0,1 0 0 0 0,0 0-1 0 0,0 0 1 0 0,0 0 0 0 0,0 0 0 0 0,0 0-1 0 0,0-1 1 0 0,0 1 0 0 0,0 0 0 0 0,0-1 0 0 0,1 1-1 0 0,-1-1 1 0 0,2 2 0 0 0,2-3-115 0 0,0 0-1 0 0,0 0 1 0 0,0 0 0 0 0,0 0 0 0 0,0-1-1 0 0,0 0 1 0 0,-1 0 0 0 0,1 0 0 0 0,-1-1-1 0 0,0 1 1 0 0,1-1 0 0 0,-1 0 0 0 0,0 0-1 0 0,4-5 1 0 0,52-58-3213 0 0,-46 50 2388 0 0,2 2 2398 0 0,-16 14-1468 0 0,0 0 0 0 0,1 0 1 0 0,-1 0-1 0 0,0 0 0 0 0,0-1 0 0 0,1 1 1 0 0,-1 0-1 0 0,0 0 0 0 0,0 0 0 0 0,1 0 1 0 0,-1 0-1 0 0,0 0 0 0 0,0 0 1 0 0,1 1-1 0 0,-1-1 0 0 0,0 0 0 0 0,0 0 1 0 0,0 0-1 0 0,1 0 0 0 0,-1 0 0 0 0,0 0 1 0 0,0 0-1 0 0,1 0 0 0 0,-1 1 0 0 0,0-1 1 0 0,0 0-1 0 0,0 0 0 0 0,0 0 0 0 0,1 0 1 0 0,-1 1-1 0 0,0-1 0 0 0,0 0 0 0 0,0 0 1 0 0,0 0-1 0 0,0 1 0 0 0,0-1 1 0 0,1 0-1 0 0,-1 0 0 0 0,0 1 0 0 0,1 38 3533 0 0,-1-17-4289 0 0,-2-6 708 0 0,0 0 0 0 0,0 0 0 0 0,-8 24 0 0 0,-2 7 14 0 0,-13 80-26 0 0,6 0 0 0 0,-5 172-1 0 0,22-271-15 0 0,1-25-334 0 0,0-19 36 0 0,6-60-723 0 0,2 1-1 0 0,19-78 1 0 0,-18 109 864 0 0,1-13 184 0 0,3 1 0 0 0,2 1 0 0 0,3 0 0 0 0,2 0 0 0 0,50-99 0 0 0,-65 148 5 0 0,0 0 0 0 0,0 0 0 0 0,0 0 0 0 0,1 0 0 0 0,0 1 0 0 0,0 0 1 0 0,0 0-1 0 0,0 1 0 0 0,1-1 0 0 0,0 1 0 0 0,0 0 0 0 0,0 1 0 0 0,0-1 0 0 0,1 1 0 0 0,0 1 0 0 0,-1-1 0 0 0,1 1 0 0 0,0 0 0 0 0,0 1 0 0 0,0-1 0 0 0,8 1 0 0 0,-13 1-15 0 0,0 0-1 0 0,0 0 0 0 0,0 1 0 0 0,0-1 0 0 0,1 1 0 0 0,-1 0 1 0 0,0-1-1 0 0,-1 1 0 0 0,1 0 0 0 0,0 0 0 0 0,0 0 0 0 0,0 0 1 0 0,0 1-1 0 0,-1-1 0 0 0,1 0 0 0 0,-1 1 0 0 0,1 0 0 0 0,-1-1 1 0 0,1 1-1 0 0,-1 0 0 0 0,0-1 0 0 0,0 1 0 0 0,0 0 0 0 0,0 0 1 0 0,0 0-1 0 0,0 0 0 0 0,-1 0 0 0 0,1 0 0 0 0,0 0 0 0 0,-1 0 1 0 0,1 4-1 0 0,-1-1-13 0 0,1 0 1 0 0,0 0 0 0 0,-1 0-1 0 0,0 0 1 0 0,0 0-1 0 0,-1 0 1 0 0,0 0 0 0 0,1 0-1 0 0,-2 0 1 0 0,1-1 0 0 0,0 1-1 0 0,-4 7 1 0 0,-2 1-80 0 0,-2 1 0 0 0,1-1 0 0 0,-1 0-1 0 0,-1-1 1 0 0,-1 0 0 0 0,1 0 0 0 0,-2-1 0 0 0,-16 12 0 0 0,19-17-685 0 0,-2 1 0 0 0,1-2 0 0 0,-1 1 0 0 0,-12 3-1 0 0,15-6-219 0 0,-41 11-9086 0 0,43-13 8035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4:12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35 3152 0 0,'13'-19'3303'0'0,"-13"19"-3208"0"0,0-1 1 0 0,1 1-1 0 0,-1 0 1 0 0,0 0-1 0 0,1 0 0 0 0,-1-1 1 0 0,0 1-1 0 0,0 0 1 0 0,0-1-1 0 0,1 1 1 0 0,-1 0-1 0 0,0-1 0 0 0,0 1 1 0 0,0 0-1 0 0,0-1 1 0 0,1 1-1 0 0,-1 0 0 0 0,0-1 1 0 0,0 1-1 0 0,0 0 1 0 0,0-1-1 0 0,0 1 0 0 0,0 0 1 0 0,0-1-1 0 0,0 1 1 0 0,0 0-1 0 0,0-1 1 0 0,0 1-1 0 0,0-1 0 0 0,0 1 1 0 0,-1 0-1 0 0,1-1 1 0 0,0 1-1 0 0,0 0 0 0 0,0-1 1 0 0,0 1-1 0 0,-1 0 1 0 0,1-1-1 0 0,0 1 1 0 0,0 0-1 0 0,-1 0 0 0 0,1-1 1 0 0,0 1-1 0 0,0 0 1 0 0,-1 0-1 0 0,1 0 0 0 0,0-1 1 0 0,-1 1-1 0 0,1 0 1 0 0,-2 2-7 0 0,-1 0 0 0 0,1 0 0 0 0,0 1 0 0 0,1-1 0 0 0,-1 1 0 0 0,0-1 1 0 0,1 1-1 0 0,-1 0 0 0 0,1 0 0 0 0,-2 5 0 0 0,-1 1 117 0 0,2-6-272 0 0,-5 10 356 0 0,7-13-278 0 0,0 0 0 0 0,0 1 0 0 0,0-1 1 0 0,0 0-1 0 0,-1 0 0 0 0,1 0 1 0 0,0 1-1 0 0,0-1 0 0 0,0 0 0 0 0,0 0 1 0 0,0 0-1 0 0,0 1 0 0 0,0-1 1 0 0,0 0-1 0 0,0 0 0 0 0,0 0 0 0 0,0 1 1 0 0,0-1-1 0 0,0 0 0 0 0,0 0 1 0 0,0 0-1 0 0,0 1 0 0 0,1-1 0 0 0,-1 0 1 0 0,0 0-1 0 0,0 0 0 0 0,0 1 1 0 0,0-1-1 0 0,0 0 0 0 0,0 0 0 0 0,0 0 1 0 0,1 0-1 0 0,-1 1 0 0 0,0-1 0 0 0,0 0 1 0 0,0 0-1 0 0,0 0 0 0 0,1 0 1 0 0,-1 0-1 0 0,0 0 0 0 0,0 0 0 0 0,0 1 1 0 0,1-1-1 0 0,-1 0 0 0 0,0 0 1 0 0,0 0-1 0 0,0 0 0 0 0,1 0 0 0 0,-1 0 1 0 0,0 0-1 0 0,0 0 0 0 0,1 0 1 0 0,11-16 1304 0 0,-11 16-1265 0 0,-1 0-1 0 0,0-1 1 0 0,1 1-1 0 0,-1 0 0 0 0,0 0 1 0 0,1-1-1 0 0,-1 1 1 0 0,0 0-1 0 0,0 0 0 0 0,1-1 1 0 0,-1 1-1 0 0,0 0 1 0 0,0-1-1 0 0,0 1 0 0 0,1 0 1 0 0,-1-1-1 0 0,0 1 1 0 0,0-1-1 0 0,0 1 0 0 0,0 0 1 0 0,0-1-1 0 0,0 1 1 0 0,0 0-1 0 0,0-1 0 0 0,0 1 1 0 0,0-1-1 0 0,0 1 1 0 0,0 0-1 0 0,0-1 0 0 0,0 1 1 0 0,0-1-1 0 0,0 1 1 0 0,0 0-1 0 0,0-1 0 0 0,-1 1 1 0 0,1 0-1 0 0,0-1 0 0 0,0 1 1 0 0,0 0-1 0 0,-1-1 1 0 0,1 1-1 0 0,0 0 0 0 0,-1 0 1 0 0,1-1-1 0 0,0 1 1 0 0,0 0-1 0 0,-1 0 0 0 0,0-1 1 0 0,0 2-32 0 0,-1-1 0 0 0,0 1 0 0 0,0 0 0 0 0,0 0 0 0 0,1 0 0 0 0,-1 0 0 0 0,0 0 0 0 0,1 1 0 0 0,-1-1 0 0 0,1 0 1 0 0,0 1-1 0 0,-1-1 0 0 0,-1 3 0 0 0,-1 6-3828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4:12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95 3768 0 0,'72'-94'11391'0'0,"-72"96"-11234"0"0,0 1 1 0 0,0 0-1 0 0,0 0 0 0 0,-1 0 0 0 0,1 0 0 0 0,-1-1 0 0 0,0 1 0 0 0,0 0 0 0 0,-2 5 0 0 0,-12 31 348 0 0,-17 76 0 0 0,21-69-469 0 0,-27 123-80 0 0,26-97-2567 0 0,12-62 472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4:12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13 154 4432 0 0,'-13'5'7671'0'0,"25"-7"-7259"0"0,0 0 0 0 0,0-1-1 0 0,0-1 1 0 0,-1 0 0 0 0,1 0 0 0 0,-1-1 0 0 0,12-8-1 0 0,24-8-264 0 0,4 1-412 0 0,101-35-1158 0 0,-48 30-6996 0 0,-95 24 6954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4:13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28 569 4052 0 0,'-21'34'321'0'0,"15"-8"5520"0"0,6-26-5737 0 0,1 1 1 0 0,0 0-1 0 0,-1-1 1 0 0,1 1-1 0 0,0-1 1 0 0,0 0 0 0 0,-1 1-1 0 0,1-1 1 0 0,0 0-1 0 0,0 1 1 0 0,0-1-1 0 0,-1 0 1 0 0,1 0 0 0 0,0 1-1 0 0,0-1 1 0 0,0 0-1 0 0,0 0 1 0 0,0 0-1 0 0,-1 0 1 0 0,1 0 0 0 0,0-1-1 0 0,0 1 1 0 0,0 0-1 0 0,0 0 1 0 0,-1 0-1 0 0,1-1 1 0 0,1 0 0 0 0,24-5 524 0 0,7-7-480 0 0,92-42-1755 0 0,-45 12-5473 0 0,-64 33 5636 0 0</inkml:trace>
  <inkml:trace contextRef="#ctx0" brushRef="#br0" timeOffset="1">610 36 5873 0 0,'2'-1'149'0'0,"-1"0"0"0"0,1-1 1 0 0,-1 1-1 0 0,0 0 1 0 0,1-1-1 0 0,-1 1 0 0 0,0 0 1 0 0,0-1-1 0 0,0 0 1 0 0,0 1-1 0 0,0-1 1 0 0,0 0-1 0 0,-1 1 0 0 0,1-1 1 0 0,0 0-1 0 0,-1 0 1 0 0,0 0-1 0 0,1 1 0 0 0,-1-5 1864 0 0,-15 43 1084 0 0,-8 31-2817 0 0,2 1-1 0 0,-15 96 0 0 0,29-99-3859 0 0,4 2-3541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4:13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25 3412 0 0,'7'-13'-193'0'0,"1"1"4407"0"0,-6 25-891 0 0,-3 4-2397 0 0,-1-1-1 0 0,-1 0 0 0 0,-7 21 1 0 0,1 1-379 0 0,-18 78-428 0 0,-49 290-1653 0 0,76-374-1817 0 0,0-18-1639 0 0,0-10 3565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4:1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5553 0 0,'0'0'138'0'0,"1"1"0"0"0,-1-1 1 0 0,1 0-1 0 0,-1 0 1 0 0,1 1-1 0 0,-1-1 1 0 0,0 0-1 0 0,1 1 1 0 0,-1-1-1 0 0,0 1 1 0 0,1-1-1 0 0,-1 0 1 0 0,0 1-1 0 0,1-1 1 0 0,-1 1-1 0 0,0-1 0 0 0,0 1 1 0 0,0-1-1 0 0,1 1 1 0 0,-1-1-1 0 0,0 1 1 0 0,0-1-1 0 0,0 1 1 0 0,0-1-1 0 0,0 1 1 0 0,0-1-1 0 0,0 1 1 0 0,0-1-1 0 0,0 1 1 0 0,0-1-1 0 0,0 1 0 0 0,0 0 1 0 0,-1-1-1 0 0,1 1 1 0 0,0-1-1 0 0,0 0 1 0 0,-1 1-1 0 0,-7 32 1059 0 0,3-15-858 0 0,4-11-141 0 0,0 0 0 0 0,1 0 0 0 0,0 1 0 0 0,0-1 0 0 0,0 0 1 0 0,3 15-1 0 0,-2-20-191 0 0,0-1 1 0 0,0 1 0 0 0,-1 0-1 0 0,1-1 1 0 0,0 1 0 0 0,1 0-1 0 0,-1-1 1 0 0,0 1-1 0 0,0-1 1 0 0,1 0 0 0 0,-1 1-1 0 0,0-1 1 0 0,1 0 0 0 0,0 0-1 0 0,-1 0 1 0 0,1 0-1 0 0,-1 0 1 0 0,1 0 0 0 0,0 0-1 0 0,0-1 1 0 0,0 1 0 0 0,-1-1-1 0 0,1 1 1 0 0,0-1-1 0 0,0 0 1 0 0,0 1 0 0 0,0-1-1 0 0,0 0 1 0 0,0 0 0 0 0,2-1-1 0 0,-2 0-18 0 0,1 1 0 0 0,-1-1 1 0 0,1 0-1 0 0,-1-1 0 0 0,0 1 0 0 0,1 0 0 0 0,-1-1 0 0 0,0 1 0 0 0,0-1 0 0 0,0 0 0 0 0,0 1 0 0 0,0-1 0 0 0,-1 0 1 0 0,1 0-1 0 0,1-3 0 0 0,25-34 315 0 0,-27 38-276 0 0,16-35-160 0 0,-15 30 286 0 0,1 0-1 0 0,0 0 1 0 0,0 0-1 0 0,0 0 1 0 0,0 1-1 0 0,1-1 1 0 0,7-8-1 0 0,-8 20 1765 0 0,2 6-2093 0 0,0-1-1 0 0,0 0 1 0 0,2 0 0 0 0,11 17 0 0 0,-13-24-308 0 0,0-1-1 0 0,0 0 1 0 0,0 0 0 0 0,1 0 0 0 0,10 4 0 0 0,-11-5-265 0 0,0 0-1 0 0,0-1 1 0 0,0 0 0 0 0,0 0-1 0 0,0 0 1 0 0,0-1 0 0 0,0 1 0 0 0,0-1-1 0 0,0-1 1 0 0,0 1 0 0 0,0-1 0 0 0,7-1-1 0 0,1-5-301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4:1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127 190 6889 0 0,'8'-10'2694'0'0,"-22"17"-711"0"0,-23 19-142 0 0,-11 21-1484 0 0,46-44-257 0 0,-1 0 1 0 0,1 1 0 0 0,0 0-1 0 0,0-1 1 0 0,0 1 0 0 0,0 0-1 0 0,1 0 1 0 0,-1 0-1 0 0,1 0 1 0 0,0 0 0 0 0,0 0-1 0 0,1 0 1 0 0,-1 6 0 0 0,4-8-93 0 0,0 1 0 0 0,0-1 0 0 0,0 0 0 0 0,0 0-1 0 0,0 0 1 0 0,1-1 0 0 0,-1 1 0 0 0,0-1 0 0 0,1 0 0 0 0,5 2 0 0 0,-7-3-15 0 0,32 8 59 0 0,-27-7-10 0 0,1 1-1 0 0,0-1 1 0 0,-1 1 0 0 0,1 1-1 0 0,-1-1 1 0 0,0 1 0 0 0,0 1-1 0 0,0-1 1 0 0,8 7-1 0 0,-14-9-11 0 0,0 0 0 0 0,-1 0 0 0 0,1 1-1 0 0,0-1 1 0 0,-1 0 0 0 0,1 1-1 0 0,-1-1 1 0 0,1 0 0 0 0,-1 1-1 0 0,0-1 1 0 0,0 0 0 0 0,0 1 0 0 0,1-1-1 0 0,-1 1 1 0 0,-1-1 0 0 0,1 1-1 0 0,0-1 1 0 0,0 0 0 0 0,0 1-1 0 0,-1-1 1 0 0,1 1 0 0 0,-1-1 0 0 0,1 0-1 0 0,-1 1 1 0 0,0-1 0 0 0,1 0-1 0 0,-1 0 1 0 0,0 0 0 0 0,0 1-1 0 0,0-1 1 0 0,0 0 0 0 0,0 0 0 0 0,0 0-1 0 0,0 0 1 0 0,-1 0 0 0 0,-49 41-360 0 0,38-33 114 0 0,-43 32-2572 0 0,18-15-4567 0 0,33-23 5753 0 0</inkml:trace>
  <inkml:trace contextRef="#ctx0" brushRef="#br0" timeOffset="1">448 6 5653 0 0,'20'-6'938'0'0,"-33"42"3044"0"0,-6 24-2361 0 0,-4 5-1484 0 0,3 1 0 0 0,3 1 1 0 0,-10 85-1 0 0,25-133-865 0 0,0 11-1638 0 0,-2-12-2596 0 0,3-14 3719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4:14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2 192 9473 0 0,'-1'-2'148'0'0,"1"0"0"0"0,0 0 0 0 0,0 0 0 0 0,0 0 0 0 0,0 0 0 0 0,0-1-1 0 0,0 1 1 0 0,0 0 0 0 0,1 0 0 0 0,-1 0 0 0 0,1 0 0 0 0,-1 0 0 0 0,1 0 0 0 0,0 0 0 0 0,0 0 0 0 0,0 0 0 0 0,0 1 0 0 0,0-1 0 0 0,0 0 0 0 0,1 1 0 0 0,-1-1 0 0 0,0 0 0 0 0,1 1 0 0 0,0 0-1 0 0,-1-1 1 0 0,1 1 0 0 0,0 0 0 0 0,-1 0 0 0 0,5-2 0 0 0,66-38-218 0 0,-57 34 126 0 0,83-35-2525 0 0,3 7-4051 0 0,-87 30 5342 0 0,3-1 148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4:15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52 226 4152 0 0,'-1'2'388'0'0,"0"1"-1"0"0,1-1 1 0 0,-1 1 0 0 0,0-1-1 0 0,0 0 1 0 0,0 1-1 0 0,0-1 1 0 0,-1 0-1 0 0,1 0 1 0 0,0 0-1 0 0,-1 0 1 0 0,0 0-1 0 0,1 0 1 0 0,-1 0 0 0 0,0 0-1 0 0,-3 1 1 0 0,-16 19 9968 0 0,18-32-9248 0 0,0-12-1140 0 0,4 13-23 0 0,0 0 1 0 0,1-1 0 0 0,-1 1-1 0 0,2 1 1 0 0,-1-1 0 0 0,1 0-1 0 0,1 1 1 0 0,4-10 0 0 0,42-62-2826 0 0,-45 72 1905 0 0,1 1 1 0 0,1 0 0 0 0,-1 1 0 0 0,11-9-1 0 0,33-19-7699 0 0,-38 26 7232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4:15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166 165 6941 0 0,'-27'32'4151'0'0,"-10"10"-1572"0"0,25-31-2361 0 0,0 1 1 0 0,2 0-1 0 0,0 1 1 0 0,0 0-1 0 0,1 1 1 0 0,0 0-1 0 0,2 0 1 0 0,-13 29-1 0 0,20-42-155 0 0,-1 1 0 0 0,1 0-1 0 0,-1 0 1 0 0,1-1-1 0 0,-1 1 1 0 0,1 0 0 0 0,0 0-1 0 0,0 0 1 0 0,0-1 0 0 0,0 1-1 0 0,0 0 1 0 0,1 0-1 0 0,0 2 1 0 0,-1-3-54 0 0,0-1 0 0 0,0 1 0 0 0,1-1 0 0 0,-1 0 0 0 0,0 1 0 0 0,1-1 0 0 0,-1 0 0 0 0,0 1 0 0 0,1-1 1 0 0,-1 0-1 0 0,1 0 0 0 0,-1 1 0 0 0,0-1 0 0 0,1 0 0 0 0,-1 0 0 0 0,1 0 0 0 0,-1 0 0 0 0,1 0 0 0 0,-1 1 0 0 0,1-1 0 0 0,-1 0 0 0 0,1 0 0 0 0,-1 0 0 0 0,0 0 0 0 0,1 0 0 0 0,-1 0 1 0 0,1-1-1 0 0,-1 1 0 0 0,1 0 0 0 0,-1 0 0 0 0,1 0 0 0 0,4-2-6 0 0,-1 0 1 0 0,1 0-1 0 0,-1-1 1 0 0,0 1-1 0 0,0-1 1 0 0,0 0-1 0 0,0 0 0 0 0,4-4 1 0 0,34-39-11 0 0,19-16 374 0 0,-61 61-311 0 0,0 1-1 0 0,1 0 1 0 0,-1 0 0 0 0,1 0-1 0 0,-1 0 1 0 0,1 0 0 0 0,-1 0-1 0 0,1 0 1 0 0,-1 0 0 0 0,0 0-1 0 0,1 0 1 0 0,-1 0 0 0 0,1 0 0 0 0,-1 0-1 0 0,1 0 1 0 0,-1 0 0 0 0,1 0-1 0 0,-1 1 1 0 0,0-1 0 0 0,1 0-1 0 0,-1 0 1 0 0,1 0 0 0 0,-1 1-1 0 0,0-1 1 0 0,1 0 0 0 0,-1 1-1 0 0,0-1 1 0 0,1 0 0 0 0,-1 1-1 0 0,0-1 1 0 0,0 0 0 0 0,1 1 0 0 0,-1-1-1 0 0,0 0 1 0 0,1 2 0 0 0,15 23 518 0 0,4 3-184 0 0,-16-25-383 0 0,1-1-1 0 0,-1 1 1 0 0,1-1 0 0 0,0-1 0 0 0,0 1 0 0 0,-1-1 0 0 0,1 0-1 0 0,0 0 1 0 0,0 0 0 0 0,0 0 0 0 0,1-1 0 0 0,-1 0-1 0 0,0 0 1 0 0,0-1 0 0 0,0 1 0 0 0,0-1 0 0 0,0 0-1 0 0,0 0 1 0 0,-1-1 0 0 0,1 0 0 0 0,0 1 0 0 0,0-2 0 0 0,-1 1-1 0 0,7-5 1 0 0,6-3-109 0 0,0-1-1 0 0,-1 0 1 0 0,0-1-1 0 0,26-28 1 0 0,-30 27-12 0 0,-1 0-1 0 0,-1-1 1 0 0,0 0 0 0 0,-1-1-1 0 0,-1 0 1 0 0,0 0 0 0 0,-1-1 0 0 0,-1 0-1 0 0,0 0 1 0 0,-1 0 0 0 0,-1-1 0 0 0,-1 0-1 0 0,0 0 1 0 0,0-20 0 0 0,-3 37 118 0 0,0 0 1 0 0,0-1-1 0 0,0 1 0 0 0,-1 0 1 0 0,1 0-1 0 0,0 0 1 0 0,0-1-1 0 0,-1 1 1 0 0,1 0-1 0 0,0 0 0 0 0,-1 0 1 0 0,1 0-1 0 0,0 0 1 0 0,0-1-1 0 0,-1 1 1 0 0,1 0-1 0 0,0 0 1 0 0,-1 0-1 0 0,1 0 0 0 0,0 0 1 0 0,-1 0-1 0 0,1 0 1 0 0,0 0-1 0 0,-1 0 1 0 0,1 0-1 0 0,0 0 1 0 0,-1 0-1 0 0,1 1 0 0 0,0-1 1 0 0,-1 0-1 0 0,1 0 1 0 0,0 0-1 0 0,-1 0 1 0 0,1 0-1 0 0,0 1 0 0 0,0-1 1 0 0,-1 0-1 0 0,1 0 1 0 0,0 0-1 0 0,0 1 1 0 0,0-1-1 0 0,-1 0 1 0 0,1 0-1 0 0,0 1 0 0 0,0-1 1 0 0,0 0-1 0 0,-1 1 1 0 0,-13 10 338 0 0,7-3-288 0 0,0 0-1 0 0,0 0 0 0 0,1 1 0 0 0,1 0 1 0 0,-1 0-1 0 0,1 0 0 0 0,1 0 0 0 0,0 1 1 0 0,0 0-1 0 0,-4 19 0 0 0,3-4 491 0 0,1-1 0 0 0,1 1 0 0 0,1 37 0 0 0,2-59-517 0 0,0 0 0 0 0,0 0 0 0 0,1 0-1 0 0,0 0 1 0 0,0-1 0 0 0,0 1 0 0 0,0 0 0 0 0,0 0-1 0 0,0-1 1 0 0,0 1 0 0 0,1-1 0 0 0,0 1 0 0 0,-1-1-1 0 0,1 0 1 0 0,0 1 0 0 0,0-1 0 0 0,0 0 0 0 0,0 0-1 0 0,1 0 1 0 0,-1-1 0 0 0,1 1 0 0 0,-1-1-1 0 0,1 1 1 0 0,-1-1 0 0 0,1 0 0 0 0,0 0 0 0 0,-1 0-1 0 0,1 0 1 0 0,0 0 0 0 0,0-1 0 0 0,0 1 0 0 0,0-1-1 0 0,0 0 1 0 0,0 0 0 0 0,0 0 0 0 0,0 0 0 0 0,-1 0-1 0 0,1-1 1 0 0,0 1 0 0 0,0-1 0 0 0,0 0-1 0 0,0 0 1 0 0,3-2 0 0 0,3-2-38 0 0,50-37-534 0 0,-55 38 515 0 0,0 1-1 0 0,0-1 0 0 0,-1 0 0 0 0,1-1 0 0 0,-1 1 0 0 0,0-1 0 0 0,0 1 1 0 0,0-1-1 0 0,0 0 0 0 0,3-9 0 0 0,-39 57 785 0 0,31-40-631 0 0,1-1-1 0 0,0 1 1 0 0,0-1-1 0 0,0 1 1 0 0,0 0-1 0 0,0-1 0 0 0,1 1 1 0 0,-1 0-1 0 0,1 0 1 0 0,0-1-1 0 0,0 1 0 0 0,0 0 1 0 0,0 0-1 0 0,0-1 1 0 0,0 1-1 0 0,1 0 1 0 0,0 0-1 0 0,-1-1 0 0 0,1 1 1 0 0,0 0-1 0 0,0-1 1 0 0,0 1-1 0 0,1-1 1 0 0,-1 1-1 0 0,1-1 0 0 0,-1 0 1 0 0,1 0-1 0 0,0 1 1 0 0,0-1-1 0 0,0 0 1 0 0,0-1-1 0 0,4 4 0 0 0,1-1-19 0 0,1-1-1 0 0,-1 0 0 0 0,1 0 0 0 0,-1 0 0 0 0,1-1 0 0 0,0-1 0 0 0,0 1 0 0 0,0-1 0 0 0,0-1 0 0 0,12 0 1 0 0,-4-1-583 0 0,1-1 0 0 0,-1 0 1 0 0,0-2-1 0 0,0 0 0 0 0,0-1 1 0 0,26-11-1 0 0,44-26-9402 0 0,-59 23 3817 0 0,-15 10 3796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04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74 7685 0 0,'18'-74'9685'0'0,"-23"113"-7511"0"0,-29 74-990 0 0,5 2 0 0 0,-13 122 0 0 0,29-35-6604 0 0,11-186 1607 0 0,0 0-3420 0 0,2-11 5311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4:1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16542 0 0,'43'-22'3444'0'0,"21"-6"-4281"0"0,79-22-10019 0 0,-120 42 8624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4:16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77 3908 0 0,'-5'-60'3285'0'0,"4"43"631"0"0,-4 46-1696 0 0,-46 242-659 0 0,-3 24-1154 0 0,51-272-246 0 0,-5 35 457 0 0,9-43-483 0 0,8-23-331 0 0,35-78-237 0 0,-22 39 275 0 0,2 2-1 0 0,2 0 1 0 0,2 2-1 0 0,38-45 0 0 0,-64 86 210 0 0,0-1 1 0 0,1 1-1 0 0,-1-1 0 0 0,0 1 0 0 0,1 0 0 0 0,0 0 0 0 0,-1 0 0 0 0,1 0 1 0 0,5-2-1 0 0,2 9 652 0 0,-5 18-233 0 0,-9 56-275 0 0,2-63-305 0 0,1 1-1 0 0,0-1 0 0 0,2 1 1 0 0,1 19-1 0 0,-1-32-127 0 0,12 48-1008 0 0,0-29-1972 0 0,-12-22 2674 0 0,0 0-1 0 0,0 0 0 0 0,0 0 0 0 0,1 0 1 0 0,-1 0-1 0 0,0 0 0 0 0,0 0 0 0 0,1 0 1 0 0,-1-1-1 0 0,0 1 0 0 0,1 0 0 0 0,-1-1 0 0 0,3 1 1 0 0,2-1-544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4:17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50 9337 0 0,'-26'34'6211'0'0,"21"-26"-6050"0"0,0 0-1 0 0,0 1 1 0 0,0-1 0 0 0,1 1-1 0 0,1 0 1 0 0,-1 0-1 0 0,2 0 1 0 0,-1 1 0 0 0,-1 11-1 0 0,4-20-157 0 0,1-1 0 0 0,-1 0 0 0 0,1 1 0 0 0,-1-1 0 0 0,0 0 0 0 0,1 1-1 0 0,-1-1 1 0 0,1 0 0 0 0,-1 1 0 0 0,1-1 0 0 0,-1 0 0 0 0,1 0 0 0 0,-1 0 0 0 0,1 1 0 0 0,-1-1-1 0 0,1 0 1 0 0,-1 0 0 0 0,1 0 0 0 0,-1 0 0 0 0,1 0 0 0 0,-1 0 0 0 0,1 0 0 0 0,-1 0 0 0 0,1 0-1 0 0,-1 0 1 0 0,1 0 0 0 0,-1-1 0 0 0,1 1 0 0 0,-1 0 0 0 0,1 0 0 0 0,-1 0 0 0 0,1-1 0 0 0,-1 1-1 0 0,1 0 1 0 0,-1 0 0 0 0,1-1 0 0 0,-1 1 0 0 0,0 0 0 0 0,1-2 0 0 0,22-11-107 0 0,-20 10-21 0 0,1 0 0 0 0,-1-1 0 0 0,0 0 0 0 0,0 0 0 0 0,0 0-1 0 0,-1 0 1 0 0,1-1 0 0 0,-1 1 0 0 0,0-1 0 0 0,0 1 0 0 0,-1-1-1 0 0,1 0 1 0 0,-1 1 0 0 0,0-1 0 0 0,0 0 0 0 0,-1 0 0 0 0,1-6 0 0 0,-2 4-479 0 0,1 0 1 0 0,-1 0 0 0 0,-1 0 0 0 0,0 0-1 0 0,0 1 1 0 0,0-1 0 0 0,-5-8 0 0 0,-1-4-5759 0 0,8 15 5288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4:17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11569 0 0,'4'8'1031'0'0,"-1"0"0"0"0,0 0-1 0 0,0 1 1 0 0,-1-1 0 0 0,0 0 0 0 0,1 12-1 0 0,-1 29-609 0 0,-2-47-438 0 0,0-1 0 0 0,0 0 0 0 0,0 0 0 0 0,0 0 0 0 0,0 0-1 0 0,0 0 1 0 0,1 0 0 0 0,-1 0 0 0 0,0 0 0 0 0,1 0 0 0 0,-1 0 0 0 0,1 0 0 0 0,-1 0-1 0 0,1-1 1 0 0,0 1 0 0 0,-1 0 0 0 0,1 0 0 0 0,0 0 0 0 0,-1-1 0 0 0,1 1 0 0 0,0 0 0 0 0,0-1-1 0 0,0 1 1 0 0,0-1 0 0 0,0 1 0 0 0,0-1 0 0 0,0 1 0 0 0,0-1 0 0 0,0 1 0 0 0,0-1 0 0 0,0 0-1 0 0,0 0 1 0 0,2 1 0 0 0,-1-1-21 0 0,0 0 0 0 0,0 0 0 0 0,0 0 0 0 0,0 0 0 0 0,0 0 0 0 0,0-1 0 0 0,0 1 0 0 0,0 0 0 0 0,0-1 0 0 0,0 0 1 0 0,0 1-1 0 0,0-1 0 0 0,0 0 0 0 0,0 0 0 0 0,3-2 0 0 0,0 0 20 0 0,1 0 0 0 0,0 1 0 0 0,0-1 0 0 0,0 1 0 0 0,0 1 0 0 0,0-1 0 0 0,0 1 0 0 0,0 0 1 0 0,1 1-1 0 0,-1-1 0 0 0,0 1 0 0 0,7 1 0 0 0,-11-1 83 0 0,0 1-1 0 0,0 0 1 0 0,-1-1-1 0 0,1 1 1 0 0,0 0 0 0 0,-1 0-1 0 0,1 0 1 0 0,-1 0 0 0 0,0 1-1 0 0,1-1 1 0 0,-1 0 0 0 0,0 0-1 0 0,1 1 1 0 0,-1-1-1 0 0,0 1 1 0 0,0-1 0 0 0,0 1-1 0 0,1 2 1 0 0,17 16 2045 0 0,-18-19-2077 0 0,0-1 1 0 0,0 0 0 0 0,0 0-1 0 0,0 0 1 0 0,0 0-1 0 0,0-1 1 0 0,0 1-1 0 0,0 0 1 0 0,0 0 0 0 0,-1 0-1 0 0,1-1 1 0 0,0 1-1 0 0,0-1 1 0 0,0 1 0 0 0,0-1-1 0 0,0 1 1 0 0,0-1-1 0 0,-1 1 1 0 0,1-1-1 0 0,0 0 1 0 0,0 1 0 0 0,-1-1-1 0 0,1 0 1 0 0,-1 1-1 0 0,1-1 1 0 0,0 0-1 0 0,-1 0 1 0 0,1 0 0 0 0,-1 0-1 0 0,0 0 1 0 0,1-1-1 0 0,7-13-67 0 0,-1 0 1 0 0,0-1-1 0 0,-1 0 0 0 0,-1 0 0 0 0,0-1 0 0 0,-2 0 0 0 0,4-33 0 0 0,-1 12-3587 0 0,2 1-3420 0 0,-6 32 3834 0 0,-1-1 981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4:1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139 184 3556 0 0,'-3'-13'204'0'0,"0"0"-1"0"0,0 0 1 0 0,1 0 0 0 0,1 0-1 0 0,0-23 1 0 0,4-46 9580 0 0,-12 103-9263 0 0,1 1 0 0 0,0 1 1 0 0,-3 22-1 0 0,-2 4-374 0 0,11-42-283 0 0,-52 192-223 0 0,39-114-6503 0 0,7-67 634 0 0,8-14 4627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4:1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24 356 10673 0 0,'-1'-1'132'0'0,"1"0"-1"0"0,0 0 1 0 0,0 1 0 0 0,0-1-1 0 0,-1 0 1 0 0,1 0 0 0 0,0 1-1 0 0,-1-1 1 0 0,1 0 0 0 0,0 1 0 0 0,-1-1-1 0 0,1 0 1 0 0,-1 1 0 0 0,1-1-1 0 0,-1 1 1 0 0,1-1 0 0 0,-1 1-1 0 0,0-1 1 0 0,1 1 0 0 0,-1-1-1 0 0,0 1 1 0 0,1 0 0 0 0,-1-1-1 0 0,0 1 1 0 0,0 0 0 0 0,1-1 0 0 0,-1 1-1 0 0,0 0 1 0 0,0 0 0 0 0,1 0-1 0 0,-2 0 1 0 0,1 2 158 0 0,0-1-1 0 0,0 1 1 0 0,1 0 0 0 0,-1 0-1 0 0,1 0 1 0 0,-1 0 0 0 0,1 0 0 0 0,0 0-1 0 0,-1 0 1 0 0,1 0 0 0 0,0 0-1 0 0,1 3 1 0 0,-1-3-246 0 0,1-1-1 0 0,0 1 1 0 0,0-1 0 0 0,0 1-1 0 0,0 0 1 0 0,0-1 0 0 0,0 0-1 0 0,0 1 1 0 0,0-1 0 0 0,1 0-1 0 0,-1 1 1 0 0,0-1 0 0 0,1 0-1 0 0,-1 0 1 0 0,1 0 0 0 0,0 0-1 0 0,-1-1 1 0 0,1 1-1 0 0,-1 0 1 0 0,1-1 0 0 0,2 1-1 0 0,38 11 115 0 0,-31-12-205 0 0,-1 0-1 0 0,0-1 1 0 0,1 0 0 0 0,-1-1-1 0 0,0 0 1 0 0,0-1 0 0 0,0 0-1 0 0,0 0 1 0 0,0-1 0 0 0,-1-1-1 0 0,1 1 1 0 0,-1-1 0 0 0,0-1-1 0 0,14-11 1 0 0,-10 6-366 0 0,-1 0 0 0 0,0-1 0 0 0,0 0 0 0 0,-1 0 0 0 0,0-1 0 0 0,-2-1 1 0 0,1 0-1 0 0,11-24 0 0 0,9-27 617 0 0,27-83 0 0 0,-86 235 5018 0 0,13-46-4694 0 0,2 1 0 0 0,2 1 0 0 0,2 0 1 0 0,2 1-1 0 0,-4 60 0 0 0,12-93-484 0 0,0 0 0 0 0,1 0 0 0 0,0 0 0 0 0,4 14-1 0 0,-5-24-57 0 0,0 0-1 0 0,1 0 0 0 0,-1 0 0 0 0,0 0 1 0 0,1 0-1 0 0,-1 1 0 0 0,0-1 0 0 0,1 0 1 0 0,-1 0-1 0 0,1 0 0 0 0,0 0 0 0 0,-1 0 1 0 0,1-1-1 0 0,0 1 0 0 0,0 0 0 0 0,0 0 0 0 0,-1 0 1 0 0,1 0-1 0 0,0-1 0 0 0,0 1 0 0 0,0-1 1 0 0,0 1-1 0 0,0 0 0 0 0,0-1 0 0 0,0 0 1 0 0,1 1-1 0 0,-1-1 0 0 0,0 0 0 0 0,0 1 1 0 0,0-1-1 0 0,0 0 0 0 0,0 0 0 0 0,1 0 1 0 0,-1 0-1 0 0,0 0 0 0 0,0 0 0 0 0,0 0 0 0 0,0 0 1 0 0,0-1-1 0 0,1 1 0 0 0,-1 0 0 0 0,0-1 1 0 0,0 1-1 0 0,0-1 0 0 0,0 1 0 0 0,0-1 1 0 0,0 0-1 0 0,0 1 0 0 0,0-1 0 0 0,0 0 1 0 0,-1 0-1 0 0,1 1 0 0 0,0-1 0 0 0,1-2 0 0 0,18-14-873 0 0,37-41 0 0 0,-41 40 894 0 0,1 1 1 0 0,0 0 0 0 0,20-13-1 0 0,-36 29 25 0 0,0 1 0 0 0,0-1 0 0 0,-1 1-1 0 0,1 0 1 0 0,0 0 0 0 0,0-1-1 0 0,-1 1 1 0 0,1 0 0 0 0,0 0 0 0 0,0 0-1 0 0,0 0 1 0 0,0 0 0 0 0,-1 0 0 0 0,1 0-1 0 0,0 0 1 0 0,0 0 0 0 0,0 0-1 0 0,0 1 1 0 0,-1-1 0 0 0,1 0 0 0 0,0 1-1 0 0,0-1 1 0 0,-1 0 0 0 0,1 1 0 0 0,0-1-1 0 0,-1 1 1 0 0,1-1 0 0 0,0 1 0 0 0,-1-1-1 0 0,1 1 1 0 0,-1-1 0 0 0,1 1-1 0 0,-1 0 1 0 0,1-1 0 0 0,-1 1 0 0 0,1 0-1 0 0,-1 0 1 0 0,1-1 0 0 0,-1 1 0 0 0,0 0-1 0 0,0 0 1 0 0,1 0 0 0 0,-1-1 0 0 0,0 2-1 0 0,16 53-246 0 0,-8-28-639 0 0,9 8-4451 0 0,3-18-5092 0 0,-14-14 8577 0 0</inkml:trace>
  <inkml:trace contextRef="#ctx0" brushRef="#br0" timeOffset="1">770 424 12553 0 0,'7'-10'-374'0'0,"8"-8"6301"0"0,-10 21-2913 0 0,-3 13-2413 0 0,-6 12-693 0 0,-1 8-5341 0 0,9-31 3454 0 0,0-3-999 0 0,-4-2 2482 0 0,1 0 0 0 0,0 0-1 0 0,-1 1 1 0 0,1-1 0 0 0,0 0 0 0 0,-1 0-1 0 0,1 0 1 0 0,0 0 0 0 0,-1 0 0 0 0,1 0-1 0 0,0 0 1 0 0,-1 0 0 0 0,1 0 0 0 0,0-1-1 0 0,-1 1 1 0 0,1 0 0 0 0,-1 0-1 0 0,2-1 1 0 0,-2-5-418 0 0</inkml:trace>
  <inkml:trace contextRef="#ctx0" brushRef="#br0" timeOffset="2">813 396 7889 0 0,'-8'-8'979'0'0,"1"0"1"0"0,0-1 0 0 0,0 0-1 0 0,1 0 1 0 0,0 0-1 0 0,0-1 1 0 0,-6-16 0 0 0,-24-36 1266 0 0,30 54-2518 0 0,-12-18-520 0 0,13 6-7147 0 0,7 16 5572 0 0,7 3 589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4:1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10317 0 0,'1'1'248'0'0,"0"0"0"0"0,0 0 0 0 0,0 0 0 0 0,0 0 0 0 0,0 0 1 0 0,0 0-1 0 0,0 0 0 0 0,0 1 0 0 0,0-1 0 0 0,0 0 0 0 0,-1 1 0 0 0,1-1 0 0 0,-1 1 0 0 0,1-1 0 0 0,-1 0 0 0 0,1 1 1 0 0,-1-1-1 0 0,0 1 0 0 0,0-1 0 0 0,0 1 0 0 0,0 0 0 0 0,0-1 0 0 0,0 3 0 0 0,-13 13 3297 0 0,-3-4-3967 0 0,-4 1 766 0 0,-19 14-411 0 0,38-26 53 0 0,-1-1-1 0 0,0 1 1 0 0,1 0-1 0 0,-1-1 1 0 0,1 1-1 0 0,0 0 1 0 0,-1 0-1 0 0,1 0 1 0 0,0 0 0 0 0,0 0-1 0 0,0 0 1 0 0,1 0-1 0 0,-1 0 1 0 0,0 0-1 0 0,1 0 1 0 0,-1 4-1 0 0,3-2 1 0 0,1-1-1 0 0,-1 0 1 0 0,1 0-1 0 0,0 0 0 0 0,0-1 1 0 0,0 1-1 0 0,0-1 1 0 0,1 1-1 0 0,-1-1 1 0 0,1 0-1 0 0,-1 0 1 0 0,5 1-1 0 0,4 4 45 0 0,-7-4 89 0 0,9 5-171 0 0,0 2 0 0 0,22 19-1 0 0,-33-26 301 0 0,0 0-1 0 0,0 0 0 0 0,0 0 1 0 0,0 0-1 0 0,-1 1 0 0 0,0-1 1 0 0,1 1-1 0 0,-2 0 0 0 0,1-1 1 0 0,0 1-1 0 0,-1 0 0 0 0,1 0 1 0 0,-1 0-1 0 0,0 0 0 0 0,0 1 1 0 0,0 6-1 0 0,-2-8-155 0 0,0 0-1 0 0,-1 1 1 0 0,1-1 0 0 0,-1 0 0 0 0,0 0 0 0 0,1 0-1 0 0,-1 0 1 0 0,0 0 0 0 0,-1 0 0 0 0,1 0 0 0 0,-1-1-1 0 0,1 1 1 0 0,-1-1 0 0 0,0 0 0 0 0,-4 3 0 0 0,-49 33-680 0 0,-16-2-4132 0 0,23-16-6041 0 0,40-17 8313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4:19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28 6057 0 0,'0'-1'168'0'0,"0"0"0"0"0,1 0 0 0 0,-1 0-1 0 0,0 0 1 0 0,0 0 0 0 0,0 0 0 0 0,-1 0 0 0 0,1 0 0 0 0,0 0 0 0 0,0 0 0 0 0,0 0 0 0 0,-1 0 0 0 0,1 0 0 0 0,0 0 0 0 0,-1 0 0 0 0,1 0 0 0 0,-1 0 0 0 0,1 0 0 0 0,-1 1 0 0 0,0-1 0 0 0,1 0 0 0 0,-1 0 0 0 0,0 1 0 0 0,0-1 0 0 0,1 0 0 0 0,-1 1 0 0 0,0-1 0 0 0,0 1 0 0 0,-1-2 0 0 0,-1 2 118 0 0,1 0 0 0 0,-1 0 0 0 0,1 0-1 0 0,0 0 1 0 0,-1 0 0 0 0,1 1 0 0 0,-1-1 0 0 0,1 1 0 0 0,0 0 0 0 0,-1-1-1 0 0,1 1 1 0 0,-3 2 0 0 0,-19 8 705 0 0,2 1-1 0 0,0 0 1 0 0,0 2-1 0 0,-36 30 1 0 0,48-36-989 0 0,1 0 0 0 0,0 2 0 0 0,0-1 1 0 0,1 1-1 0 0,0 0 0 0 0,1 1 0 0 0,0-1 1 0 0,0 1-1 0 0,1 1 0 0 0,1-1 1 0 0,-6 20-1 0 0,10-31-46 0 0,1 1-1 0 0,0 0 1 0 0,0-1 0 0 0,-1 1 0 0 0,1 0-1 0 0,0 0 1 0 0,0-1 0 0 0,0 1 0 0 0,0 0-1 0 0,0 0 1 0 0,0 0 0 0 0,0-1 0 0 0,0 1-1 0 0,0 0 1 0 0,0 0 0 0 0,1-1 0 0 0,-1 1 0 0 0,0 0-1 0 0,0 0 1 0 0,1-1 0 0 0,-1 1 0 0 0,1 0-1 0 0,-1-1 1 0 0,0 1 0 0 0,1 0 0 0 0,-1-1-1 0 0,1 1 1 0 0,-1-1 0 0 0,1 1 0 0 0,0-1-1 0 0,-1 1 1 0 0,1-1 0 0 0,0 1 0 0 0,-1-1 0 0 0,1 0-1 0 0,0 1 1 0 0,0-1 0 0 0,3 1-296 0 0,0 0-1 0 0,-1-1 1 0 0,1 0 0 0 0,0 0-1 0 0,-1 0 1 0 0,1 0 0 0 0,0 0-1 0 0,6-2 1 0 0,8-3-2128 0 0,0 0 0 0 0,26-11 0 0 0,-12 0-1195 0 0,-14 8 2550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4:2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6285 0 0,'1'0'184'0'0,"0"1"1"0"0,-1 0-1 0 0,1 0 1 0 0,0 0 0 0 0,0 0-1 0 0,0 0 1 0 0,-1 0 0 0 0,1 0-1 0 0,-1 0 1 0 0,1 0 0 0 0,-1 0-1 0 0,1 0 1 0 0,-1 0-1 0 0,1 0 1 0 0,-1 0 0 0 0,0 0-1 0 0,0 1 1 0 0,0-1 0 0 0,1 0-1 0 0,-1 2 1 0 0,4 36 1868 0 0,-3-30-1371 0 0,6 43 3675 0 0,-7-60-3776 0 0,-1-2-394 0 0,1 0 1 0 0,1-1-1 0 0,0 1 1 0 0,0 0-1 0 0,4-13 0 0 0,-4 21-183 0 0,-1 0-1 0 0,1 0 0 0 0,0 0 0 0 0,0-1 1 0 0,0 1-1 0 0,1 1 0 0 0,-1-1 0 0 0,0 0 1 0 0,1 0-1 0 0,-1 0 0 0 0,1 1 0 0 0,0-1 1 0 0,-1 1-1 0 0,1-1 0 0 0,0 1 0 0 0,0 0 1 0 0,0 0-1 0 0,0 0 0 0 0,0 0 1 0 0,0 0-1 0 0,0 0 0 0 0,0 0 0 0 0,0 1 1 0 0,1-1-1 0 0,-1 1 0 0 0,0-1 0 0 0,0 1 1 0 0,1 0-1 0 0,2 0 0 0 0,63 23 4120 0 0,-53-22-4155 0 0,-1 0-1 0 0,1-1 0 0 0,0 0 1 0 0,0-1-1 0 0,-1-1 1 0 0,1 0-1 0 0,-1-1 1 0 0,1-1-1 0 0,-1 0 1 0 0,0-1-1 0 0,0 0 1 0 0,-1-1-1 0 0,0-1 0 0 0,0 0 1 0 0,0 0-1 0 0,14-13 1 0 0,-25 18 14 0 0,0 0 0 0 0,0 0 1 0 0,0-1-1 0 0,0 1 0 0 0,0-1 1 0 0,0 0-1 0 0,0 1 0 0 0,-1-1 0 0 0,0 0 1 0 0,1 0-1 0 0,-1 0 0 0 0,0 0 1 0 0,-1 0-1 0 0,1 0 0 0 0,0 0 1 0 0,-1 0-1 0 0,0 0 0 0 0,1-1 0 0 0,-2-3 1 0 0,1 6 39 0 0,-1 0 1 0 0,1 0-1 0 0,-1 0 1 0 0,0 0-1 0 0,0 0 0 0 0,1 1 1 0 0,-1-1-1 0 0,0 0 1 0 0,0 0-1 0 0,0 1 1 0 0,0-1-1 0 0,0 1 1 0 0,0-1-1 0 0,0 1 0 0 0,0-1 1 0 0,0 1-1 0 0,0-1 1 0 0,0 1-1 0 0,-1 0 1 0 0,1 0-1 0 0,0 0 1 0 0,0 0-1 0 0,0-1 1 0 0,0 1-1 0 0,0 1 0 0 0,-1-1 1 0 0,1 0-1 0 0,0 0 1 0 0,0 0-1 0 0,0 1 1 0 0,-1-1-1 0 0,-38 8 722 0 0,30-3-643 0 0,0 1-1 0 0,0 0 1 0 0,0 1-1 0 0,1 0 1 0 0,-10 10-1 0 0,16-14-64 0 0,0 0 0 0 0,0 1-1 0 0,1 0 1 0 0,-1-1 0 0 0,1 1 0 0 0,0 0-1 0 0,0 0 1 0 0,0 1 0 0 0,1-1 0 0 0,-1 0 0 0 0,1 0-1 0 0,0 1 1 0 0,0-1 0 0 0,1 1 0 0 0,-1-1 0 0 0,1 6-1 0 0,1-9-28 0 0,-1 1-1 0 0,1-1 0 0 0,0 0 0 0 0,-1 0 0 0 0,1 0 1 0 0,0 0-1 0 0,0 0 0 0 0,0 0 0 0 0,0 0 1 0 0,0 0-1 0 0,0 0 0 0 0,0 0 0 0 0,0-1 1 0 0,0 1-1 0 0,0 0 0 0 0,0-1 0 0 0,1 1 0 0 0,-1-1 1 0 0,0 1-1 0 0,1-1 0 0 0,-1 0 0 0 0,3 1 1 0 0,35 8-325 0 0,-35-8 226 0 0,12 1-1219 0 0,1 0-1 0 0,0-1 0 0 0,-1-1 0 0 0,32-3 1 0 0,-14-2-4910 0 0,45-12 1 0 0,-58 10 4619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4:21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149 403 11433 0 0,'0'0'85'0'0,"0"-1"-1"0"0,0 1 1 0 0,0-1-1 0 0,0 1 1 0 0,-1 0-1 0 0,1-1 1 0 0,0 1-1 0 0,0-1 1 0 0,0 1-1 0 0,-1-1 1 0 0,1 1-1 0 0,0-1 1 0 0,0 1-1 0 0,-1 0 1 0 0,1-1-1 0 0,0 1 1 0 0,-1 0-1 0 0,1-1 0 0 0,-1 1 1 0 0,1 0-1 0 0,0-1 1 0 0,-1 1-1 0 0,1 0 1 0 0,-1 0-1 0 0,1-1 1 0 0,-1 1-1 0 0,1 0 1 0 0,-1 0-1 0 0,1 0 1 0 0,-1 0-1 0 0,1 0 1 0 0,-1 0-1 0 0,1 0 1 0 0,-1 0-1 0 0,1 0 1 0 0,-1 0-1 0 0,1 0 1 0 0,-1 0-1 0 0,1 0 1 0 0,0 0-1 0 0,-1 0 1 0 0,1 0-1 0 0,-1 1 1 0 0,1-1-1 0 0,-1 0 1 0 0,1 0-1 0 0,-1 1 1 0 0,1-1-1 0 0,0 0 1 0 0,-1 0-1 0 0,0 1 1 0 0,-31 17 2640 0 0,26-14-2425 0 0,-3 0-144 0 0,1 0-1 0 0,1 1 0 0 0,-1 0 0 0 0,1 0 0 0 0,0 1 0 0 0,0 0 0 0 0,0 0 0 0 0,1 1 1 0 0,0-1-1 0 0,1 1 0 0 0,-8 12 0 0 0,13-19-157 0 0,0 0 1 0 0,0 0-1 0 0,0 0 0 0 0,0-1 1 0 0,1 1-1 0 0,-1 0 1 0 0,0 0-1 0 0,0 0 0 0 0,1 0 1 0 0,-1-1-1 0 0,0 1 0 0 0,0 0 1 0 0,1 0-1 0 0,-1 0 1 0 0,0 0-1 0 0,0 0 0 0 0,1 0 1 0 0,-1 0-1 0 0,0 0 0 0 0,0 0 1 0 0,1 0-1 0 0,-1 0 1 0 0,0 0-1 0 0,0 0 0 0 0,1 0 1 0 0,-1 0-1 0 0,0 0 0 0 0,1 0 1 0 0,-1 0-1 0 0,0 0 1 0 0,0 0-1 0 0,1 1 0 0 0,-1-1 1 0 0,0 0-1 0 0,0 0 0 0 0,0 0 1 0 0,1 0-1 0 0,-1 1 1 0 0,0-1-1 0 0,0 0 0 0 0,0 0 1 0 0,1 0-1 0 0,-1 1 0 0 0,0-1 1 0 0,0 0-1 0 0,0 0 1 0 0,0 1-1 0 0,0-1 0 0 0,0 0 1 0 0,1 0-1 0 0,-1 1 1 0 0,0-1-1 0 0,0 0 0 0 0,0 0 1 0 0,0 1-1 0 0,0-1 0 0 0,0 0 1 0 0,0 0-1 0 0,0 1 1 0 0,0-1-1 0 0,0 0 0 0 0,0 1 1 0 0,0-1-1 0 0,0 0 0 0 0,-1 0 1 0 0,1 1-1 0 0,20-12-156 0 0,-16 7 136 0 0,1 0 0 0 0,0 0 1 0 0,0 0-1 0 0,0 1 0 0 0,0 0 1 0 0,10-5-1 0 0,-13 7 138 0 0,1 0 0 0 0,-1 1 0 0 0,0-1 1 0 0,0 1-1 0 0,1 0 0 0 0,-1-1 0 0 0,0 1 0 0 0,0 0 0 0 0,1 0 0 0 0,-1 1 0 0 0,0-1 1 0 0,0 0-1 0 0,1 1 0 0 0,-1-1 0 0 0,0 1 0 0 0,0 0 0 0 0,0 0 0 0 0,0 0 0 0 0,3 1 0 0 0,2 2-105 0 0,0-2 0 0 0,0 1 0 0 0,0-1 0 0 0,0 0 0 0 0,0 0 0 0 0,0-1 0 0 0,1 0 0 0 0,-1 0-1 0 0,1 0 1 0 0,-1-1 0 0 0,1-1 0 0 0,-1 1 0 0 0,0-1 0 0 0,1 0 0 0 0,-1-1 0 0 0,0 0 0 0 0,0 0 0 0 0,0 0-1 0 0,0-1 1 0 0,0 0 0 0 0,10-6 0 0 0,-5 2-266 0 0,0-1 0 0 0,0 1 0 0 0,-1-2 0 0 0,0 1 0 0 0,-1-2 0 0 0,0 1 0 0 0,0-2-1 0 0,-1 1 1 0 0,0-1 0 0 0,12-21 0 0 0,-8 6-396 0 0,-1 0 1 0 0,-1-1-1 0 0,-2 0 0 0 0,-1-1 1 0 0,6-31-1 0 0,-9 28 879 0 0,-1-1 0 0 0,0-39 0 0 0,-4 70-208 0 0,0 1 1 0 0,0 0 0 0 0,0-1-1 0 0,0 1 1 0 0,0-1 0 0 0,0 1-1 0 0,0 0 1 0 0,0-1-1 0 0,0 1 1 0 0,-1-1 0 0 0,1 1-1 0 0,0 0 1 0 0,0-1-1 0 0,0 1 1 0 0,0 0 0 0 0,0-1-1 0 0,-1 1 1 0 0,1 0 0 0 0,0-1-1 0 0,0 1 1 0 0,-1 0-1 0 0,1-1 1 0 0,0 1 0 0 0,0 0-1 0 0,-1 0 1 0 0,1-1-1 0 0,0 1 1 0 0,-1 0 0 0 0,1 0-1 0 0,0 0 1 0 0,-1-1 0 0 0,1 1-1 0 0,0 0 1 0 0,-1 0-1 0 0,1 0 1 0 0,-1 0 0 0 0,1 0-1 0 0,0 0 1 0 0,-1 0-1 0 0,1 0 1 0 0,0 0 0 0 0,-1 0-1 0 0,1 0 1 0 0,-1 0 0 0 0,1 0-1 0 0,0 0 1 0 0,-1 0-1 0 0,1 0 1 0 0,-1 0 0 0 0,1 1-1 0 0,0-1 1 0 0,-1 0-1 0 0,1 0 1 0 0,0 0 0 0 0,-1 1-1 0 0,1-1 1 0 0,0 0 0 0 0,0 0-1 0 0,-1 1 1 0 0,1-1-1 0 0,-1 1 1 0 0,-18 16 1212 0 0,9-2-1124 0 0,0 1-1 0 0,1 0 1 0 0,0 1-1 0 0,2 0 1 0 0,0 0-1 0 0,1 0 1 0 0,1 1-1 0 0,0 0 1 0 0,1 0-1 0 0,1 1 1 0 0,1-1-1 0 0,1 1 1 0 0,0-1-1 0 0,1 1 0 0 0,4 22 1 0 0,-3-35-56 0 0,0 1 0 0 0,1-1-1 0 0,0 0 1 0 0,0 0 0 0 0,0 0 0 0 0,1 0 0 0 0,-1-1 0 0 0,2 1-1 0 0,-1-1 1 0 0,0 0 0 0 0,5 6 0 0 0,-5-8-53 0 0,1 0 0 0 0,-1-1 0 0 0,0 1 0 0 0,1-1 0 0 0,-1 1 0 0 0,1-1 0 0 0,0 0 0 0 0,-1-1 0 0 0,1 1 0 0 0,0-1 0 0 0,0 1 0 0 0,0-1-1 0 0,1 0 1 0 0,-1-1 0 0 0,0 1 0 0 0,0-1 0 0 0,7 1 0 0 0,-3-2-96 0 0,1 0 0 0 0,-1-1-1 0 0,1 0 1 0 0,-1 0 0 0 0,0 0-1 0 0,0-1 1 0 0,0-1 0 0 0,0 1-1 0 0,0-1 1 0 0,-1 0 0 0 0,0-1-1 0 0,0 0 1 0 0,0 0 0 0 0,6-7 0 0 0,-4 4-102 0 0,0 0 1 0 0,-1-1 0 0 0,0 0 0 0 0,-1 0 0 0 0,0-1 0 0 0,0 0-1 0 0,-1 0 1 0 0,0-1 0 0 0,7-19 0 0 0,-13 30 216 0 0,0-1 0 0 0,1 1 1 0 0,-1 0-1 0 0,0-1 0 0 0,1 1 0 0 0,-1 0 1 0 0,0 0-1 0 0,0-1 0 0 0,0 1 0 0 0,1 0 0 0 0,-1-1 1 0 0,0 1-1 0 0,0-1 0 0 0,0 1 0 0 0,0 0 1 0 0,0-1-1 0 0,0 1 0 0 0,0 0 0 0 0,0-1 0 0 0,0 1 1 0 0,0-1-1 0 0,0 1 0 0 0,0 0 0 0 0,0-1 1 0 0,0 1-1 0 0,0-1 0 0 0,0 1 0 0 0,0 0 0 0 0,0-1 1 0 0,0 1-1 0 0,-1 0 0 0 0,1-1 0 0 0,0 1 0 0 0,0 0 1 0 0,0-1-1 0 0,-1 1 0 0 0,1 0 0 0 0,0-1 1 0 0,-1 1-1 0 0,1 0 0 0 0,0 0 0 0 0,0-1 0 0 0,-1 1 1 0 0,0 0-1 0 0,-17 11 839 0 0,-20 28 541 0 0,30-29-987 0 0,1 0 1 0 0,0 1-1 0 0,0 0 1 0 0,1 1-1 0 0,1-1 1 0 0,0 1-1 0 0,1 0 1 0 0,-6 22-1 0 0,10-31-303 0 0,-1 0 0 0 0,1 0 0 0 0,0 0 0 0 0,0 0 1 0 0,0 0-1 0 0,0 0 0 0 0,1 0 0 0 0,-1 0 0 0 0,1 0 0 0 0,-1 0 0 0 0,1 0 0 0 0,0 0 0 0 0,1 0 0 0 0,-1 0 0 0 0,0 0 1 0 0,4 4-1 0 0,-2-4-92 0 0,-1 0 1 0 0,1-1 0 0 0,0 0-1 0 0,0 1 1 0 0,1-1-1 0 0,-1-1 1 0 0,0 1 0 0 0,1 0-1 0 0,-1-1 1 0 0,1 1 0 0 0,0-1-1 0 0,-1 0 1 0 0,1 0 0 0 0,0-1-1 0 0,0 1 1 0 0,-1-1 0 0 0,6 0-1 0 0,10 1-692 0 0,0-1 0 0 0,1-1 0 0 0,-1-1 0 0 0,32-7 0 0 0,-22 1-2775 0 0,1-1 0 0 0,-1-2-1 0 0,-1 0 1 0 0,35-20 0 0 0,-44 20 1611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04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11281 0 0,'19'-19'2700'0'0,"-18"20"-2562"0"0,0-1 0 0 0,-1 1 0 0 0,1 0 0 0 0,-1 0 1 0 0,1 0-1 0 0,-1 0 0 0 0,1 0 0 0 0,-1 0 0 0 0,1 0 0 0 0,-1 0 0 0 0,0 0 1 0 0,0 0-1 0 0,1 0 0 0 0,-1 0 0 0 0,0 0 0 0 0,0 0 0 0 0,0 0 0 0 0,0 0 1 0 0,0 0-1 0 0,0 0 0 0 0,-1 0 0 0 0,1 2 0 0 0,-10 29-1958 0 0,5-20-1839 0 0,1-3-3654 0 0,2-7 6079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4:21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9 10221 0 0,'0'0'55'0'0,"0"0"-1"0"0,1 0 1 0 0,-1 0 0 0 0,0 0 0 0 0,0 0 0 0 0,0-1-1 0 0,0 1 1 0 0,1 0 0 0 0,-1 0 0 0 0,0 0-1 0 0,0 0 1 0 0,0 0 0 0 0,0 0 0 0 0,0 0-1 0 0,1-1 1 0 0,-1 1 0 0 0,0 0 0 0 0,0 0-1 0 0,0 0 1 0 0,0 0 0 0 0,0 0 0 0 0,0-1-1 0 0,0 1 1 0 0,0 0 0 0 0,0 0 0 0 0,0 0 0 0 0,0-1-1 0 0,1 1 1 0 0,-1 0 0 0 0,0 0 0 0 0,0 0-1 0 0,0 0 1 0 0,0-1 0 0 0,-1 1 0 0 0,1 0-1 0 0,0 0 1 0 0,0 0 0 0 0,0-1 0 0 0,0 1-1 0 0,0 0 1 0 0,0 0 0 0 0,0 0 0 0 0,0 0-1 0 0,0 0 1 0 0,0-1 0 0 0,0 1 0 0 0,0 0 0 0 0,-1 0-1 0 0,1 0 1 0 0,0 0 0 0 0,0 0 0 0 0,0-1-1 0 0,0 1 1 0 0,0 0 0 0 0,-1 0 0 0 0,1 0-1 0 0,0 0 1 0 0,0 0 0 0 0,-1 0 0 0 0,-15 4 2358 0 0,-29 18 461 0 0,40-20-2500 0 0,-9 5-171 0 0,1 0 1 0 0,0 0-1 0 0,0 1 1 0 0,1 1-1 0 0,0 0 1 0 0,-20 19 0 0 0,31-27-206 0 0,1 0 0 0 0,0 0 0 0 0,0 0 1 0 0,-1 0-1 0 0,1 0 0 0 0,0 0 1 0 0,0 0-1 0 0,0 0 0 0 0,0 0 1 0 0,0 0-1 0 0,0 0 0 0 0,0 0 1 0 0,0-1-1 0 0,1 1 0 0 0,-1 0 1 0 0,0 0-1 0 0,0 0 0 0 0,1 0 1 0 0,-1 0-1 0 0,1 0 0 0 0,-1 0 0 0 0,1-1 1 0 0,-1 1-1 0 0,1 0 0 0 0,-1 0 1 0 0,1-1-1 0 0,0 1 0 0 0,0 0 1 0 0,-1-1-1 0 0,1 1 0 0 0,0-1 1 0 0,0 1-1 0 0,-1-1 0 0 0,1 1 1 0 0,1 0-1 0 0,39 24 70 0 0,-30-19-94 0 0,-4-1-57 0 0,0-1 157 0 0,0 1 1 0 0,0 0 0 0 0,0 0 0 0 0,9 10 0 0 0,-15-14-48 0 0,0 0-1 0 0,0 0 1 0 0,0 0-1 0 0,-1 0 1 0 0,1 0 0 0 0,0 0-1 0 0,-1 0 1 0 0,1 0 0 0 0,0 0-1 0 0,-1 1 1 0 0,0-1-1 0 0,1 0 1 0 0,-1 0 0 0 0,0 0-1 0 0,1 1 1 0 0,-1-1 0 0 0,0 0-1 0 0,0 0 1 0 0,0 0-1 0 0,0 1 1 0 0,0-1 0 0 0,0 0-1 0 0,-1 0 1 0 0,1 1 0 0 0,0-1-1 0 0,-1 0 1 0 0,1 0-1 0 0,0 0 1 0 0,-1 0 0 0 0,1 1-1 0 0,-1-1 1 0 0,0 0 0 0 0,1 0-1 0 0,-1 0 1 0 0,0 0-1 0 0,0 0 1 0 0,0-1 0 0 0,-1 3-1 0 0,-10 7-567 0 0,0 0-1 0 0,0 0 0 0 0,-25 13 1 0 0,10-11-3993 0 0,-2-6-4276 0 0,23-5 6985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4:2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50 128 12357 0 0,'-18'-6'410'0'0,"16"6"-54"0"0,-1 0 0 0 0,1-1 1 0 0,-1 1-1 0 0,1-1 0 0 0,0 1 0 0 0,-1-1 1 0 0,1 0-1 0 0,0 0 0 0 0,0 0 0 0 0,0-1 1 0 0,0 1-1 0 0,-3-2 0 0 0,11-1-90 0 0,-1 1 0 0 0,1 0 0 0 0,0 0 0 0 0,-1 0 0 0 0,1 0 0 0 0,0 1 0 0 0,12-2 0 0 0,-11 1-420 0 0,191-53-4281 0 0,-128 37-2461 0 0,-43 12 4688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4:22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8921 0 0,'-46'39'6578'0'0,"12"-9"-5467"0"0,-42 49 1 0 0,72-74-1066 0 0,0 0 0 0 0,0 0 0 0 0,1 0 1 0 0,0 0-1 0 0,0 1 0 0 0,0-1 1 0 0,0 1-1 0 0,1 0 0 0 0,0 0 0 0 0,0 0 1 0 0,-1 9-1 0 0,4-15-50 0 0,-1 1 0 0 0,1-1 0 0 0,0 1 0 0 0,-1-1 0 0 0,1 1 0 0 0,-1-1 0 0 0,1 1 0 0 0,0-1 0 0 0,-1 0 0 0 0,1 1 0 0 0,0-1 0 0 0,-1 0 0 0 0,1 0 0 0 0,0 0 0 0 0,0 1 0 0 0,-1-1 0 0 0,1 0 0 0 0,0 0 0 0 0,0 0 0 0 0,0 0 0 0 0,-1 0 0 0 0,1 0 0 0 0,0 0 0 0 0,0 0 0 0 0,-1-1 0 0 0,1 1 0 0 0,0 0 0 0 0,-1 0 0 0 0,1-1 0 0 0,0 1 0 0 0,0 0 0 0 0,0-2 0 0 0,25-6-148 0 0,-9-3 121 0 0,1-1-1 0 0,-2-1 1 0 0,0 0-1 0 0,-1-1 1 0 0,0-1-1 0 0,-1 0 1 0 0,0-1-1 0 0,-2-1 1 0 0,0 0-1 0 0,16-30 1 0 0,-35 82 1731 0 0,7-31-1864 0 0,0-1 1 0 0,1 1-1 0 0,-1 0 0 0 0,1-1 1 0 0,0 1-1 0 0,-1-1 1 0 0,2 1-1 0 0,-1-1 1 0 0,0 1-1 0 0,2 3 1 0 0,14 15-3021 0 0,7-7-5715 0 0,-18-13 7418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4:22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58 9825 0 0,'6'-12'6227'0'0,"-9"27"-1434"0"0,-1-2-5113 0 0,0-3 514 0 0,1 0 0 0 0,0 1 1 0 0,0-1-1 0 0,2 1 0 0 0,-1-1 0 0 0,1 1 0 0 0,1 11 0 0 0,0-21-197 0 0,0-1-1 0 0,0 1 1 0 0,0-1 0 0 0,1 0-1 0 0,-1 1 1 0 0,0-1-1 0 0,0 0 1 0 0,1 1 0 0 0,-1-1-1 0 0,0 1 1 0 0,0-1 0 0 0,1 0-1 0 0,-1 0 1 0 0,1 1 0 0 0,-1-1-1 0 0,0 0 1 0 0,1 0-1 0 0,-1 1 1 0 0,1-1 0 0 0,-1 0-1 0 0,0 0 1 0 0,1 0 0 0 0,-1 0-1 0 0,1 0 1 0 0,-1 0-1 0 0,1 1 1 0 0,-1-1 0 0 0,0 0-1 0 0,1 0 1 0 0,-1 0 0 0 0,1-1-1 0 0,-1 1 1 0 0,1 0 0 0 0,-1 0-1 0 0,1 0 1 0 0,-1 0-1 0 0,0 0 1 0 0,1 0 0 0 0,-1-1-1 0 0,1 1 1 0 0,-1 0 0 0 0,0 0-1 0 0,1-1 1 0 0,-1 1 0 0 0,1 0-1 0 0,-1 0 1 0 0,1-1-1 0 0,18-9-458 0 0,-2-3-47 0 0,0 0 0 0 0,27-30 0 0 0,-30 29 462 0 0,1 0 1 0 0,31-23 0 0 0,-40 33 452 0 0,1 0-1 0 0,-1 1 1 0 0,1 0 0 0 0,0 0-1 0 0,0 0 1 0 0,0 1 0 0 0,1 0-1 0 0,-1 0 1 0 0,0 1 0 0 0,1 0 0 0 0,12 0-1 0 0,-17 1-297 0 0,-1 1-1 0 0,1 0 0 0 0,0-1 1 0 0,0 1-1 0 0,0 0 0 0 0,-1 0 1 0 0,1 1-1 0 0,0-1 1 0 0,-1 1-1 0 0,1-1 0 0 0,-1 1 1 0 0,0 0-1 0 0,1-1 0 0 0,-1 1 1 0 0,3 4-1 0 0,34 41-11 0 0,-14-15-922 0 0,14 0-3843 0 0,6-10-5071 0 0,-30-18 6818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4:23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170 146 11797 0 0,'2'-9'3940'0'0,"-13"17"-1249"0"0,-15 21 30 0 0,10 0-1759 0 0,2-1 1 0 0,-15 42 0 0 0,16-24-2742 0 0,9-3-3447 0 0</inkml:trace>
  <inkml:trace contextRef="#ctx0" brushRef="#br0" timeOffset="1">15 71 17406 0 0,'-10'-25'400'0'0,"7"20"-240"0"0,3-2-80 0 0,0 2 0 0 0,0-1 28 0 0,0 1-84 0 0,-1 2-52 0 0,1 0-40 0 0,0-1-184 0 0,0 0 100 0 0,0 3-620 0 0,16-1-12090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4:2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12889 0 0,'1'1'183'0'0,"0"0"0"0"0,0 0 0 0 0,0 0 0 0 0,0 0 0 0 0,0 0 0 0 0,-1 0 0 0 0,1 0 0 0 0,0 0 0 0 0,-1 0-1 0 0,1 0 1 0 0,-1 0 0 0 0,1 1 0 0 0,-1-1 0 0 0,0 0 0 0 0,1 0 0 0 0,-1 1 0 0 0,0-1 0 0 0,0 0 0 0 0,0 0 0 0 0,0 1 0 0 0,0-1 0 0 0,0 0-1 0 0,0 0 1 0 0,-1 1 0 0 0,1 1 0 0 0,-2-2 269 0 0,0 1-1 0 0,0 0 1 0 0,0-1 0 0 0,0 1-1 0 0,0-1 1 0 0,0 1 0 0 0,-1-1-1 0 0,1 0 1 0 0,0 0-1 0 0,-5 1 1 0 0,-9 5-1060 0 0,-2 0 774 0 0,15-6-207 0 0,1-1-1 0 0,0 0 1 0 0,0 1 0 0 0,-1 0-1 0 0,1-1 1 0 0,0 1 0 0 0,0 0-1 0 0,0 0 1 0 0,0 0 0 0 0,0 1-1 0 0,0-1 1 0 0,0 0 0 0 0,0 1-1 0 0,0-1 1 0 0,0 1-1 0 0,1 0 1 0 0,-1-1 0 0 0,1 1-1 0 0,-1 0 1 0 0,1 0 0 0 0,0 0-1 0 0,0 0 1 0 0,0 0 0 0 0,-2 5-1 0 0,6-5-35 0 0,1 1 0 0 0,-1 0-1 0 0,1-1 1 0 0,-1 0-1 0 0,1 0 1 0 0,0 0 0 0 0,0 0-1 0 0,6 2 1 0 0,1 1-27 0 0,6 4-37 0 0,26 17-358 0 0,-41-24 523 0 0,-1-1 1 0 0,1 1 0 0 0,0-1-1 0 0,-1 1 1 0 0,1 0-1 0 0,-1 0 1 0 0,0 0 0 0 0,0 0-1 0 0,1 0 1 0 0,-1 0 0 0 0,-1 0-1 0 0,1 0 1 0 0,0 0-1 0 0,0 1 1 0 0,-1-1 0 0 0,1 0-1 0 0,-1 0 1 0 0,0 4 0 0 0,0-4 6 0 0,-1 0 0 0 0,1-1 0 0 0,-1 1 0 0 0,0 0 0 0 0,1-1 0 0 0,-1 1 1 0 0,0-1-1 0 0,0 1 0 0 0,0-1 0 0 0,0 1 0 0 0,0-1 0 0 0,-1 0 1 0 0,1 0-1 0 0,0 1 0 0 0,-1-1 0 0 0,1 0 0 0 0,-3 1 0 0 0,-32 19-80 0 0,28-17 0 0 0,-45 20-1795 0 0,29-15-1403 0 0,-2 0-4838 0 0,22-6 6131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4:23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15 8353 0 0,'19'-14'5030'0'0,"-55"21"-2036"0"0,-15 15-1314 0 0,45-21-1660 0 0,0 1 1 0 0,0 0-1 0 0,1 0 0 0 0,-1 0 1 0 0,1 0-1 0 0,-1 1 0 0 0,1 0 1 0 0,0 0-1 0 0,0 1 0 0 0,0-1 1 0 0,0 1-1 0 0,1 0 1 0 0,0 1-1 0 0,-5 4 0 0 0,9-8-30 0 0,0 0 1 0 0,0 0-1 0 0,0-1 0 0 0,0 1 0 0 0,0 0 0 0 0,0 0 0 0 0,1 0 0 0 0,-1 0 0 0 0,0 0 0 0 0,0-1 0 0 0,1 1 0 0 0,-1 0 1 0 0,0 0-1 0 0,1-1 0 0 0,-1 1 0 0 0,1 0 0 0 0,-1-1 0 0 0,1 1 0 0 0,-1 0 0 0 0,1-1 0 0 0,0 1 0 0 0,-1 0 1 0 0,1-1-1 0 0,0 1 0 0 0,-1-1 0 0 0,1 0 0 0 0,0 1 0 0 0,0-1 0 0 0,-1 1 0 0 0,1-1 0 0 0,0 0 0 0 0,0 0 1 0 0,0 0-1 0 0,-1 1 0 0 0,1-1 0 0 0,2 0 0 0 0,41 13-30 0 0,-35-11 19 0 0,45 20 41 0 0,-52-22 122 0 0,1 1-1 0 0,-1 1 1 0 0,-1-1-1 0 0,1 0 1 0 0,0 1-1 0 0,0-1 0 0 0,0 0 1 0 0,-1 1-1 0 0,1 0 1 0 0,-1 0-1 0 0,1-1 1 0 0,-1 1-1 0 0,0 0 1 0 0,1 0-1 0 0,-1 0 0 0 0,0 0 1 0 0,0 0-1 0 0,-1 0 1 0 0,1 1-1 0 0,0-1 1 0 0,-1 0-1 0 0,1 4 1 0 0,-2-4-64 0 0,1 0 1 0 0,-1-1 0 0 0,0 1-1 0 0,0 0 1 0 0,0 0 0 0 0,0-1-1 0 0,0 1 1 0 0,0 0 0 0 0,-1-1-1 0 0,1 1 1 0 0,0-1-1 0 0,-1 1 1 0 0,1-1 0 0 0,-1 0-1 0 0,0 0 1 0 0,1 0 0 0 0,-3 1-1 0 0,-40 24-264 0 0,27-17-287 0 0,5-1-459 0 0,-13 8-1917 0 0,11-11-5484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4:2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61 12457 0 0,'0'0'88'0'0,"1"0"0"0"0,-1 0-1 0 0,0 0 1 0 0,0-1 0 0 0,1 1 0 0 0,-1 0-1 0 0,0 0 1 0 0,0 0 0 0 0,1 0 0 0 0,-1 0-1 0 0,0 0 1 0 0,1-1 0 0 0,-1 1-1 0 0,0 0 1 0 0,1 0 0 0 0,-1 0 0 0 0,0 0-1 0 0,1 0 1 0 0,-1 0 0 0 0,0 0 0 0 0,1 0-1 0 0,-1 0 1 0 0,0 1 0 0 0,1-1 0 0 0,-1 0-1 0 0,0 0 1 0 0,0 0 0 0 0,1 0 0 0 0,-1 0-1 0 0,0 0 1 0 0,1 1 0 0 0,-1-1-1 0 0,0 0 1 0 0,0 0 0 0 0,1 1 0 0 0,-1-1-1 0 0,0 0 1 0 0,0 0 0 0 0,0 1 0 0 0,1-1-1 0 0,-1 0 1 0 0,0 0 0 0 0,0 1 0 0 0,0-1-1 0 0,0 0 1 0 0,0 1 0 0 0,1-1 0 0 0,-1 0-1 0 0,0 1 1 0 0,0-1 0 0 0,0 0-1 0 0,0 0 1 0 0,0 1 0 0 0,0-1 0 0 0,0 0-1 0 0,0 1 1 0 0,0-1 0 0 0,0 0 0 0 0,0 1-1 0 0,-1-1 1 0 0,1 0 0 0 0,0 1 0 0 0,0-1-1 0 0,0 1 1 0 0,-14 32 1758 0 0,-1 6-887 0 0,14-34-888 0 0,0 0-1 0 0,1 0 0 0 0,-1 0 0 0 0,1-1 1 0 0,0 1-1 0 0,1 0 0 0 0,-1 0 1 0 0,3 9-1 0 0,-3-13-95 0 0,1 1 0 0 0,0 0 0 0 0,1-1 0 0 0,-1 0 0 0 0,0 1 0 0 0,0-1 0 0 0,1 0 0 0 0,-1 0 0 0 0,1 1 0 0 0,-1-1 0 0 0,1 0 0 0 0,-1-1 0 0 0,1 1 0 0 0,-1 0 0 0 0,1 0 0 0 0,0-1 0 0 0,0 1 0 0 0,-1-1-1 0 0,1 1 1 0 0,0-1 0 0 0,0 0 0 0 0,0 0 0 0 0,-1 1 0 0 0,1-1 0 0 0,0-1 0 0 0,0 1 0 0 0,2 0 0 0 0,0-1-33 0 0,-1 0 0 0 0,1-1 0 0 0,-1 1 1 0 0,1-1-1 0 0,-1 1 0 0 0,1-1 0 0 0,-1 0 0 0 0,0-1 0 0 0,0 1 0 0 0,0 0 0 0 0,0-1 0 0 0,-1 1 0 0 0,1-1 0 0 0,4-6 0 0 0,33-46-387 0 0,33-46 1831 0 0,-72 113 2008 0 0,7 40-2441 0 0,-7-45-930 0 0,1 0 1 0 0,1 0-1 0 0,-1 0 1 0 0,1 0-1 0 0,0-1 1 0 0,0 1 0 0 0,1-1-1 0 0,0 0 1 0 0,0 1-1 0 0,0-2 1 0 0,1 1-1 0 0,0-1 1 0 0,0 1-1 0 0,0-1 1 0 0,1-1-1 0 0,0 1 1 0 0,0-1 0 0 0,0 0-1 0 0,0 0 1 0 0,1-1-1 0 0,-1 0 1 0 0,1 0-1 0 0,0 0 1 0 0,0-1-1 0 0,0 0 1 0 0,0 0 0 0 0,1-1-1 0 0,-1 0 1 0 0,0 0-1 0 0,11-1 1 0 0,-14-1-44 0 0,0 0 1 0 0,0 0-1 0 0,0-1 1 0 0,0 1-1 0 0,0-1 0 0 0,0 0 1 0 0,0 0-1 0 0,-1 0 1 0 0,1-1-1 0 0,-1 1 1 0 0,4-5-1 0 0,37-33-363 0 0,-27 23 278 0 0,-1-2 1 0 0,-1 1-1 0 0,0-2 1 0 0,21-38 0 0 0,-35 57 101 0 0,0 0 0 0 0,-1-1 1 0 0,1 1-1 0 0,-1 0 0 0 0,1 0 1 0 0,-1 0-1 0 0,1 0 0 0 0,-1-1 1 0 0,0 1-1 0 0,1 0 0 0 0,-1 0 1 0 0,0-1-1 0 0,0 1 0 0 0,0 0 1 0 0,0 0-1 0 0,-1-3 0 0 0,1 4 11 0 0,0-1 0 0 0,-1 1 0 0 0,1 0 0 0 0,0 0 0 0 0,-1-1 0 0 0,1 1 0 0 0,-1 0 0 0 0,1 0 0 0 0,0-1 0 0 0,-1 1 0 0 0,1 0-1 0 0,-1 0 1 0 0,1 0 0 0 0,-1 0 0 0 0,1 0 0 0 0,-1 0 0 0 0,1 0 0 0 0,0 0 0 0 0,-1 0 0 0 0,1 0 0 0 0,-1 0 0 0 0,1 0 0 0 0,-1 0-1 0 0,1 0 1 0 0,-1 0 0 0 0,1 0 0 0 0,-1 0 0 0 0,0 1 0 0 0,-36 17 505 0 0,29-14-293 0 0,1 1 0 0 0,0 0 0 0 0,0 0 0 0 0,1 1 0 0 0,-1 0 0 0 0,1 0-1 0 0,1 1 1 0 0,-1 0 0 0 0,1-1 0 0 0,0 2 0 0 0,0-1 0 0 0,1 1 0 0 0,0-1 0 0 0,1 1 0 0 0,0 0 0 0 0,0 0 0 0 0,0 1 0 0 0,1-1-1 0 0,-1 12 1 0 0,3-17-154 0 0,1 1-1 0 0,0-1 0 0 0,0 0 0 0 0,0 1 0 0 0,0-1 1 0 0,0 0-1 0 0,1 0 0 0 0,0 0 0 0 0,-1 0 0 0 0,1-1 1 0 0,0 1-1 0 0,0 0 0 0 0,1-1 0 0 0,-1 1 0 0 0,0-1 1 0 0,1 0-1 0 0,0 0 0 0 0,-1 0 0 0 0,1 0 0 0 0,0 0 1 0 0,0 0-1 0 0,0-1 0 0 0,6 2 0 0 0,6 4 235 0 0,0-2 1 0 0,0 1-1 0 0,26 3 0 0 0,23 0-3976 0 0,0-3 0 0 0,101-3 0 0 0,-114-3 2208 0 0,-3-6-6359 0 0,-26 3 4540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5:56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4180 0 0,'1'0'209'0'0,"0"0"-1"0"0,0 0 0 0 0,0-1 0 0 0,0 1 1 0 0,0 0-1 0 0,0-1 0 0 0,0 1 0 0 0,0-1 1 0 0,0 1-1 0 0,0-1 0 0 0,0 1 0 0 0,0-1 1 0 0,0 0-1 0 0,0 1 0 0 0,0-1 0 0 0,0 0 1 0 0,-1 0-1 0 0,1 0 0 0 0,0 0 0 0 0,4-3 3245 0 0,-5 21-3453 0 0,-15 59 853 0 0,10 35 1367 0 0,5-111-2133 0 0,15-13 306 0 0,14-48-148 0 0,-26 51 20 0 0,1 0-1 0 0,-1 1 1 0 0,2 0-1 0 0,-1 0 0 0 0,2 0 1 0 0,-1 1-1 0 0,1-1 0 0 0,0 1 1 0 0,1 1-1 0 0,12-13 0 0 0,-18 20-192 0 0,0-1 1 0 0,1 1-1 0 0,-1 0 0 0 0,1 0 0 0 0,-1-1 0 0 0,1 1 0 0 0,-1 0 0 0 0,0 0 1 0 0,1 0-1 0 0,-1 0 0 0 0,1 0 0 0 0,-1 1 0 0 0,1-1 0 0 0,-1 0 0 0 0,1 1 0 0 0,-1-1 1 0 0,0 1-1 0 0,1 0 0 0 0,-1-1 0 0 0,0 1 0 0 0,0 0 0 0 0,1 0 0 0 0,-1-1 1 0 0,0 1-1 0 0,0 0 0 0 0,0 0 0 0 0,0 0 0 0 0,0 1 0 0 0,1 0 0 0 0,35 43-351 0 0,-26-31 130 0 0,8 10-1152 0 0,0-1-1987 0 0,1-1-4902 0 0,-13-16 6105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5:56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3040 0 0,'9'21'5099'0'0,"7"46"-1169"0"0,-14-39 1169 0 0,-3-28-5098 0 0,0 0 0 0 0,0-1 0 0 0,0 0 0 0 0,1 1 0 0 0,-1-1 1 0 0,0 1-1 0 0,0-1 0 0 0,1 0 0 0 0,-1 0 0 0 0,1 1 1 0 0,-1-1-1 0 0,0 0 0 0 0,1 0 0 0 0,0 0 0 0 0,-1 0 0 0 0,1 0 1 0 0,-1 0-1 0 0,1 0 0 0 0,0 1 0 0 0,0-1 0 0 0,0 0 0 0 0,-1-2 1 0 0,-4-28-174 0 0,4 25 89 0 0,0-32-3215 0 0,17 5-6281 0 0,-12 28 8468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05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10765 0 0,'16'-34'816'0'0,"-15"29"-668"0"0,0 1 1 0 0,1 0-1 0 0,-1-1 1 0 0,1 1-1 0 0,0 0 1 0 0,0 0-1 0 0,1 0 0 0 0,-1 0 1 0 0,1 0-1 0 0,0 1 1 0 0,0-1-1 0 0,0 1 1 0 0,0 0-1 0 0,1 0 1 0 0,3-3-1 0 0,-5 5-149 0 0,0 1 0 0 0,-1 0 0 0 0,1-1 0 0 0,0 1 0 0 0,0 0-1 0 0,0 0 1 0 0,0 0 0 0 0,-1 1 0 0 0,1-1 0 0 0,0 0 0 0 0,0 1 0 0 0,-1-1 0 0 0,1 1 0 0 0,0-1 0 0 0,-1 1 0 0 0,1 0 0 0 0,0 0-1 0 0,-1 0 1 0 0,1 0 0 0 0,-1 0 0 0 0,1 0 0 0 0,1 3 0 0 0,1 0 2 0 0,-1 0-1 0 0,0 0 0 0 0,0 1 1 0 0,0-1-1 0 0,0 1 1 0 0,-1 0-1 0 0,4 10 1 0 0,-2-1 138 0 0,0 1 1 0 0,0 0 0 0 0,-2-1 0 0 0,2 32-1 0 0,-2 61 1160 0 0,-1 0 3380 0 0,-1-107-4621 0 0,33-45-118 0 0,-31 43 76 0 0,43-52-236 0 0,-41 50 339 0 0,0 0 0 0 0,0 0 0 0 0,0 0 1 0 0,0 1-1 0 0,1 0 0 0 0,0 0 0 0 0,-1 0 0 0 0,1 0 0 0 0,0 1 0 0 0,7-3 0 0 0,-10 5 16 0 0,1 0 0 0 0,-1 1 1 0 0,0-1-1 0 0,0 1 1 0 0,0-1-1 0 0,1 1 0 0 0,-1 0 1 0 0,0-1-1 0 0,0 1 1 0 0,0 0-1 0 0,0 0 0 0 0,0 1 1 0 0,0-1-1 0 0,-1 0 1 0 0,1 1-1 0 0,0-1 1 0 0,-1 1-1 0 0,1-1 0 0 0,2 4 1 0 0,-2-2 46 0 0,0-1 0 0 0,1 1 0 0 0,0-1 0 0 0,-1 0 0 0 0,1 0 0 0 0,0 0 0 0 0,0 0 0 0 0,0 0 1 0 0,1-1-1 0 0,5 3 0 0 0,-2-4-175 0 0,1 1 0 0 0,-1-2 0 0 0,1 1 0 0 0,-1-1 1 0 0,0 0-1 0 0,1-1 0 0 0,-1 0 0 0 0,0 0 0 0 0,0 0 0 0 0,0-1 1 0 0,0 0-1 0 0,0 0 0 0 0,-1-1 0 0 0,1 0 0 0 0,-1 0 0 0 0,0 0 1 0 0,0-1-1 0 0,-1 0 0 0 0,1 0 0 0 0,7-10 0 0 0,6-8-377 0 0,0-1-1 0 0,-1 0 1 0 0,25-48-1 0 0,-42 69 278 0 0,1 0 0 0 0,-1 0 0 0 0,1 0 0 0 0,-1-1 0 0 0,0 1 0 0 0,0 0 0 0 0,-1-1 0 0 0,1 1 0 0 0,-1-1 0 0 0,1-6 0 0 0,-3 10 100 0 0,0 0 1 0 0,0 0 0 0 0,0 0-1 0 0,0 0 1 0 0,0 0-1 0 0,1 1 1 0 0,-1-1-1 0 0,0 0 1 0 0,0 1-1 0 0,0 0 1 0 0,1-1 0 0 0,-1 1-1 0 0,0 0 1 0 0,-2 1-1 0 0,0 1 63 0 0,1 0 0 0 0,-1 0 0 0 0,0 1 0 0 0,1-1-1 0 0,0 1 1 0 0,0-1 0 0 0,0 1 0 0 0,0 0 0 0 0,1 0 0 0 0,0 0 0 0 0,-1 1-1 0 0,2-1 1 0 0,-1 1 0 0 0,0-1 0 0 0,1 1 0 0 0,0-1 0 0 0,0 1 0 0 0,0 0-1 0 0,0-1 1 0 0,1 1 0 0 0,0 6 0 0 0,0-10-36 0 0,1 0 1 0 0,-1 0-1 0 0,1 0 1 0 0,0 1-1 0 0,-1-1 1 0 0,1 0-1 0 0,0 0 1 0 0,-1 0-1 0 0,1 0 1 0 0,0 0-1 0 0,0 0 0 0 0,0 0 1 0 0,0 0-1 0 0,0-1 1 0 0,0 1-1 0 0,0 0 1 0 0,1-1-1 0 0,-1 1 1 0 0,0 0-1 0 0,1-1 1 0 0,33 15-231 0 0,-22-10 185 0 0,-4 1 32 0 0,0 0 1 0 0,-1 0-1 0 0,0 0 1 0 0,0 1-1 0 0,0 0 1 0 0,-1 1-1 0 0,0-1 1 0 0,-1 1-1 0 0,1 1 1 0 0,-2-1-1 0 0,1 1 1 0 0,-1 0-1 0 0,0 1 1 0 0,-1-1 0 0 0,0 1-1 0 0,-1-1 1 0 0,0 1-1 0 0,2 12 1 0 0,3 21 12 0 0,-1 0 0 0 0,2 84 1 0 0,-9-89-147 0 0,-3 0 1 0 0,0 0 0 0 0,-3 0-1 0 0,-1 0 1 0 0,-2-1-1 0 0,-1 0 1 0 0,-2-1 0 0 0,-2 0-1 0 0,-1-1 1 0 0,-34 58-1 0 0,48-90 67 0 0,0-1 0 0 0,-1 1-1 0 0,0-1 1 0 0,1 1 0 0 0,-1-1 0 0 0,0 1-1 0 0,0-1 1 0 0,0 0 0 0 0,0 0-1 0 0,-1 0 1 0 0,1 0 0 0 0,0-1 0 0 0,-1 1-1 0 0,0 0 1 0 0,1-1 0 0 0,-1 0-1 0 0,0 0 1 0 0,0 0 0 0 0,1 0 0 0 0,-1 0-1 0 0,0 0 1 0 0,0-1 0 0 0,0 1-1 0 0,-4-1 1 0 0,3-1 23 0 0,1 0 0 0 0,-1 0 0 0 0,1 0 1 0 0,0-1-1 0 0,-1 1 0 0 0,1-1 0 0 0,0 0 0 0 0,0 0 0 0 0,0 0 0 0 0,0 0 0 0 0,0 0 0 0 0,0-1 0 0 0,1 0 1 0 0,-1 1-1 0 0,1-1 0 0 0,0 0 0 0 0,0 0 0 0 0,0 0 0 0 0,-2-6 0 0 0,-3-3 122 0 0,1 0 1 0 0,0-1-1 0 0,2 1 0 0 0,-1-2 0 0 0,1 1 1 0 0,1 0-1 0 0,1-1 0 0 0,0 1 0 0 0,0-1 1 0 0,1 0-1 0 0,1 1 0 0 0,0-1 0 0 0,1 0 0 0 0,1 1 1 0 0,0-1-1 0 0,1 1 0 0 0,0-1 0 0 0,1 1 1 0 0,1 0-1 0 0,0 0 0 0 0,11-19 0 0 0,-3 8-25 0 0,2 0 0 0 0,1 1 0 0 0,1 1 0 0 0,0 0 0 0 0,2 1-1 0 0,0 2 1 0 0,2 0 0 0 0,0 0 0 0 0,41-25 0 0 0,99-51-2002 0 0,-79 49-2621 0 0,-1-4-8131 0 0,-70 43 10554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5:5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5160 0 0,'5'3'709'0'0,"-1"-1"0"0"0,1 0-1 0 0,-1 0 1 0 0,1 0 0 0 0,0 0-1 0 0,0-1 1 0 0,0 1-1 0 0,7 0 1 0 0,-10-2-619 0 0,-1 0 1 0 0,1 0-1 0 0,0 0 0 0 0,0 0 0 0 0,0-1 1 0 0,0 1-1 0 0,-1 0 0 0 0,1-1 0 0 0,0 1 1 0 0,0-1-1 0 0,-1 0 0 0 0,1 1 0 0 0,0-1 1 0 0,-1 0-1 0 0,1 0 0 0 0,-1 0 1 0 0,1 0-1 0 0,-1-1 0 0 0,0 1 0 0 0,1 0 1 0 0,-1-1-1 0 0,0 1 0 0 0,0 0 0 0 0,0-1 1 0 0,0 1-1 0 0,2-4 0 0 0,-1 0-203 0 0,-2 5 114 0 0,0 0 1 0 0,-1 0 0 0 0,1 1-1 0 0,0-1 1 0 0,-1 0-1 0 0,1 0 1 0 0,0 0-1 0 0,-1 0 1 0 0,1 0-1 0 0,0 0 1 0 0,-1 0-1 0 0,1 0 1 0 0,0 0 0 0 0,-1 0-1 0 0,1 0 1 0 0,0 0-1 0 0,0-1 1 0 0,-1 1-1 0 0,1 0 1 0 0,0 0-1 0 0,-1 0 1 0 0,1 0-1 0 0,0 0 1 0 0,0-1 0 0 0,-1 1-1 0 0,1 0 1 0 0,0 0-1 0 0,0 0 1 0 0,-1-1-1 0 0,1 1 1 0 0,0 0-1 0 0,0 0 1 0 0,0-1-1 0 0,-1 1 1 0 0,1 0 0 0 0,0-1-1 0 0,0 1 1 0 0,0 0-1 0 0,0 0 1 0 0,0-1-1 0 0,0 1 1 0 0,0 0-1 0 0,0-1 1 0 0,0 1 0 0 0,0 0-1 0 0,0-1 1 0 0,0 1-1 0 0,0 0 1 0 0,0-1-1 0 0,0 1 1 0 0,0 0-1 0 0,0-1 1 0 0,0 1-1 0 0,0 0 1 0 0,0 0 0 0 0,0-1-1 0 0,0 1 1 0 0,1 0-1 0 0,-1-1 1 0 0,0 1-1 0 0,0 0 1 0 0,0 0-1 0 0,1-1 1 0 0,-1 1-1 0 0,0 0 1 0 0,0 0 0 0 0,1 0-1 0 0,-1-1 1 0 0,-1 2 1 0 0,-1 0 1 0 0,1 0-1 0 0,0 0 1 0 0,0 0-1 0 0,-1 1 1 0 0,1-1-1 0 0,0 0 1 0 0,0 1-1 0 0,0-1 1 0 0,0 1-1 0 0,0-1 0 0 0,0 1 1 0 0,1-1-1 0 0,-1 1 1 0 0,1-1-1 0 0,-1 1 1 0 0,1 0-1 0 0,-1-1 1 0 0,1 3-1 0 0,-8 36-328 0 0,8-39 181 0 0,0 1-1 0 0,0-1 0 0 0,0 1 0 0 0,0-1 1 0 0,0 0-1 0 0,0 1 0 0 0,1-1 0 0 0,-1 0 1 0 0,0 1-1 0 0,1-1 0 0 0,-1 0 1 0 0,1 0-1 0 0,0 1 0 0 0,-1-1 0 0 0,1 0 1 0 0,0 0-1 0 0,0 0 0 0 0,-1 0 1 0 0,1 0-1 0 0,2 2 0 0 0,-1-2-536 0 0,0 0 1 0 0,0 0-1 0 0,0 0 0 0 0,1-1 1 0 0,-1 1-1 0 0,0 0 0 0 0,0-1 0 0 0,1 0 1 0 0,-1 1-1 0 0,0-1 0 0 0,5 0 1 0 0,-2 0-586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5:5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7025 0 0,'2'-2'95'0'0,"-1"1"108"0"0,0 0 0 0 0,0 0-1 0 0,0 0 1 0 0,0 0 0 0 0,-1 0-1 0 0,1 0 1 0 0,0-1 0 0 0,-1 1-1 0 0,1 0 1 0 0,-1 0 0 0 0,1 0-1 0 0,-1-1 1 0 0,1 1 0 0 0,-1 0-1 0 0,0-2 1 0 0,0 2-48 0 0,-10 3-11 0 0,10 0-152 0 0,1-1-1 0 0,-1 1 0 0 0,1 0 1 0 0,0-1-1 0 0,-1 1 1 0 0,1 0-1 0 0,0-1 0 0 0,0 1 1 0 0,0-1-1 0 0,0 1 0 0 0,1-1 1 0 0,-1 0-1 0 0,0 1 1 0 0,0-1-1 0 0,1 0 0 0 0,-1 0 1 0 0,1 0-1 0 0,-1 0 0 0 0,1 0 1 0 0,0 0-1 0 0,-1 0 1 0 0,1-1-1 0 0,3 2 0 0 0,-3-2 37 0 0,0 1-1 0 0,1 0 0 0 0,-1 0 0 0 0,0 0 1 0 0,0 0-1 0 0,0 0 0 0 0,0 1 0 0 0,0-1 1 0 0,0 1-1 0 0,-1-1 0 0 0,1 1 0 0 0,0 0 1 0 0,-1-1-1 0 0,1 1 0 0 0,-1 0 0 0 0,1 0 1 0 0,-1 0-1 0 0,0 0 0 0 0,0 1 0 0 0,0-1 0 0 0,0 0 1 0 0,-1 0-1 0 0,1 0 0 0 0,0 1 0 0 0,0 3 1 0 0,-3-3-244 0 0,0 1 0 0 0,0 0 0 0 0,0-1 1 0 0,-1 1-1 0 0,1-1 0 0 0,-1 0 0 0 0,0 0 1 0 0,-3 4-1 0 0,-15 12-6004 0 0,19-17 4714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5:58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6633 0 0,'13'-14'333'0'0,"-1"3"2594"0"0,-8 34-1130 0 0,0 4 236 0 0,0-20-1404 0 0,2-16-664 0 0,-5 5 115 0 0,1 0 1 0 0,0 0 0 0 0,0 0 0 0 0,0 1 0 0 0,1-1-1 0 0,-1 1 1 0 0,1-1 0 0 0,-1 1 0 0 0,1 0-1 0 0,0 0 1 0 0,7-5 0 0 0,-9 8 139 0 0,4 15 59 0 0,-5-15-275 0 0,0 0 0 0 0,0 0 1 0 0,0 0-1 0 0,0-1 0 0 0,0 1 0 0 0,0 0 0 0 0,0 0 0 0 0,0 0 0 0 0,0-1 1 0 0,0 1-1 0 0,0 0 0 0 0,1 0 0 0 0,-1 0 0 0 0,0 0 0 0 0,0-1 0 0 0,0 1 1 0 0,0 0-1 0 0,0 0 0 0 0,0 0 0 0 0,1 0 0 0 0,-1-1 0 0 0,0 1 0 0 0,0 0 1 0 0,0 0-1 0 0,0 0 0 0 0,0 0 0 0 0,1 0 0 0 0,-1 0 0 0 0,0 0 0 0 0,0 0 1 0 0,0 0-1 0 0,1 0 0 0 0,-1 0 0 0 0,0-1 0 0 0,0 1 0 0 0,0 0 0 0 0,0 0 0 0 0,1 0 1 0 0,-1 0-1 0 0,0 0 0 0 0,0 0 0 0 0,0 1 0 0 0,1-1 0 0 0,-1 0 0 0 0,0 0 1 0 0,0 0-1 0 0,0 0 0 0 0,1 0 0 0 0,-1 0 0 0 0,0 0 0 0 0,0 0 0 0 0,0 0 1 0 0,0 0-1 0 0,1 1 0 0 0,-1-1 0 0 0,0 0 0 0 0,0 0 0 0 0,0 0 0 0 0,0 0 1 0 0,0 0-1 0 0,0 1 0 0 0,0-1 0 0 0,1 0 0 0 0,-1 0 0 0 0,0 0 0 0 0,0 1 0 0 0,0-1 1 0 0,0 0-1 0 0,1-2 114 0 0,0 0 1 0 0,0 0 0 0 0,1 0-1 0 0,-1 0 1 0 0,0 0-1 0 0,1 0 1 0 0,0 0 0 0 0,-1 1-1 0 0,1-1 1 0 0,0 0-1 0 0,0 1 1 0 0,0 0 0 0 0,0-1-1 0 0,0 1 1 0 0,0 0-1 0 0,0 0 1 0 0,0 0 0 0 0,1 0-1 0 0,-1 0 1 0 0,0 1 0 0 0,0-1-1 0 0,1 1 1 0 0,-1-1-1 0 0,1 1 1 0 0,-1 0 0 0 0,0 0-1 0 0,5 1 1 0 0,12-13 95 0 0,-11 6-3373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5:58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7405 0 0,'39'-10'11865'0'0,"-30"29"-11550"0"0,-2 1 1 0 0,0 0-1 0 0,-1 0 0 0 0,-1 0 1 0 0,-1 1-1 0 0,2 33 1 0 0,-6-54-314 0 0,6 70 327 0 0,-6-69-219 0 0,-1-2-137 0 0,0 0-1 0 0,0 0 1 0 0,0 0 0 0 0,1 1 0 0 0,-1-1 0 0 0,0 0 0 0 0,0 0-1 0 0,0-1 1 0 0,1 1 0 0 0,-1 0 0 0 0,1 0 0 0 0,-1 0 0 0 0,1 0 0 0 0,-1 0-1 0 0,1-1 1 0 0,0 1 0 0 0,-1 0 0 0 0,1 0 0 0 0,0-1 0 0 0,0 1-1 0 0,0 0 1 0 0,0-1 0 0 0,0 1 0 0 0,0-1 0 0 0,-1-45-599 0 0,1 41 527 0 0,-1-26-295 0 0,0 23 342 0 0,0-1 1 0 0,1 1-1 0 0,0 0 0 0 0,1-1 1 0 0,0 1-1 0 0,0 0 0 0 0,1 0 1 0 0,0 0-1 0 0,4-10 0 0 0,-1-1-36 0 0,-5 19 108 0 0,0 0 0 0 0,0-1-1 0 0,0 1 1 0 0,0 0 0 0 0,0 0 0 0 0,1-1 0 0 0,-1 1 0 0 0,0 0 0 0 0,1 0 0 0 0,-1-1 0 0 0,1 1 0 0 0,-1 0 0 0 0,1 0-1 0 0,0 0 1 0 0,-1 0 0 0 0,1 0 0 0 0,0 0 0 0 0,0 0 0 0 0,0 0 0 0 0,0 0 0 0 0,0 0 0 0 0,0 0 0 0 0,0 0 0 0 0,0 1 0 0 0,0-1-1 0 0,0 0 1 0 0,0 1 0 0 0,2-2 0 0 0,-2 2 253 0 0,-1 8-262 0 0,-1-1 0 0 0,0 1 0 0 0,-1-1 0 0 0,0 1 1 0 0,0-1-1 0 0,0 0 0 0 0,-1 0 0 0 0,-3 7 0 0 0,-4 9-2464 0 0,7-17 427 0 0,-2 9-8682 0 0,5-13 9205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5:59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6941 0 0,'6'-41'1023'0'0,"-6"23"2533"0"0,0 54-2586 0 0,1-21-936 0 0,0 0 0 0 0,1 0 0 0 0,0 0 0 0 0,7 22 0 0 0,-8-31 3 0 0,1 0 0 0 0,1 1 0 0 0,-1-1-1 0 0,1-1 1 0 0,0 1 0 0 0,0 0 0 0 0,0-1 0 0 0,1 1 0 0 0,0-1 0 0 0,0 0 0 0 0,1 0 0 0 0,-1-1 0 0 0,6 5 0 0 0,-9-8-56 0 0,0 0 1 0 0,-1-1 0 0 0,1 1 0 0 0,0-1 0 0 0,0 1 0 0 0,0-1 0 0 0,0 1-1 0 0,0-1 1 0 0,0 0 0 0 0,0 1 0 0 0,0-1 0 0 0,0 0 0 0 0,0 0 0 0 0,0 1-1 0 0,0-1 1 0 0,0 0 0 0 0,0 0 0 0 0,0 0 0 0 0,0 0 0 0 0,0 0 0 0 0,0-1-1 0 0,0 1 1 0 0,-1 0 0 0 0,1 0 0 0 0,0-1 0 0 0,0 1 0 0 0,0-1 0 0 0,0 1-1 0 0,0 0 1 0 0,0-1 0 0 0,0 0 0 0 0,0 1 0 0 0,-1-1 0 0 0,1 1 0 0 0,0-1-1 0 0,-1 0 1 0 0,1 0 0 0 0,0 1 0 0 0,-1-1 0 0 0,1 0 0 0 0,-1 0 0 0 0,1 0-1 0 0,-1 0 1 0 0,1 0 0 0 0,-1 0 0 0 0,0 0 0 0 0,1-1 0 0 0,1-4-66 0 0,0 0 1 0 0,-1-1-1 0 0,0 1 1 0 0,0 0-1 0 0,0-13 0 0 0,-1 19 97 0 0,0-1-1 0 0,0 1 1 0 0,0 0-1 0 0,0-1 1 0 0,0 1-1 0 0,0 0 1 0 0,-1-1-1 0 0,1 1 1 0 0,0 0-1 0 0,0-1 1 0 0,0 1-1 0 0,-1 0 1 0 0,1 0-1 0 0,0-1 1 0 0,0 1-1 0 0,-1 0 1 0 0,1 0-1 0 0,0-1 1 0 0,0 1-1 0 0,-1 0 1 0 0,1 0-1 0 0,0 0 1 0 0,-1 0-1 0 0,1-1 1 0 0,0 1-1 0 0,-1 0 1 0 0,1 0-1 0 0,0 0 1 0 0,-1 0-1 0 0,1 0 1 0 0,-1 0-1 0 0,1 0 1 0 0,0 0 0 0 0,-1 0-1 0 0,1 0 1 0 0,0 0-1 0 0,-1 0 1 0 0,1 0-1 0 0,0 0 1 0 0,-1 0-1 0 0,1 0 1 0 0,0 1-1 0 0,-1-1 1 0 0,1 0-1 0 0,0 0 1 0 0,-1 0-1 0 0,1 1 1 0 0,0-1-1 0 0,-1 0 1 0 0,1 0-1 0 0,0 1 1 0 0,0-1-1 0 0,-1 0 1 0 0,1 0-1 0 0,0 1 1 0 0,0-1-1 0 0,-18 13 338 0 0,14-9-322 0 0,1 0 0 0 0,-1 0 1 0 0,1 1-1 0 0,0-1 1 0 0,0 0-1 0 0,1 1 1 0 0,-1 0-1 0 0,1 0 1 0 0,0 0-1 0 0,0 0 1 0 0,1 0-1 0 0,0 0 1 0 0,-1 0-1 0 0,2 1 1 0 0,-1-1-1 0 0,0 6 1 0 0,9-2-1441 0 0,11-6-6795 0 0,-15-3 7131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5:59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30 8033 0 0,'0'0'89'0'0,"-1"0"1"0"0,1-1-1 0 0,0 1 0 0 0,-1 0 1 0 0,1 0-1 0 0,0 0 1 0 0,-1-1-1 0 0,1 1 0 0 0,0 0 1 0 0,-1-1-1 0 0,1 1 1 0 0,0 0-1 0 0,0 0 0 0 0,-1-1 1 0 0,1 1-1 0 0,0-1 1 0 0,0 1-1 0 0,-1 0 0 0 0,1-1 1 0 0,0 1-1 0 0,0 0 1 0 0,0-1-1 0 0,0 1 0 0 0,0-1 1 0 0,0 1-1 0 0,0-1 0 0 0,0 1 1 0 0,0 0-1 0 0,0-1 1 0 0,0 1-1 0 0,0-1 0 0 0,0 1 1 0 0,0 0-1 0 0,0-1 1 0 0,0 1-1 0 0,0-1 0 0 0,0 1 1 0 0,1 0-1 0 0,-1-1 1 0 0,0 1-1 0 0,0 0 0 0 0,0-1 1 0 0,1 1-1 0 0,-1 0 1 0 0,0-1-1 0 0,1 1 0 0 0,25-9 1327 0 0,32 4-1116 0 0,-57 5-260 0 0,1 0-1 0 0,0 0 1 0 0,-1 0 0 0 0,1 0-1 0 0,-1 0 1 0 0,1 1 0 0 0,-1-1-1 0 0,1 0 1 0 0,-1 1 0 0 0,1-1-1 0 0,-1 1 1 0 0,1-1 0 0 0,-1 1-1 0 0,0 0 1 0 0,1 0 0 0 0,-1-1-1 0 0,0 1 1 0 0,0 0-1 0 0,1 0 1 0 0,-1 0 0 0 0,0 1-1 0 0,0-1 1 0 0,0 0 0 0 0,0 0-1 0 0,0 0 1 0 0,0 2 0 0 0,0 0 77 0 0,0 0 0 0 0,0 0 0 0 0,-1 0-1 0 0,1 1 1 0 0,-1-1 0 0 0,0 0 0 0 0,0 0 0 0 0,0 0 0 0 0,0 0 0 0 0,-1 0 0 0 0,1 0 0 0 0,-2 4 0 0 0,-2 6 84 0 0,0 0 0 0 0,-1 0 0 0 0,0 0 0 0 0,-14 22 0 0 0,12-25-727 0 0,-12 20-580 0 0,14-13-9273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5:5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9641 0 0,'13'7'456'0'0,"-13"-1"-216"0"0,4 1-52 0 0,-4-3-120 0 0,0 2-60 0 0,0-3-60 0 0,0 3-164 0 0,0-1-216 0 0,0 0-268 0 0,0-1-376 0 0,2 1-364 0 0,-2 0-1693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0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34 5408 0 0,'-1'0'96'0'0,"1"0"0"0"0,-1-1-1 0 0,1 1 1 0 0,-1 0-1 0 0,1-1 1 0 0,-1 1-1 0 0,1 0 1 0 0,-1-1-1 0 0,1 1 1 0 0,0-1-1 0 0,-1 1 1 0 0,1-1-1 0 0,-1 1 1 0 0,1-1-1 0 0,0 1 1 0 0,0-1-1 0 0,-1 1 1 0 0,1-1-1 0 0,0 0 1 0 0,0 1-1 0 0,0-1 1 0 0,-1 1 0 0 0,1-1-1 0 0,0 0 1 0 0,0 1-1 0 0,0-1 1 0 0,0 1-1 0 0,0-1 1 0 0,0 0-1 0 0,0 1 1 0 0,1-1-1 0 0,-1 0 1 0 0,0 1-1 0 0,0-1 1 0 0,0 1-1 0 0,1-1 1 0 0,-1 1-1 0 0,0-1 1 0 0,0 0-1 0 0,1 1 1 0 0,-1-1-1 0 0,0 1 1 0 0,1 0-1 0 0,-1-1 1 0 0,1 1 0 0 0,-1-1-1 0 0,1 1 1 0 0,-1-1-1 0 0,1 1 1 0 0,-1 0-1 0 0,1-1 1 0 0,-1 1-1 0 0,1 0 1 0 0,0-1-1 0 0,1 0 143 0 0,0 1-1 0 0,-1-1 0 0 0,1 0 1 0 0,0 0-1 0 0,0 1 0 0 0,-1-1 1 0 0,1 1-1 0 0,0-1 0 0 0,0 1 1 0 0,0 0-1 0 0,0 0 1 0 0,-1 0-1 0 0,1 0 0 0 0,0 0 1 0 0,0 0-1 0 0,0 0 0 0 0,0 1 1 0 0,0-1-1 0 0,2 2 0 0 0,5 3-94 0 0,0 0-1 0 0,-1 1 0 0 0,1 0 0 0 0,-1 1 0 0 0,-1-1 0 0 0,1 2 0 0 0,-1-1 0 0 0,0 1 0 0 0,-1 0 0 0 0,0 0 0 0 0,0 1 1 0 0,-1 0-1 0 0,0 0 0 0 0,-1 0 0 0 0,0 0 0 0 0,0 1 0 0 0,3 14 0 0 0,-4-11-325 0 0,-1 1 0 0 0,0 0 0 0 0,-1-1 0 0 0,-1 1 0 0 0,0 0 0 0 0,-1 0 0 0 0,0-1 0 0 0,-1 1 0 0 0,-1-1 0 0 0,0 1 0 0 0,-1-1-1 0 0,-8 20 1 0 0,-30 50-8543 0 0,33-68 6885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00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29 5689 0 0,'1'-1'95'0'0,"0"1"1"0"0,-1-1-1 0 0,1 1 1 0 0,0-1 0 0 0,-1 0-1 0 0,1 1 1 0 0,-1-1-1 0 0,1 0 1 0 0,-1 1-1 0 0,1-1 1 0 0,-1 0 0 0 0,1 0-1 0 0,-1 0 1 0 0,0 1-1 0 0,0-1 1 0 0,1 0 0 0 0,-1 0-1 0 0,0 0 1 0 0,0 0-1 0 0,0 0 1 0 0,0 0 0 0 0,0 1-1 0 0,0-1 1 0 0,0 0-1 0 0,0 0 1 0 0,0 0 0 0 0,0 0-1 0 0,-1 0 1 0 0,1-1-1 0 0,-8-1 2399 0 0,-5 17-675 0 0,2 6-1302 0 0,1 1 1 0 0,1 0-1 0 0,1 1 1 0 0,1 0 0 0 0,0 0-1 0 0,2 1 1 0 0,1 0 0 0 0,0 0-1 0 0,2 0 1 0 0,1 0-1 0 0,2 38 1 0 0,1-46-670 0 0,0 0 0 0 0,1 0 0 0 0,1 0-1 0 0,0-1 1 0 0,1 1 0 0 0,1-1 0 0 0,0 0 0 0 0,8 14 0 0 0,-7-17-507 0 0,0-1 0 0 0,0 0 0 0 0,1-1 0 0 0,0 0 0 0 0,1 0 0 0 0,0-1 0 0 0,0 0 1 0 0,1 0-1 0 0,0-1 0 0 0,21 11 0 0 0,-12-9-2497 0 0,1 2 1093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46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3 4860 0 0,'-14'-1'1582'0'0,"11"1"-1449"0"0,1-1 0 0 0,-1 1 0 0 0,0 0 0 0 0,0 0 0 0 0,0 0 0 0 0,1 0 0 0 0,-1 1 0 0 0,0-1 0 0 0,0 1 0 0 0,-3 1 0 0 0,-191 70 4092 0 0,197-72-4223 0 0,0 0 1 0 0,0 0-1 0 0,0 0 1 0 0,0 0-1 0 0,0 0 1 0 0,0 0-1 0 0,0 0 1 0 0,0 0 0 0 0,-1 0-1 0 0,1 0 1 0 0,0 0-1 0 0,0 0 1 0 0,0 0-1 0 0,0 0 1 0 0,0 0-1 0 0,0 0 1 0 0,0 0-1 0 0,0 0 1 0 0,0 1-1 0 0,0-1 1 0 0,0 0-1 0 0,-1 0 1 0 0,1 0 0 0 0,0 0-1 0 0,0 0 1 0 0,0 0-1 0 0,0 0 1 0 0,0 0-1 0 0,0 0 1 0 0,0 0-1 0 0,0 1 1 0 0,0-1-1 0 0,0 0 1 0 0,0 0-1 0 0,0 0 1 0 0,0 0-1 0 0,0 0 1 0 0,0 0-1 0 0,0 0 1 0 0,0 0 0 0 0,0 1-1 0 0,0-1 1 0 0,0 0-1 0 0,0 0 1 0 0,0 0-1 0 0,0 0 1 0 0,0 0-1 0 0,0 0 1 0 0,1 0-1 0 0,-1 0 1 0 0,0 0-1 0 0,0 1 1 0 0,0-1-1 0 0,0 0 1 0 0,0 0-1 0 0,0 0 1 0 0,0 0 0 0 0,0 0-1 0 0,0 0 1 0 0,0 0-1 0 0,0 0 1 0 0,1 0-1 0 0,-1 0 1 0 0,0 0-1 0 0,12 6 35 0 0,22 3 8 0 0,-26-7 80 0 0,-3-1-229 0 0,25 9 954 0 0,-30-9-835 0 0,1-1 0 0 0,-1 0 0 0 0,1 0 0 0 0,-1 0 0 0 0,0 1 0 0 0,1-1 0 0 0,-1 0 0 0 0,0 0-1 0 0,1 1 1 0 0,-1-1 0 0 0,0 0 0 0 0,1 1 0 0 0,-1-1 0 0 0,0 0 0 0 0,1 1 0 0 0,-1-1 0 0 0,0 0 0 0 0,0 1 0 0 0,0-1 0 0 0,1 1 0 0 0,-1-1 0 0 0,0 1 0 0 0,0-1 0 0 0,0 0 0 0 0,0 1 0 0 0,0-1 0 0 0,0 1 0 0 0,0-1 0 0 0,0 1 0 0 0,0-1 0 0 0,0 1-1 0 0,0-1 1 0 0,0 0 0 0 0,0 1 0 0 0,0-1 0 0 0,0 1 0 0 0,-1-1 0 0 0,1 1 0 0 0,0-1 0 0 0,0 0 0 0 0,0 1 0 0 0,-1-1 0 0 0,1 0 0 0 0,0 1 0 0 0,0-1 0 0 0,-1 0 0 0 0,1 1 0 0 0,0-1 0 0 0,-1 0 0 0 0,1 1 0 0 0,-1-1 0 0 0,1 0 0 0 0,0 0 0 0 0,-1 1-1 0 0,1-1 1 0 0,-1 0 0 0 0,1 0 0 0 0,-1 0 0 0 0,-49 38-974 0 0,18-11-2563 0 0,14-11-1023 0 0,16-13 3004 0 0,0-1 547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2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2208 0 0,'6'-12'160'0'0,"-3"4"-28"0"0,1 4 32 0 0,-2-2-84 0 0,-2-1 4 0 0,2 4-60 0 0,-2-1 16 0 0,4-1-48 0 0,-4 2-8 0 0,0-1-72 0 0,0 3-24 0 0,2-3-36 0 0,-2 2-16 0 0,0 0-156 0 0,0-1-1004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46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51 6497 0 0,'45'15'4492'0'0,"-42"-16"-4491"0"0,0 1 0 0 0,0-1 1 0 0,0 0-1 0 0,0 0 0 0 0,0 0 0 0 0,0 0 0 0 0,0-1 1 0 0,0 1-1 0 0,-1-1 0 0 0,1 0 0 0 0,0 0 1 0 0,-1 0-1 0 0,1 0 0 0 0,-1 0 0 0 0,0 0 0 0 0,0-1 1 0 0,0 1-1 0 0,0-1 0 0 0,0 0 0 0 0,0 1 0 0 0,-1-1 1 0 0,1 0-1 0 0,-1 0 0 0 0,0 0 0 0 0,0 0 0 0 0,1-5 1 0 0,-2 7 30 0 0,-1 0 1 0 0,1 1-1 0 0,-1-1 1 0 0,1 1-1 0 0,-1 0 1 0 0,0-1 0 0 0,1 1-1 0 0,-1-1 1 0 0,0 1-1 0 0,1 0 1 0 0,-1-1-1 0 0,0 1 1 0 0,1 0-1 0 0,-1 0 1 0 0,0 0-1 0 0,1 0 1 0 0,-1-1 0 0 0,0 1-1 0 0,0 0 1 0 0,1 0-1 0 0,-1 0 1 0 0,0 0-1 0 0,0 1 1 0 0,1-1-1 0 0,-1 0 1 0 0,0 0-1 0 0,1 0 1 0 0,-1 1 0 0 0,0-1-1 0 0,1 0 1 0 0,-2 1-1 0 0,-22 6 1111 0 0,10 1-766 0 0,1-1-164 0 0,0 1 0 0 0,0 0-1 0 0,-13 11 1 0 0,24-16-185 0 0,-1-1 0 0 0,0 1 0 0 0,1 0 0 0 0,-1 0 0 0 0,1 0 0 0 0,0 0-1 0 0,0 0 1 0 0,0 0 0 0 0,0 0 0 0 0,0 1 0 0 0,1-1 0 0 0,0 1 0 0 0,0-1 0 0 0,0 1 0 0 0,0 0 0 0 0,0-1 0 0 0,0 8 0 0 0,2-10-59 0 0,-1 0 1 0 0,1 0-1 0 0,0 0 1 0 0,0 0 0 0 0,-1 0-1 0 0,1 0 1 0 0,0 0-1 0 0,0 0 1 0 0,0-1-1 0 0,0 1 1 0 0,0 0-1 0 0,0-1 1 0 0,1 1 0 0 0,-1-1-1 0 0,0 1 1 0 0,0-1-1 0 0,0 1 1 0 0,0-1-1 0 0,1 0 1 0 0,-1 1-1 0 0,0-1 1 0 0,3 0 0 0 0,30 4-1358 0 0,-9-5-1378 0 0,-1 0 1 0 0,30-7-1 0 0,-33 4 1510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4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4 4652 0 0,'-6'-1'353'0'0,"0"0"-1"0"0,0 0 0 0 0,0 1 0 0 0,0 0 0 0 0,0 0 0 0 0,0 0 0 0 0,0 1 0 0 0,0 0 0 0 0,0 0 0 0 0,0 0 0 0 0,0 1 0 0 0,0 0 0 0 0,0 0 0 0 0,1 1 1 0 0,-9 4-1 0 0,0 0 249 0 0,0 1 0 0 0,1 0 0 0 0,-1 1 1 0 0,-22 21-1 0 0,34-28-426 0 0,0 0-1 0 0,1 1 1 0 0,-1-1-1 0 0,0 0 1 0 0,1 1 0 0 0,-1-1-1 0 0,1 1 1 0 0,0-1 0 0 0,0 1-1 0 0,0 0 1 0 0,-1 4-1 0 0,2-6-91 0 0,-1 0-1 0 0,1 0 1 0 0,0 0-1 0 0,0 0 0 0 0,0 0 1 0 0,0 0-1 0 0,0 0 0 0 0,0 0 1 0 0,0 0-1 0 0,0 0 1 0 0,1 0-1 0 0,-1 0 0 0 0,0 0 1 0 0,1 0-1 0 0,-1 0 1 0 0,0 0-1 0 0,1 0 0 0 0,-1 0 1 0 0,1 0-1 0 0,0 0 0 0 0,-1 0 1 0 0,1-1-1 0 0,0 1 1 0 0,-1 0-1 0 0,1 0 0 0 0,0-1 1 0 0,0 1-1 0 0,0-1 1 0 0,0 1-1 0 0,-1 0 0 0 0,3 0 1 0 0,6 2-6 0 0,0-1 0 0 0,0 1 1 0 0,1-1-1 0 0,-1-1 0 0 0,1 0 1 0 0,-1 0-1 0 0,1-1 0 0 0,0 0 1 0 0,13-2-1 0 0,87-20-5781 0 0,-94 18 3634 0 0,25-9-5462 0 0,-35 11 6525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47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7561 0 0,'2'-4'463'0'0,"-1"1"0"0"0,1 0 1 0 0,-1 0-1 0 0,0-1 1 0 0,0 1-1 0 0,-1-1 0 0 0,1 1 1 0 0,-1-1-1 0 0,0 1 0 0 0,0-6 1 0 0,0-2 3660 0 0,0 33-2947 0 0,-4 61-1257 0 0,1-47-1247 0 0,3 51 0 0 0,1-74-396 0 0,1 0 1 0 0,0 0 0 0 0,1 0 0 0 0,6 15-1 0 0,-7-19-451 0 0,0-4 887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47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26 186 10693 0 0,'-20'-8'310'0'0,"14"6"891"0"0,23-2-655 0 0,98-13-2208 0 0,-37 10-4418 0 0,-59 4 4720 0 0</inkml:trace>
  <inkml:trace contextRef="#ctx0" brushRef="#br0" timeOffset="1">400 115 9661 0 0,'1'0'121'0'0,"-1"1"1"0"0,1-1-1 0 0,0 1 1 0 0,-1-1-1 0 0,1 1 0 0 0,-1 0 1 0 0,1-1-1 0 0,-1 1 1 0 0,1 0-1 0 0,-1-1 1 0 0,0 1-1 0 0,1 0 1 0 0,-1 0-1 0 0,0 0 0 0 0,1-1 1 0 0,-1 1-1 0 0,0 0 1 0 0,0 0-1 0 0,0 0 1 0 0,0 0-1 0 0,0-1 0 0 0,0 1 1 0 0,0 0-1 0 0,0 0 1 0 0,0 0-1 0 0,0 0 1 0 0,-1-1-1 0 0,1 1 0 0 0,0 0 1 0 0,0 0-1 0 0,-1 0 1 0 0,-18 33 1815 0 0,16-31-1883 0 0,1 1-1 0 0,-1 0 1 0 0,1 0 0 0 0,0 0-1 0 0,0 0 1 0 0,0 1 0 0 0,0-1-1 0 0,1 0 1 0 0,-2 8 0 0 0,3-1-43 0 0,1 16-3010 0 0,0-26 2615 0 0,-1 0 1 0 0,0 0 0 0 0,1 0 0 0 0,-1 0-1 0 0,1 0 1 0 0,0 0 0 0 0,-1 0 0 0 0,1 0-1 0 0,0 0 1 0 0,-1 0 0 0 0,1-1 0 0 0,0 1-1 0 0,0 0 1 0 0,0 0 0 0 0,0-1-1 0 0,0 1 1 0 0,0-1 0 0 0,0 1 0 0 0,0-1-1 0 0,0 1 1 0 0,0-1 0 0 0,0 0 0 0 0,1 1-1 0 0,2-1-690 0 0</inkml:trace>
  <inkml:trace contextRef="#ctx0" brushRef="#br0" timeOffset="2">398 84 9393 0 0,'-3'-8'-119'0'0,"-18"-41"1273"0"0,14 22-3175 0 0,30 28-5026 0 0,-17 6 6371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4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4204 0 0,'3'2'346'0'0,"0"-1"0"0"0,0 1 0 0 0,-1-1 0 0 0,1 1-1 0 0,0 0 1 0 0,-1 0 0 0 0,0 0 0 0 0,1 0 0 0 0,-1 0-1 0 0,0 1 1 0 0,0-1 0 0 0,-1 1 0 0 0,1-1 0 0 0,0 1-1 0 0,-1 0 1 0 0,1 0 0 0 0,0 3 0 0 0,9 53 2686 0 0,-10-50-2810 0 0,0 0 1 0 0,0 0-1 0 0,1 0 1 0 0,0 0-1 0 0,5 11 1 0 0,-6-18-173 0 0,1 1 1 0 0,-1 0 0 0 0,1-1-1 0 0,0 1 1 0 0,0-1 0 0 0,0 0-1 0 0,0 0 1 0 0,0 1 0 0 0,0-1-1 0 0,1 0 1 0 0,-1-1 0 0 0,0 1-1 0 0,1 0 1 0 0,0-1 0 0 0,-1 1-1 0 0,1-1 1 0 0,0 0 0 0 0,0 0-1 0 0,0 0 1 0 0,3 0-1 0 0,-3 0-43 0 0,-1 0-1 0 0,0 0 1 0 0,1 0-1 0 0,-1-1 1 0 0,1 1-1 0 0,0-1 1 0 0,-1 0-1 0 0,1 0 0 0 0,-1 0 1 0 0,1 0-1 0 0,-1 0 1 0 0,1 0-1 0 0,-1-1 1 0 0,1 1-1 0 0,-1-1 0 0 0,1 0 1 0 0,-1 1-1 0 0,1-1 1 0 0,-1 0-1 0 0,0-1 1 0 0,1 1-1 0 0,-1 0 1 0 0,0-1-1 0 0,0 1 0 0 0,0-1 1 0 0,0 0-1 0 0,0 1 1 0 0,-1-1-1 0 0,1 0 1 0 0,0 0-1 0 0,-1 0 0 0 0,3-4 1 0 0,-3 2-94 0 0,0-1 1 0 0,0 1-1 0 0,0-1 1 0 0,-1 0-1 0 0,0 1 1 0 0,0-1-1 0 0,0 1 1 0 0,0-1-1 0 0,0 0 1 0 0,-1 1-1 0 0,0-1 1 0 0,0 1-1 0 0,0-1 1 0 0,-1 1-1 0 0,0 0 1 0 0,0-1-1 0 0,-3-5 1 0 0,1 2-295 0 0,-1 0 0 0 0,0 0-1 0 0,-1 0 1 0 0,-12-13 0 0 0,-16-6-7131 0 0,31 27 6017 0 0,0 0 497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48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7769 0 0,'3'3'397'0'0,"-1"-1"1"0"0,1 1-1 0 0,-1-1 1 0 0,1 1-1 0 0,-1 0 1 0 0,0 0 0 0 0,0 0-1 0 0,0 0 1 0 0,-1 0-1 0 0,1 0 1 0 0,-1 1-1 0 0,0-1 1 0 0,1 0-1 0 0,-2 1 1 0 0,1-1 0 0 0,0 1-1 0 0,-1-1 1 0 0,1 1-1 0 0,-1-1 1 0 0,0 1-1 0 0,0 0 1 0 0,-1-1-1 0 0,0 4 1 0 0,1 6-920 0 0,0-7 658 0 0,0-5-37 0 0,0-1-1 0 0,-1 1 1 0 0,1 0-1 0 0,0-1 0 0 0,0 1 1 0 0,0 0-1 0 0,0-1 0 0 0,0 1 1 0 0,0 0-1 0 0,0 0 0 0 0,0-1 1 0 0,0 1-1 0 0,0 0 1 0 0,0-1-1 0 0,0 1 0 0 0,0 0 1 0 0,1-1-1 0 0,-1 1 0 0 0,0 0 1 0 0,0-1-1 0 0,1 1 0 0 0,-1 0 1 0 0,0-1-1 0 0,1 1 1 0 0,-1-1-1 0 0,1 1 0 0 0,-1-1 1 0 0,1 1-1 0 0,-1-1 0 0 0,1 1 1 0 0,-1-1-1 0 0,1 1 0 0 0,0-1 1 0 0,0 1-1 0 0,-1-1 176 0 0,17-24 474 0 0,-11 17-690 0 0,0 1-1 0 0,0-1 0 0 0,0 1 0 0 0,1 0 1 0 0,0 0-1 0 0,12-7 0 0 0,-16 11-224 0 0,-1 1 1 0 0,1 0-1 0 0,0 0 0 0 0,0 0 0 0 0,0 0 0 0 0,0 1 0 0 0,0-1 0 0 0,0 1 1 0 0,1 0-1 0 0,-1 0 0 0 0,0 0 0 0 0,0 0 0 0 0,0 1 0 0 0,0-1 0 0 0,0 1 0 0 0,0-1 1 0 0,0 1-1 0 0,0 0 0 0 0,0 0 0 0 0,0 1 0 0 0,0-1 0 0 0,2 3 0 0 0,38 14-10874 0 0,-30-13 9010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4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7221 0 0,'10'6'1904'0'0,"-19"-2"1650"0"0,-17 8-2492 0 0,18-7-1064 0 0,0 1 0 0 0,1 0 0 0 0,0 1 1 0 0,0 0-1 0 0,0 0 0 0 0,1 0 0 0 0,0 1 1 0 0,1-1-1 0 0,-1 1 0 0 0,2 1 0 0 0,-1-1 1 0 0,1 1-1 0 0,0 0 0 0 0,1 0 0 0 0,0 0 1 0 0,0 0-1 0 0,-1 16 0 0 0,4-24 2 0 0,1 1 0 0 0,-1-1-1 0 0,1 0 1 0 0,0 0 0 0 0,-1 0 0 0 0,1 0-1 0 0,0-1 1 0 0,0 1 0 0 0,0 0-1 0 0,0 0 1 0 0,-1 0 0 0 0,1-1 0 0 0,0 1-1 0 0,0 0 1 0 0,1-1 0 0 0,-1 1-1 0 0,0-1 1 0 0,0 1 0 0 0,0-1 0 0 0,0 0-1 0 0,0 1 1 0 0,1-1 0 0 0,-1 0-1 0 0,0 0 1 0 0,0 0 0 0 0,0 0 0 0 0,1 0-1 0 0,-1 0 1 0 0,0 0 0 0 0,0 0-1 0 0,2-1 1 0 0,38-5 135 0 0,-26-2-202 0 0,-12 7 44 0 0,-1 0 0 0 0,0 0 0 0 0,1 0 0 0 0,-1 0 0 0 0,0 0 0 0 0,0 0 0 0 0,0-1 0 0 0,0 1 0 0 0,0-1-1 0 0,0 1 1 0 0,-1-1 0 0 0,1 0 0 0 0,0 0 0 0 0,-1 0 0 0 0,0 0 0 0 0,1 0 0 0 0,-1 0 0 0 0,0 0 0 0 0,0 0 0 0 0,0 0 0 0 0,0-1 0 0 0,0 1 0 0 0,-1 0 0 0 0,1-1 0 0 0,-1 1-1 0 0,1-1 1 0 0,-1 1 0 0 0,0 0 0 0 0,0-1 0 0 0,0-2 0 0 0,-20-15-2202 0 0,5 8-3367 0 0,11 11 4208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49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8221 0 0,'1'0'131'0'0,"-1"-1"0"0"0,1 0 0 0 0,0 1 0 0 0,-1-1 0 0 0,1 1 1 0 0,0-1-1 0 0,-1 1 0 0 0,1-1 0 0 0,0 1 0 0 0,0-1 0 0 0,0 1 0 0 0,0 0 1 0 0,0-1-1 0 0,-1 1 0 0 0,1 0 0 0 0,0 0 0 0 0,0 0 0 0 0,0 0 0 0 0,0-1 1 0 0,0 1-1 0 0,0 1 0 0 0,0-1 0 0 0,0 0 0 0 0,0 0 0 0 0,0 0 0 0 0,-1 0 0 0 0,1 1 1 0 0,0-1-1 0 0,0 0 0 0 0,0 1 0 0 0,0-1 0 0 0,0 1 0 0 0,-1-1 0 0 0,1 1 1 0 0,0-1-1 0 0,0 1 0 0 0,-1-1 0 0 0,2 2 0 0 0,10 36 4319 0 0,-5-13-3970 0 0,-4-10-101 0 0,-3-13-183 0 0,0 0-1 0 0,1-1 1 0 0,-1 1-1 0 0,0 0 0 0 0,0 0 1 0 0,1-1-1 0 0,-1 1 1 0 0,1 0-1 0 0,0-1 1 0 0,-1 1-1 0 0,1-1 0 0 0,0 1 1 0 0,0-1-1 0 0,0 1 1 0 0,0-1-1 0 0,0 1 1 0 0,2 0-1 0 0,-3-2 15 0 0,3-6-244 0 0,1 0-1 0 0,-1 0 0 0 0,1 0 1 0 0,0 0-1 0 0,1 0 1 0 0,-1 1-1 0 0,1 0 1 0 0,0 0-1 0 0,1 0 1 0 0,9-7-1 0 0,-12 10 99 0 0,-1 1 1 0 0,1-1-1 0 0,0 0 0 0 0,0 1 1 0 0,1 0-1 0 0,-1-1 1 0 0,0 1-1 0 0,0 0 0 0 0,0 1 1 0 0,1-1-1 0 0,-1 1 0 0 0,1-1 1 0 0,-1 1-1 0 0,0 0 0 0 0,1 0 1 0 0,-1 1-1 0 0,0-1 1 0 0,1 0-1 0 0,-1 1 0 0 0,5 2 1 0 0,3 1-588 0 0,1 1 0 0 0,-1 1 0 0 0,0 0 0 0 0,13 11 0 0 0,9 4-4724 0 0,0-6-3907 0 0,-23-12 7286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50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82 7581 0 0,'2'-10'625'0'0,"0"0"1"0"0,0 1 0 0 0,-1-1-1 0 0,0 0 1 0 0,-1-17 0 0 0,0 21 864 0 0,0 38 744 0 0,2 260 170 0 0,-4-256-1722 0 0,-9 53-1 0 0,2-28-631 0 0,3-36 76 0 0,2-16-131 0 0,3-12-220 0 0,26-42-147 0 0,-20 36 313 0 0,0 0 0 0 0,0 1 1 0 0,1-1-1 0 0,1 1 0 0 0,-1 1 1 0 0,12-12-1 0 0,-14 16 165 0 0,0 0 1 0 0,1 0-1 0 0,-1 0 1 0 0,1 1-1 0 0,-1-1 1 0 0,1 1-1 0 0,0 0 1 0 0,0 0-1 0 0,-1 1 0 0 0,1-1 1 0 0,1 1-1 0 0,-1 0 1 0 0,0 1-1 0 0,7-1 1 0 0,-10 2-71 0 0,0-1 0 0 0,-1 1 0 0 0,1 0 0 0 0,-1 0 0 0 0,1 0 0 0 0,-1 0 0 0 0,0 0 0 0 0,1 1 0 0 0,-1-1 0 0 0,0 0 0 0 0,0 1 0 0 0,0-1-1 0 0,0 1 1 0 0,0-1 0 0 0,0 1 0 0 0,0-1 0 0 0,0 1 0 0 0,-1 0 0 0 0,1 1 0 0 0,15 39-333 0 0,-15-40 174 0 0,16 31-3790 0 0,-15-31 3029 0 0,-1 1 1 0 0,1-1-1 0 0,1 0 1 0 0,-1 0 0 0 0,0 0-1 0 0,1 0 1 0 0,-1-1-1 0 0,1 1 1 0 0,-1 0-1 0 0,5 1 1 0 0,1-1-843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50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42 10377 0 0,'10'-20'3573'0'0,"-27"32"-2312"0"0,-27 34-833 0 0,41-40-380 0 0,0 0 0 0 0,0-1-1 0 0,0 1 1 0 0,1 1 0 0 0,0-1-1 0 0,0 0 1 0 0,1 0 0 0 0,-2 8-1 0 0,3-13-37 0 0,0 0 0 0 0,0 1 1 0 0,0-1-1 0 0,1 1 0 0 0,-1-1 0 0 0,0 1 0 0 0,1-1 0 0 0,-1 0 0 0 0,0 1 0 0 0,1-1 0 0 0,0 0 0 0 0,-1 1 0 0 0,1-1 0 0 0,0 0 0 0 0,0 0 0 0 0,-1 1 0 0 0,1-1 0 0 0,0 0 0 0 0,0 0 0 0 0,0 0 0 0 0,1 0 0 0 0,-1 0 0 0 0,0-1 0 0 0,0 1 0 0 0,0 0 0 0 0,1 0 0 0 0,-1-1 0 0 0,0 1 0 0 0,1-1 0 0 0,-1 1 0 0 0,0-1 0 0 0,1 0 0 0 0,-1 1 0 0 0,1-1 0 0 0,-1 0 0 0 0,1 0 0 0 0,-1 0 0 0 0,1 0 0 0 0,-1 0 0 0 0,0 0 0 0 0,3-1 1 0 0,0 1 23 0 0,1 0 0 0 0,0 0 0 0 0,-1-1 0 0 0,1 1 0 0 0,0-1 0 0 0,-1 0 0 0 0,1-1 0 0 0,-1 1 0 0 0,9-4 0 0 0,-12 4-59 0 0,0 0 0 0 0,1 0 0 0 0,-1-1 1 0 0,0 1-1 0 0,0 0 0 0 0,1 0 0 0 0,-1-1 0 0 0,0 1 0 0 0,0 0 0 0 0,-1-1 1 0 0,1 1-1 0 0,0-1 0 0 0,0 1 0 0 0,-1-1 0 0 0,1 0 0 0 0,-1 1 1 0 0,1-1-1 0 0,-1 0 0 0 0,0 1 0 0 0,0-1 0 0 0,1 0 0 0 0,-1 1 1 0 0,0-1-1 0 0,-1 0 0 0 0,1 0 0 0 0,0 1 0 0 0,0-1 0 0 0,-1 0 1 0 0,1 1-1 0 0,-1-1 0 0 0,1 1 0 0 0,-2-3 0 0 0,-1-2-195 0 0,0-1 1 0 0,0 0-1 0 0,-1 1 1 0 0,0 0-1 0 0,0-1 0 0 0,0 1 1 0 0,-1 1-1 0 0,0-1 0 0 0,0 1 1 0 0,-9-7-1 0 0,-11-7-3102 0 0,0 1-3746 0 0,21 15 5452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0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7 7389 0 0,'-1'0'57'0'0,"1"0"0"0"0,0 0 1 0 0,0 0-1 0 0,0 0 1 0 0,0 0-1 0 0,-1 0 0 0 0,1 0 1 0 0,0 0-1 0 0,0 0 0 0 0,0 0 1 0 0,0 0-1 0 0,0 0 1 0 0,-1 0-1 0 0,1 0 0 0 0,0 0 1 0 0,0 0-1 0 0,0-1 0 0 0,0 1 1 0 0,0 0-1 0 0,0 0 0 0 0,-1 0 1 0 0,1 0-1 0 0,0 0 1 0 0,0 0-1 0 0,0 0 0 0 0,0-1 1 0 0,0 1-1 0 0,0 0 0 0 0,0 0 1 0 0,0 0-1 0 0,0 0 1 0 0,0 0-1 0 0,-1-1 0 0 0,1 1 1 0 0,0 0-1 0 0,0 0 0 0 0,0 0 1 0 0,0 0-1 0 0,0 0 1 0 0,0-1-1 0 0,0 1 0 0 0,0 0 1 0 0,0 0-1 0 0,0 0 0 0 0,1 0 1 0 0,-1-1-1 0 0,0 1 1 0 0,0 0-1 0 0,0 0 0 0 0,0 0 1 0 0,0 0-1 0 0,0 0 0 0 0,0-1 1 0 0,0 1-1 0 0,0 0 1 0 0,0 0-1 0 0,0 0 0 0 0,1 0 1 0 0,-1 0-1 0 0,0 0 0 0 0,0 0 1 0 0,0-1-1 0 0,-22 9 1058 0 0,-28 17-288 0 0,30-10-243 0 0,-1 0-73 0 0,-33 31 0 0 0,49-42-501 0 0,1 1 0 0 0,0-1 0 0 0,0 1 0 0 0,0 0 0 0 0,1 0 0 0 0,-1 0 0 0 0,1 1 0 0 0,0-1 0 0 0,1 1 0 0 0,0 0 0 0 0,0-1 0 0 0,0 1 0 0 0,-1 6 0 0 0,3-10-49 0 0,0 0-1 0 0,0-1 0 0 0,-1 1 0 0 0,2-1 1 0 0,-1 1-1 0 0,0 0 0 0 0,0-1 0 0 0,0 1 0 0 0,1-1 1 0 0,-1 1-1 0 0,1-1 0 0 0,-1 1 0 0 0,1-1 1 0 0,0 1-1 0 0,0-1 0 0 0,0 0 0 0 0,-1 1 1 0 0,1-1-1 0 0,0 0 0 0 0,1 0 0 0 0,-1 1 0 0 0,0-1 1 0 0,0 0-1 0 0,0 0 0 0 0,1 0 0 0 0,-1 0 1 0 0,0-1-1 0 0,1 1 0 0 0,-1 0 0 0 0,1-1 1 0 0,-1 1-1 0 0,1-1 0 0 0,-1 1 0 0 0,1-1 1 0 0,-1 1-1 0 0,3-1 0 0 0,2 1-759 0 0,0-1 0 0 0,-1 1 0 0 0,1-1 0 0 0,0 0 0 0 0,0-1 0 0 0,0 1 0 0 0,0-1 0 0 0,0-1 0 0 0,6-1 0 0 0,4-1-687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27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39 3708 0 0,'0'0'2579'0'0,"34"-39"6515"0"0,-34 68-7451 0 0,-3 5-1234 0 0,-1 1 0 0 0,-12 46 0 0 0,6-29-298 0 0,3-3 127 0 0,3 1-1 0 0,2 65 1 0 0,2-84-305 0 0,10 30 710 0 0,-10-58-744 0 0,1-1 0 0 0,-1 1-1 0 0,1 0 1 0 0,0-1 0 0 0,0 1 0 0 0,1 0 0 0 0,-1-1-1 0 0,0 1 1 0 0,1-1 0 0 0,-1 0 0 0 0,1 1 0 0 0,0-1-1 0 0,0 0 1 0 0,0 0 0 0 0,0 0 0 0 0,0 0 0 0 0,1-1-1 0 0,2 3 1 0 0,-4-4-292 0 0,0 1 0 0 0,0-1-1 0 0,0 0 1 0 0,0 0 0 0 0,0 0 0 0 0,-1 1-1 0 0,1-1 1 0 0,0 0 0 0 0,0 0-1 0 0,0 0 1 0 0,0 0 0 0 0,0-1 0 0 0,0 1-1 0 0,0 0 1 0 0,0 0 0 0 0,0 0-1 0 0,0-1 1 0 0,0 1 0 0 0,-1 0 0 0 0,1-1-1 0 0,0 1 1 0 0,0-1 0 0 0,0 1-1 0 0,-1-1 1 0 0,1 0 0 0 0,0 1 0 0 0,-1-1-1 0 0,1 0 1 0 0,0 1 0 0 0,-1-1-1 0 0,2-1 1 0 0,2-3-1090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51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6445 0 0,'3'2'382'0'0,"-1"1"1"0"0,1-1-1 0 0,0 1 1 0 0,0 0-1 0 0,-1 0 1 0 0,0 0-1 0 0,1 0 1 0 0,-1 0-1 0 0,0 0 1 0 0,-1 1-1 0 0,1-1 1 0 0,-1 1-1 0 0,1-1 1 0 0,-1 1-1 0 0,0 0 1 0 0,0-1-1 0 0,-1 1 1 0 0,1 0-1 0 0,-1 0 1 0 0,0-1-1 0 0,0 1 1 0 0,0 8-1 0 0,-1-12-366 0 0,1 0 0 0 0,0 1 0 0 0,0-1 0 0 0,0 0 0 0 0,0 0 0 0 0,0 1 0 0 0,0-1 0 0 0,0 0 0 0 0,0 1 0 0 0,0-1 0 0 0,1 0 0 0 0,-1 1 0 0 0,0-1 0 0 0,0 0 0 0 0,0 1 0 0 0,0-1 0 0 0,0 0 0 0 0,0 0 0 0 0,1 1 0 0 0,-1-1 0 0 0,0 0 0 0 0,0 0 0 0 0,0 1 0 0 0,1-1 0 0 0,-1 0 0 0 0,0 0 0 0 0,0 0 0 0 0,1 1 1 0 0,-1-1-1 0 0,0 0 0 0 0,0 0 0 0 0,1 0 0 0 0,-1 0 0 0 0,0 0 0 0 0,1 1 0 0 0,-1-1 0 0 0,15-5 134 0 0,20-22-394 0 0,-25 19 226 0 0,-6 5 78 0 0,0 0 0 0 0,0 0 0 0 0,0 0 0 0 0,0 0 0 0 0,1 1 0 0 0,-1 0-1 0 0,1 0 1 0 0,0 0 0 0 0,0 1 0 0 0,-1-1 0 0 0,1 1 0 0 0,6 0 0 0 0,20 47 2098 0 0,-28-41-1934 0 0,0-1-1 0 0,0-1 0 0 0,0 1 1 0 0,0 0-1 0 0,0-1 1 0 0,1 1-1 0 0,-1-1 0 0 0,1 0 1 0 0,0 0-1 0 0,0-1 0 0 0,0 1 1 0 0,1-1-1 0 0,-1 0 0 0 0,0 0 1 0 0,1 0-1 0 0,0 0 0 0 0,-1-1 1 0 0,1 0-1 0 0,0 0 0 0 0,0 0 1 0 0,-1-1-1 0 0,1 0 1 0 0,0 0-1 0 0,8 0 0 0 0,-9-3-153 0 0,-1 0-1 0 0,1-1 1 0 0,-1 1-1 0 0,0-1 1 0 0,0 1-1 0 0,0-1 1 0 0,-1 0-1 0 0,1 0 1 0 0,-1 0-1 0 0,0 0 1 0 0,2-6-1 0 0,0 2-94 0 0,-1-1 0 0 0,0 0-1 0 0,-1-1 1 0 0,0 1 0 0 0,0 0-1 0 0,0-1 1 0 0,-2 1 0 0 0,1-1-1 0 0,-1 1 1 0 0,0-1 0 0 0,-1 1 0 0 0,0-1-1 0 0,-3-11 1 0 0,0 9-916 0 0,0 0 0 0 0,0 1 0 0 0,-10-20 0 0 0,-27-30-11343 0 0,37 53 9913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51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31 9577 0 0,'2'-1'229'0'0,"-1"0"1"0"0,1-1-1 0 0,-1 1 0 0 0,1 0 1 0 0,0 0-1 0 0,-1-1 0 0 0,0 1 1 0 0,1-1-1 0 0,-1 1 0 0 0,0-1 1 0 0,0 1-1 0 0,0-1 1 0 0,0 0-1 0 0,0 0 0 0 0,1-2 1 0 0,1 0 2246 0 0,-3 18-1849 0 0,-12 43-242 0 0,3-18-377 0 0,-13 145 52 0 0,18-133-2625 0 0,-1 0-3407 0 0,3-44 3641 0 0,0 1 700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52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32 146 10149 0 0,'-14'-10'35'0'0,"-4"-5"3273"0"0,18 14-3265 0 0,0 1 0 0 0,0-1 0 0 0,0 0 0 0 0,0 1 0 0 0,0-1 1 0 0,0 0-1 0 0,0 1 0 0 0,1-1 0 0 0,-1 1 0 0 0,0-1 0 0 0,0 0 0 0 0,0 1 1 0 0,1-1-1 0 0,-1 1 0 0 0,0-1 0 0 0,0 1 0 0 0,1-1 0 0 0,-1 1 0 0 0,0-1 1 0 0,1 1-1 0 0,-1-1 0 0 0,1 1 0 0 0,-1-1 0 0 0,1 1 0 0 0,-1 0 0 0 0,1-1 1 0 0,-1 1-1 0 0,1 0 0 0 0,-1-1 0 0 0,1 1 0 0 0,-1 0 0 0 0,1 0 0 0 0,0 0 1 0 0,-1-1-1 0 0,1 1 0 0 0,0 0 0 0 0,38-15-67 0 0,0 1 1 0 0,2 2-1 0 0,-1 1 0 0 0,1 3 0 0 0,63-6 0 0 0,19-4-619 0 0,-82 7 1364 0 0,-47 15-655 0 0,0 1-1 0 0,0 0 1 0 0,1 0-1 0 0,0 1 0 0 0,0-1 1 0 0,0 1-1 0 0,1 0 1 0 0,0 1-1 0 0,0-1 0 0 0,1 1 1 0 0,-1-1-1 0 0,1 1 1 0 0,1 0-1 0 0,-1 0 1 0 0,1 0-1 0 0,1 1 0 0 0,-1-1 1 0 0,0 13-1 0 0,3-18-38 0 0,-1 0 1 0 0,1 0-1 0 0,-1-1 1 0 0,1 1-1 0 0,0 0 0 0 0,0-1 1 0 0,-1 1-1 0 0,1 0 0 0 0,1-1 1 0 0,-1 1-1 0 0,0-1 0 0 0,0 0 1 0 0,0 1-1 0 0,1-1 0 0 0,-1 0 1 0 0,1 0-1 0 0,-1 0 0 0 0,1 0 1 0 0,-1 0-1 0 0,1 0 0 0 0,0 0 1 0 0,-1 0-1 0 0,1-1 0 0 0,0 1 1 0 0,0-1-1 0 0,0 1 0 0 0,2-1 1 0 0,51 8 92 0 0,-52-8-104 0 0,0-1 0 0 0,-1 1 0 0 0,1 0-1 0 0,-1-1 1 0 0,1 0 0 0 0,-1 0 0 0 0,1 1-1 0 0,-1-2 1 0 0,1 1 0 0 0,-1 0 0 0 0,0 0-1 0 0,0-1 1 0 0,0 1 0 0 0,1-1 0 0 0,-1 0-1 0 0,-1 1 1 0 0,1-1 0 0 0,0 0 0 0 0,0 0 0 0 0,2-4-1 0 0,-3 4-22 0 0,0 1 0 0 0,0-1 0 0 0,-1 1 0 0 0,1-1 0 0 0,0 1 0 0 0,-1-1 0 0 0,1 0 0 0 0,-1 1 0 0 0,1-1 0 0 0,-1 0 0 0 0,0 1 0 0 0,1-1 0 0 0,-1 0 0 0 0,0 0 0 0 0,0 1 0 0 0,-1-1 0 0 0,1 0 0 0 0,0 0 0 0 0,0 1 0 0 0,-1-1 0 0 0,1 0 1 0 0,-1 1-1 0 0,0-1 0 0 0,1 0 0 0 0,-1 1 0 0 0,0-1 0 0 0,0 1 0 0 0,0 0 0 0 0,-2-3 0 0 0,-5-5-484 0 0,-1 1 0 0 0,0 1 0 0 0,-19-13 0 0 0,-14-2-8956 0 0,36 20 7808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5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28 9293 0 0,'0'-1'299'0'0,"0"0"1"0"0,0 0-1 0 0,0 0 0 0 0,0 0 1 0 0,0 0-1 0 0,0 0 1 0 0,0 0-1 0 0,0 0 0 0 0,-1 0 1 0 0,1 0-1 0 0,-1 0 1 0 0,1 0-1 0 0,0 0 0 0 0,-1 0 1 0 0,1 0-1 0 0,-1 0 1 0 0,0 0-1 0 0,1 1 0 0 0,-1-1 1 0 0,0 0-1 0 0,0 0 1 0 0,1 1-1 0 0,-1-1 0 0 0,0 1 1 0 0,0-1-1 0 0,0 0 1 0 0,0 1-1 0 0,0 0 0 0 0,0-1 1 0 0,1 1-1 0 0,-3-1 0 0 0,-1 0-53 0 0,0 1 0 0 0,0 0 0 0 0,0 0-1 0 0,0 0 1 0 0,1 0 0 0 0,-1 1 0 0 0,0-1-1 0 0,0 1 1 0 0,-4 1 0 0 0,-8 4-231 0 0,0 0-1 0 0,0 0 1 0 0,-17 11 0 0 0,-59 42 166 0 0,84-53-193 0 0,0 0 0 0 0,0 1 0 0 0,1 0 1 0 0,0 0-1 0 0,1 1 0 0 0,-1 0 1 0 0,1 0-1 0 0,-8 15 0 0 0,14-22-31 0 0,-1 0 0 0 0,1 1 0 0 0,-1-1-1 0 0,1 0 1 0 0,-1 0 0 0 0,1 0 0 0 0,0 1-1 0 0,0-1 1 0 0,-1 0 0 0 0,1 0 0 0 0,0 1-1 0 0,0-1 1 0 0,0 0 0 0 0,0 0 0 0 0,1 1-1 0 0,-1-1 1 0 0,0 0 0 0 0,1 0 0 0 0,-1 1-1 0 0,0-1 1 0 0,1 0 0 0 0,-1 0 0 0 0,1 0 0 0 0,0 0-1 0 0,-1 0 1 0 0,1 0 0 0 0,1 2 0 0 0,1 0-196 0 0,0-1 1 0 0,0 0 0 0 0,1 0 0 0 0,-1 0 0 0 0,0 0 0 0 0,1 0 0 0 0,-1 0 0 0 0,1-1 0 0 0,5 2 0 0 0,8 1-1420 0 0,0-1-1 0 0,0-1 1 0 0,23 1 0 0 0,49-2-5339 0 0,-65-1 5837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53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28 7245 0 0,'0'0'61'0'0,"0"0"1"0"0,1 1-1 0 0,-1-1 1 0 0,1 0-1 0 0,-1 0 1 0 0,1 0-1 0 0,-1 0 1 0 0,1 0-1 0 0,-1 0 1 0 0,1 0-1 0 0,-1 0 1 0 0,0 0-1 0 0,1-1 1 0 0,-1 1-1 0 0,1 0 1 0 0,-1 0-1 0 0,1 0 1 0 0,-1 0-1 0 0,0-1 1 0 0,1 1-1 0 0,-1 0 1 0 0,1 0-1 0 0,-1-1 1 0 0,0 1 0 0 0,1 0-1 0 0,-1-1 1 0 0,0 1-1 0 0,0 0 1 0 0,1-1-1 0 0,-1 1 1 0 0,0 0-1 0 0,0-1 1 0 0,1 1-1 0 0,-1-1 1 0 0,0 1-1 0 0,0 0 1 0 0,0-2-1 0 0,0 2 118 0 0,0-1 0 0 0,-1 1-1 0 0,1-1 1 0 0,-1 0 0 0 0,1 1-1 0 0,-1-1 1 0 0,1 1 0 0 0,-1-1 0 0 0,1 1-1 0 0,-1 0 1 0 0,0-1 0 0 0,1 1-1 0 0,-1 0 1 0 0,0-1 0 0 0,1 1 0 0 0,-1 0-1 0 0,0 0 1 0 0,1-1 0 0 0,-1 1-1 0 0,0 0 1 0 0,1 0 0 0 0,-1 0-1 0 0,0 0 1 0 0,0 0 0 0 0,1 0 0 0 0,-2 0-1 0 0,-5 2-92 0 0,0-1 0 0 0,1 1 0 0 0,-1 0 0 0 0,1 1 0 0 0,-1-1 0 0 0,1 1-1 0 0,0 0 1 0 0,0 1 0 0 0,1 0 0 0 0,-1 0 0 0 0,1 0 0 0 0,-1 0 0 0 0,1 1 0 0 0,1 0-1 0 0,-1 0 1 0 0,1 0 0 0 0,0 1 0 0 0,0-1 0 0 0,-6 12 0 0 0,10-16-92 0 0,0-1 0 0 0,0 1-1 0 0,-1-1 1 0 0,1 1 0 0 0,0 0 0 0 0,0-1 0 0 0,0 1 0 0 0,0 0 0 0 0,0-1 0 0 0,0 1 0 0 0,0 0 0 0 0,0-1-1 0 0,0 1 1 0 0,0 0 0 0 0,0-1 0 0 0,1 1 0 0 0,-1 0 0 0 0,0-1 0 0 0,0 1 0 0 0,1 0 0 0 0,-1-1-1 0 0,0 1 1 0 0,1-1 0 0 0,-1 1 0 0 0,1-1 0 0 0,-1 1 0 0 0,0-1 0 0 0,1 1 0 0 0,-1-1 0 0 0,1 1 0 0 0,0-1-1 0 0,-1 1 1 0 0,2-1 0 0 0,27 3-176 0 0,29-18-134 0 0,-54 14 106 0 0,-1 0 0 0 0,1-1 0 0 0,-1 0 0 0 0,0 0 0 0 0,0 0-1 0 0,0 0 1 0 0,0-1 0 0 0,0 1 0 0 0,0-1 0 0 0,-1 0 0 0 0,1 0 0 0 0,-1 0-1 0 0,1 0 1 0 0,-1 0 0 0 0,0 0 0 0 0,-1-1 0 0 0,1 1 0 0 0,0 0-1 0 0,-1-1 1 0 0,0 0 0 0 0,0 1 0 0 0,0-1 0 0 0,0 0 0 0 0,-1 1-1 0 0,1-1 1 0 0,-1 0 0 0 0,0 0 0 0 0,-1-6 0 0 0,-9-1-1585 0 0,2 8-3105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5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6921 0 0,'2'66'7757'0'0,"0"1"-2534"0"0,-2-67-5073 0 0,19-8 56 0 0,-9-2-210 0 0,1 0 0 0 0,0 1 0 0 0,1 0 0 0 0,-1 1-1 0 0,2 0 1 0 0,21-10 0 0 0,-27 14 28 0 0,-7 4 27 0 0,0 0-1 0 0,1 0 1 0 0,-1-1 0 0 0,0 1 0 0 0,1 0-1 0 0,-1 0 1 0 0,0 0 0 0 0,1 0 0 0 0,-1-1-1 0 0,0 1 1 0 0,1 0 0 0 0,-1 0 0 0 0,0 0-1 0 0,1 0 1 0 0,-1 0 0 0 0,0 0 0 0 0,1 0-1 0 0,-1 0 1 0 0,1 0 0 0 0,-1 0 0 0 0,0 0-1 0 0,1 0 1 0 0,-1 0 0 0 0,0 0 0 0 0,1 1-1 0 0,-1-1 1 0 0,0 0 0 0 0,1 0-1 0 0,-1 0 1 0 0,0 0 0 0 0,1 1 0 0 0,-1-1-1 0 0,0 0 1 0 0,1 0 0 0 0,-1 1 0 0 0,0-1-1 0 0,0 0 1 0 0,1 0 0 0 0,-1 1 0 0 0,0-1-1 0 0,0 0 1 0 0,0 1 0 0 0,0-1 0 0 0,1 0-1 0 0,-1 1 1 0 0,0-1 0 0 0,0 1 0 0 0,0-1-1 0 0,0 0 1 0 0,0 1 0 0 0,1 27 685 0 0,1-1-275 0 0,-2-27-459 0 0,0 0 0 0 0,1 1-1 0 0,-1-1 1 0 0,0 0 0 0 0,0 0 0 0 0,1 1 0 0 0,-1-1 0 0 0,0 0 0 0 0,1 0 0 0 0,-1 1-1 0 0,0-1 1 0 0,1 0 0 0 0,-1 0 0 0 0,0 0 0 0 0,1 1 0 0 0,-1-1 0 0 0,1 0 0 0 0,-1 0-1 0 0,0 0 1 0 0,1 0 0 0 0,-1 0 0 0 0,0 0 0 0 0,1 0 0 0 0,-1 0 0 0 0,1 0 0 0 0,-1 0-1 0 0,0 0 1 0 0,1 0 0 0 0,-1 0 0 0 0,1 0 0 0 0,-1 0 0 0 0,0-1 0 0 0,1 1 0 0 0,-1 0-1 0 0,0 0 1 0 0,1 0 0 0 0,-1 0 0 0 0,0-1 0 0 0,1 1 0 0 0,-1 0 0 0 0,0-1 0 0 0,1 1-1 0 0,16-15-287 0 0,-13 12 121 0 0,27-24-450 0 0,-23 18 694 0 0,1 1 0 0 0,0 0-1 0 0,0 1 1 0 0,0 0 0 0 0,1 1 0 0 0,0 0 0 0 0,1 0-1 0 0,20-7 1 0 0,-30 13 13 0 0,-1 0 0 0 0,1 0 0 0 0,0 1 0 0 0,-1-1 0 0 0,1 0-1 0 0,0 1 1 0 0,-1-1 0 0 0,1 1 0 0 0,-1-1 0 0 0,1 1 0 0 0,-1-1 0 0 0,1 1 0 0 0,-1-1 0 0 0,1 1-1 0 0,-1 0 1 0 0,1-1 0 0 0,-1 1 0 0 0,0-1 0 0 0,1 1 0 0 0,-1 0 0 0 0,0-1 0 0 0,1 1-1 0 0,-1 0 1 0 0,0 0 0 0 0,0-1 0 0 0,0 1 0 0 0,0 0 0 0 0,0 0 0 0 0,0-1 0 0 0,0 1 0 0 0,0 0-1 0 0,0 0 1 0 0,0-1 0 0 0,0 1 0 0 0,0 0 0 0 0,-1-1 0 0 0,1 1 0 0 0,-1 1 0 0 0,5 18 254 0 0,-3-19-292 0 0,17-14-488 0 0,102-99-336 0 0,-120 111 777 0 0,1 0-1 0 0,-1 1 0 0 0,1-1 0 0 0,-1 0 0 0 0,1 1 0 0 0,-1-1 0 0 0,1 1 0 0 0,0-1 0 0 0,-1 1 1 0 0,1-1-1 0 0,0 1 0 0 0,-1 0 0 0 0,1-1 0 0 0,0 1 0 0 0,0 0 0 0 0,-1-1 0 0 0,1 1 0 0 0,0 0 1 0 0,0 0-1 0 0,0 0 0 0 0,-1 0 0 0 0,1 0 0 0 0,0 0 0 0 0,0 0 0 0 0,0 0 0 0 0,-1 0 0 0 0,1 0 1 0 0,1 0-1 0 0,-1 1 2 0 0,0 0 0 0 0,0 0 0 0 0,-1 0 0 0 0,1 0 0 0 0,0 0 0 0 0,0 0 0 0 0,-1 1 0 0 0,1-1 0 0 0,-1 0 0 0 0,1 0 0 0 0,-1 0 0 0 0,1 1 0 0 0,-1-1 0 0 0,0 0 0 0 0,0 0 0 0 0,1 2 0 0 0,0 64 122 0 0,-2-55-135 0 0,-9 104-692 0 0,0-5-68 0 0,-3 62 164 0 0,5-251-248 0 0,8 51 443 0 0,1-1 1 0 0,1 1-1 0 0,1-1 0 0 0,1 1 1 0 0,2 0-1 0 0,1 0 0 0 0,1 1 0 0 0,1 0 1 0 0,1 0-1 0 0,27-46 0 0 0,-34 66 399 0 0,1-1-1 0 0,1 0 1 0 0,-1 1-1 0 0,1 0 1 0 0,1 0-1 0 0,-1 0 1 0 0,1 0-1 0 0,0 1 1 0 0,0 0-1 0 0,0 0 1 0 0,1 1-1 0 0,-1 0 1 0 0,1 0-1 0 0,0 1 1 0 0,1-1-1 0 0,-1 1 1 0 0,0 1-1 0 0,1 0 1 0 0,0 0-1 0 0,0 0 1 0 0,-1 1-1 0 0,12-1 1 0 0,-18 2 35 0 0,0 1 0 0 0,0-1 0 0 0,0 0 0 0 0,0 0 1 0 0,0 1-1 0 0,0-1 0 0 0,0 1 0 0 0,0-1 0 0 0,0 1 0 0 0,0-1 1 0 0,0 1-1 0 0,-1-1 0 0 0,1 1 0 0 0,0 0 0 0 0,0-1 0 0 0,0 1 1 0 0,-1 0-1 0 0,1 0 0 0 0,-1 0 0 0 0,1-1 0 0 0,0 1 0 0 0,-1 0 1 0 0,1 0-1 0 0,-1 0 0 0 0,0 0 0 0 0,1 0 0 0 0,-1 0 0 0 0,0 0 1 0 0,0 0-1 0 0,1 0 0 0 0,-1 0 0 0 0,0 0 0 0 0,0 0 0 0 0,0 0 1 0 0,0 1-1 0 0,-1 0 0 0 0,1 0-1 0 0,0 1-1 0 0,0 0 1 0 0,0-1 0 0 0,0 1-1 0 0,-1-1 1 0 0,1 1 0 0 0,-1-1-1 0 0,0 0 1 0 0,0 1 0 0 0,0-1-1 0 0,0 1 1 0 0,0-1 0 0 0,-2 3-1 0 0,-29 28 29 0 0,-7 7-734 0 0,10-17-4135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55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0 352 11777 0 0,'17'-2'1318'0'0,"-7"3"4184"0"0,-7 19-2947 0 0,-14 29-876 0 0,11-43-1537 0 0,0-6-123 0 0,0 1 0 0 0,0 0 0 0 0,-1-1 0 0 0,1 1 0 0 0,0 0 0 0 0,0 0 0 0 0,0-1 0 0 0,0 1 0 0 0,0 0-1 0 0,1-1 1 0 0,-1 1 0 0 0,0 0 0 0 0,0-1 0 0 0,0 1 0 0 0,1 0 0 0 0,-1-1 0 0 0,0 1 0 0 0,1 0 0 0 0,-1-1 0 0 0,0 1 0 0 0,1-1-1 0 0,-1 1 1 0 0,1 0 0 0 0,-1-1 0 0 0,1 1 0 0 0,-1-1 0 0 0,1 0 0 0 0,-1 1 0 0 0,1-1 0 0 0,0 1 0 0 0,-1-1 0 0 0,2 1-1 0 0,-1-1-17 0 0,21-8 66 0 0,-13-3-149 0 0,0 1-1 0 0,1 1 0 0 0,0-1 0 0 0,1 1 0 0 0,17-11 0 0 0,-26 20 125 0 0,0 1-1 0 0,-1-1 1 0 0,1 0-1 0 0,0 1 1 0 0,0-1 0 0 0,-1 1-1 0 0,1-1 1 0 0,-1 1-1 0 0,1 0 1 0 0,0 0 0 0 0,-1 0-1 0 0,0 0 1 0 0,1 0-1 0 0,-1 0 1 0 0,1 0 0 0 0,-1 0-1 0 0,0 1 1 0 0,0-1-1 0 0,0 0 1 0 0,0 1-1 0 0,1 1 1 0 0,1 0 83 0 0,-1 0 0 0 0,1 0-1 0 0,0-1 1 0 0,0 1 0 0 0,0-1-1 0 0,0 0 1 0 0,0 0 0 0 0,5 3 0 0 0,-2-4-116 0 0,-1 1 0 0 0,1-1 1 0 0,0 0-1 0 0,0-1 0 0 0,-1 1 1 0 0,1-1-1 0 0,0 0 0 0 0,0 0 1 0 0,0-1-1 0 0,-1 0 0 0 0,1 0 1 0 0,0 0-1 0 0,-1-1 0 0 0,1 0 1 0 0,-1 0-1 0 0,1 0 0 0 0,-1-1 1 0 0,0 1-1 0 0,0-1 0 0 0,8-7 1 0 0,-4 2-178 0 0,-1 0 1 0 0,0-1 0 0 0,-1 0-1 0 0,0 0 1 0 0,0 0 0 0 0,-1-1 0 0 0,0 0-1 0 0,-1 0 1 0 0,7-19 0 0 0,15-47-724 0 0,20-104 1 0 0,-44 171 870 0 0,-3 9 17 0 0,0-1 1 0 0,0 1-1 0 0,0 0 0 0 0,1-1 0 0 0,-1 1 1 0 0,0 0-1 0 0,0-1 0 0 0,0 1 0 0 0,0-1 1 0 0,1 1-1 0 0,-1 0 0 0 0,0-1 0 0 0,0 1 1 0 0,0-1-1 0 0,0 1 0 0 0,0 0 0 0 0,0-1 1 0 0,0 1-1 0 0,0-1 0 0 0,0 1 0 0 0,-1 0 1 0 0,1-1-1 0 0,0 1 0 0 0,0-1 0 0 0,0 1 1 0 0,0 0-1 0 0,0-1 0 0 0,-1 1 0 0 0,1 0 1 0 0,0-1-1 0 0,0 1 0 0 0,-1 0 0 0 0,1-1 1 0 0,0 1-1 0 0,0 0 0 0 0,-1 0 0 0 0,0-1 1 0 0,-13 10 117 0 0,-15 23 127 0 0,15-9 57 0 0,0 1 0 0 0,1 0 1 0 0,1 1-1 0 0,2 0 1 0 0,0 1-1 0 0,2 0 0 0 0,1 0 1 0 0,1 1-1 0 0,1 0 0 0 0,1 0 1 0 0,0 39-1 0 0,4-62-179 0 0,0 0 1 0 0,0 0-1 0 0,0 0 0 0 0,1 0 1 0 0,-1-1-1 0 0,1 1 1 0 0,0 0-1 0 0,0-1 0 0 0,0 1 1 0 0,1 0-1 0 0,-1-1 0 0 0,1 1 1 0 0,0-1-1 0 0,0 0 0 0 0,0 0 1 0 0,0 0-1 0 0,1 0 0 0 0,-1 0 1 0 0,7 5-1 0 0,-5-5-57 0 0,1 0 1 0 0,0-1-1 0 0,0 1 0 0 0,0-1 0 0 0,0 0 1 0 0,1 0-1 0 0,-1-1 0 0 0,1 0 0 0 0,-1 0 0 0 0,1 0 1 0 0,-1 0-1 0 0,8-1 0 0 0,8-1-40 0 0,-1-1-1 0 0,1-1 0 0 0,-1 0 1 0 0,0-2-1 0 0,0 0 0 0 0,24-10 1 0 0,-24 7-86 0 0,-1-1 0 0 0,0 0 0 0 0,20-14 0 0 0,-34 20-82 0 0,0-1 0 0 0,-1 1 1 0 0,1-1-1 0 0,-1 0 1 0 0,1 0-1 0 0,-1 0 1 0 0,0-1-1 0 0,0 1 1 0 0,-1-1-1 0 0,0 0 0 0 0,0 0 1 0 0,0 0-1 0 0,0 0 1 0 0,-1-1-1 0 0,1 1 1 0 0,0-8-1 0 0,-2 12 107 0 0,-1 0 1 0 0,0 0-1 0 0,0 0 0 0 0,0 0 0 0 0,0 0 0 0 0,0 0 1 0 0,0 0-1 0 0,0 0 0 0 0,0 0 0 0 0,0-1 1 0 0,-1 1-1 0 0,1 0 0 0 0,0 0 0 0 0,-1 0 0 0 0,1 0 1 0 0,-1 0-1 0 0,1 0 0 0 0,-1 0 0 0 0,0 0 1 0 0,1 1-1 0 0,-1-1 0 0 0,0 0 0 0 0,1 0 0 0 0,-1 0 1 0 0,-2-1-1 0 0,1 1 17 0 0,-1 0-1 0 0,1 0 1 0 0,-1 0 0 0 0,1 0 0 0 0,-1 0-1 0 0,1 1 1 0 0,-1-1 0 0 0,0 1-1 0 0,1 0 1 0 0,-5-1 0 0 0,-2 1 19 0 0,1 1 0 0 0,-1 0-1 0 0,1 0 1 0 0,0 1 0 0 0,-1 0 0 0 0,-9 3 0 0 0,17-4 9 0 0,-11 4 98 0 0,0 0 0 0 0,1 1 0 0 0,-17 11 0 0 0,25-15 7 0 0,1-1-1 0 0,-1 1 1 0 0,1 1 0 0 0,0-1 0 0 0,0 0 0 0 0,0 0-1 0 0,0 1 1 0 0,0-1 0 0 0,0 1 0 0 0,1 0 0 0 0,-1-1-1 0 0,1 1 1 0 0,0 0 0 0 0,-1 0 0 0 0,1 0 0 0 0,1 0-1 0 0,-1 0 1 0 0,0 0 0 0 0,1 0 0 0 0,-1 4 0 0 0,5-4-79 0 0,0-1 0 0 0,-1 1 0 0 0,1-1 1 0 0,0 1-1 0 0,0-1 0 0 0,1 0 0 0 0,-1-1 1 0 0,0 1-1 0 0,7 1 0 0 0,-6-2-31 0 0,9 4-796 0 0,1-1 1 0 0,0-1-1 0 0,0 0 0 0 0,0-1 0 0 0,27 0 0 0 0,-22-3-3203 0 0,0 0-1 0 0,0-2 0 0 0,37-8 0 0 0,-42 7 1970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55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29 9401 0 0,'-28'6'2976'0'0,"6"0"5246"0"0,30-6-6349 0 0,45-10-1875 0 0,-13 1-615 0 0,78-2-4178 0 0,0 5-3415 0 0,-94 5 5939 0 0,11-2 374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5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34 106 4156 0 0,'3'-4'480'0'0,"-1"0"0"0"0,0 0-1 0 0,0-1 1 0 0,0 1-1 0 0,-1-1 1 0 0,1 1-1 0 0,-1-1 1 0 0,0 0 0 0 0,1-8-1 0 0,-2 7 397 0 0,1 1-1 0 0,0 0 0 0 0,0 0 1 0 0,1 0-1 0 0,-1 0 1 0 0,5-9-1 0 0,-1 7 2064 0 0,-7 22-2112 0 0,1-2-659 0 0,-2 0 0 0 0,1 1 0 0 0,-2-2 0 0 0,-9 25 0 0 0,1-2-118 0 0,4-5-336 0 0,0 1 0 0 0,-5 61 0 0 0,11-58-3893 0 0,2 0-3865 0 0,0-31 6269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56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50 354 8153 0 0,'0'-1'56'0'0,"-1"-1"0"0"0,-1 1 0 0 0,1 0 0 0 0,0 0 0 0 0,0 0-1 0 0,0 0 1 0 0,-1 0 0 0 0,1 0 0 0 0,-1 0 0 0 0,1 0 0 0 0,0 0 0 0 0,-1 1 0 0 0,0-1 0 0 0,1 0 0 0 0,-1 1 0 0 0,1-1 0 0 0,-4 1 0 0 0,5-1 1 0 0,-1 1-1 0 0,0 0 1 0 0,1 0 0 0 0,-1 0 0 0 0,0 0 0 0 0,1-1-1 0 0,-1 1 1 0 0,0 0 0 0 0,1 0 0 0 0,-1 0 0 0 0,0 0-1 0 0,0 1 1 0 0,1-1 0 0 0,-1 0 0 0 0,0 0 0 0 0,1 0-1 0 0,-1 0 1 0 0,0 1 0 0 0,1-1 0 0 0,-1 0 0 0 0,1 1-1 0 0,-1-1 1 0 0,0 0 0 0 0,1 1 0 0 0,-1-1 0 0 0,1 1-1 0 0,-1-1 1 0 0,1 1 0 0 0,-1-1 0 0 0,1 1 0 0 0,0 0-1 0 0,-1-1 1 0 0,1 1 0 0 0,-1-1 0 0 0,1 1 0 0 0,0 0-1 0 0,0-1 1 0 0,-1 1 0 0 0,1 0 0 0 0,0-1 0 0 0,0 1-1 0 0,0 0 1 0 0,0 0 0 0 0,0 0 207 0 0,16 1 1460 0 0,-14-2-1705 0 0,0 1 0 0 0,1 0 0 0 0,-1-1 0 0 0,0 0 0 0 0,1 0 0 0 0,-1 0 0 0 0,0 0 0 0 0,1 0 0 0 0,-1 0 0 0 0,0 0 0 0 0,1-1-1 0 0,-1 1 1 0 0,0-1 0 0 0,1 0 0 0 0,-1 1 0 0 0,0-1 0 0 0,3-2 0 0 0,91-52-209 0 0,-72 34-249 0 0,-2-1 1 0 0,0-1 0 0 0,-2-1-1 0 0,26-38 1 0 0,-20 25 810 0 0,34-35 0 0 0,-52 62-243 0 0,-7 8 13 0 0,-1 0 1 0 0,1 0 0 0 0,1 1-1 0 0,-1-1 1 0 0,0 1-1 0 0,0-1 1 0 0,1 1 0 0 0,-1-1-1 0 0,1 1 1 0 0,-1 0 0 0 0,1 0-1 0 0,-1-1 1 0 0,1 1-1 0 0,0 0 1 0 0,2 0 304 0 0,-5 15-174 0 0,-1 1 1 0 0,-1 0 0 0 0,0-1 0 0 0,-1 1 0 0 0,-12 26-1 0 0,-3 14-31 0 0,4-5 754 0 0,2 1 1 0 0,3 0-1 0 0,2 1 1 0 0,-3 71-1 0 0,12-122-995 0 0,-1-1 0 0 0,0 0-1 0 0,0 0 1 0 0,1 0-1 0 0,-1 1 1 0 0,0-1-1 0 0,0 0 1 0 0,1 0 0 0 0,-1 0-1 0 0,0 0 1 0 0,1 0-1 0 0,-1 0 1 0 0,0 1 0 0 0,0-1-1 0 0,1 0 1 0 0,-1 0-1 0 0,0 0 1 0 0,1 0 0 0 0,-1 0-1 0 0,0 0 1 0 0,1 0-1 0 0,-1 0 1 0 0,0 0-1 0 0,1 0 1 0 0,-1-1 0 0 0,0 1-1 0 0,1 0 1 0 0,-1 0-1 0 0,0 0 1 0 0,0 0 0 0 0,1 0-1 0 0,-1 0 1 0 0,0-1-1 0 0,0 1 1 0 0,1 0 0 0 0,-1 0-1 0 0,0-1 1 0 0,0 1-1 0 0,1 0 1 0 0,11-8 21 0 0,1-5-160 0 0,1 1 0 0 0,0 0-1 0 0,1 1 1 0 0,18-11-1 0 0,1-1-101 0 0,-29 19 266 0 0,1-1-1 0 0,0 1 1 0 0,0 0 0 0 0,1 1-1 0 0,-1-1 1 0 0,1 1-1 0 0,0 0 1 0 0,-1 1-1 0 0,1 0 1 0 0,1 0-1 0 0,12-2 1 0 0,14 51 1208 0 0,-30-44-991 0 0,0 1 0 0 0,0-1 0 0 0,1 0-1 0 0,-1-1 1 0 0,1 1 0 0 0,0-1 0 0 0,-1 0 0 0 0,1 0 0 0 0,0 0-1 0 0,0-1 1 0 0,6 1 0 0 0,58 3-1379 0 0,-65-5 995 0 0,-2-1-15 0 0,0 0 0 0 0,0 1 1 0 0,1-1-1 0 0,-1 0 0 0 0,0 0 0 0 0,0 0 0 0 0,0-1 1 0 0,0 1-1 0 0,0 0 0 0 0,0-1 0 0 0,0 1 0 0 0,0-1 1 0 0,-1 0-1 0 0,1 0 0 0 0,-1 1 0 0 0,1-1 1 0 0,-1 0-1 0 0,0 0 0 0 0,0 0 0 0 0,1-1 0 0 0,-1 1 1 0 0,-1 0-1 0 0,1 0 0 0 0,0-1 0 0 0,-1 1 1 0 0,1 0-1 0 0,-1-1 0 0 0,1-3 0 0 0,-2 5 180 0 0,1 0 1 0 0,-1 1-1 0 0,0-1 0 0 0,1 1 0 0 0,-1-1 0 0 0,0 1 1 0 0,1-1-1 0 0,-1 1 0 0 0,0-1 0 0 0,0 1 1 0 0,0 0-1 0 0,1-1 0 0 0,-1 1 0 0 0,0 0 1 0 0,0 0-1 0 0,0-1 0 0 0,0 1 0 0 0,0 0 0 0 0,0 0 1 0 0,1 0-1 0 0,-1 0 0 0 0,0 0 0 0 0,0 0 1 0 0,0 1-1 0 0,0-1 0 0 0,0 0 0 0 0,0 0 0 0 0,1 1 1 0 0,-1-1-1 0 0,-1 1 0 0 0,-28 7 1259 0 0,27-6-840 0 0,-1 0 0 0 0,0 0 0 0 0,1 0 0 0 0,0 1 0 0 0,0 0 1 0 0,-1-1-1 0 0,1 1 0 0 0,-5 7 0 0 0,8-10-326 0 0,0 1 0 0 0,0 0 0 0 0,-1-1 1 0 0,1 1-1 0 0,0-1 0 0 0,0 1 0 0 0,0 0 0 0 0,0-1 0 0 0,0 1 0 0 0,0 0 1 0 0,0-1-1 0 0,0 1 0 0 0,0 0 0 0 0,0-1 0 0 0,0 1 0 0 0,0 0 0 0 0,0-1 0 0 0,0 1 1 0 0,1 0-1 0 0,-1-1 0 0 0,0 1 0 0 0,1 0 0 0 0,20 17 837 0 0,2-9-1029 0 0,0-2 0 0 0,0 0 0 0 0,1-1 1 0 0,0-1-1 0 0,0-1 0 0 0,0-2 0 0 0,29 0 1 0 0,19 4-1621 0 0,70 8-4043 0 0,2-8-4436 0 0,-101-5 7277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27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21 190 4212 0 0,'-20'13'5352'0'0,"62"-52"-5909"0"0,-30 27-81 0 0,7-5-771 0 0,-1-1 0 0 0,-2-1 0 0 0,0 0 0 0 0,24-39 0 0 0,-29 37 745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57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23 7921 0 0,'-10'-16'2117'0'0,"7"10"1428"0"0,9 7 373 0 0,-3 4-3753 0 0,0-1 0 0 0,-1 0-1 0 0,1 1 1 0 0,-1 0 0 0 0,0-1 0 0 0,0 1 0 0 0,-1 0 0 0 0,1 0-1 0 0,-1 0 1 0 0,0 0 0 0 0,0 7 0 0 0,2 2-119 0 0,22 131 139 0 0,-19-98-280 0 0,2-1-1 0 0,2-1 1 0 0,2 1-1 0 0,26 63 1 0 0,-8-53-3117 0 0,-2-24-7014 0 0,-24-28 8607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57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44 7413 0 0,'-28'-18'974'0'0,"21"-2"3449"0"0,10 19-4205 0 0,0 0 0 0 0,0 0 0 0 0,0 0 0 0 0,0 0 0 0 0,0 1 0 0 0,0-1 0 0 0,0 1 0 0 0,1 0 0 0 0,-1 0 0 0 0,4 1 0 0 0,-6-1-134 0 0,29 1 208 0 0,0 1-1 0 0,-1 1 1 0 0,1 2-1 0 0,-1 1 1 0 0,0 1-1 0 0,-1 2 1 0 0,44 18-1 0 0,-55-19-191 0 0,1 0 0 0 0,-1 2 0 0 0,-1 0 0 0 0,0 1 0 0 0,0 0 0 0 0,-1 1 0 0 0,-1 1 0 0 0,0 0 0 0 0,-1 1 0 0 0,0 1 0 0 0,-1 0 0 0 0,17 28 0 0 0,-25-35-79 0 0,0-1 0 0 0,0 1 0 0 0,-1 1 1 0 0,0-1-1 0 0,0 0 0 0 0,-1 1 0 0 0,0 0 1 0 0,-1-1-1 0 0,0 1 0 0 0,0 0 0 0 0,-1 0 1 0 0,0-1-1 0 0,0 1 0 0 0,-1 0 1 0 0,0 0-1 0 0,-3 10 0 0 0,-1-7-17 0 0,1 0 0 0 0,-2 0 0 0 0,1 0 0 0 0,-2-1 0 0 0,1 0-1 0 0,-1-1 1 0 0,-1 1 0 0 0,0-1 0 0 0,-1-1 0 0 0,-10 10 0 0 0,-14 9 9 0 0,-1-2-1 0 0,-1-2 1 0 0,-1-1 0 0 0,-2-1-1 0 0,-60 25 1 0 0,-115 42-131 0 0,120-56-4294 0 0,82-31 2289 0 0,4-2-4073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58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40 6661 0 0,'7'-9'55'0'0,"14"-12"2481"0"0,-20 20-2118 0 0,0 0 1 0 0,1 0-1 0 0,-1 0 0 0 0,0 0 1 0 0,1 1-1 0 0,-1-1 0 0 0,1 0 1 0 0,0 0-1 0 0,-1 1 0 0 0,1-1 1 0 0,0 1-1 0 0,-1 0 0 0 0,4-1 1 0 0,-3 6-161 0 0,-1-1 0 0 0,0 1 0 0 0,0 0 0 0 0,0-1 0 0 0,-1 1 1 0 0,1 0-1 0 0,-1 0 0 0 0,0 0 0 0 0,-1 5 0 0 0,1-7-172 0 0,-2 22 32 0 0,-2-1 0 0 0,0 0 1 0 0,-2 0-1 0 0,-13 39 0 0 0,0-2-213 0 0,2 4-304 0 0,-10 79 1 0 0,23-98-3958 0 0,2-1-4053 0 0,2-41 7047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5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37 267 5981 0 0,'-4'-7'667'0'0,"0"0"1"0"0,1-1-1 0 0,0 0 1 0 0,0 0 0 0 0,1 1-1 0 0,0-2 1 0 0,0 1 0 0 0,0 0-1 0 0,1 0 1 0 0,1-10 0 0 0,0 15-526 0 0,1-1-1 0 0,0 1 1 0 0,1-1 0 0 0,-1 1 0 0 0,1 0 0 0 0,-1 0 0 0 0,1 0 0 0 0,0 0 0 0 0,0 0 0 0 0,1 0 0 0 0,-1 0 0 0 0,0 0 0 0 0,1 1 0 0 0,3-3 0 0 0,42-32 677 0 0,-21 23-900 0 0,0 2 0 0 0,1 0 0 0 0,0 2 1 0 0,1 1-1 0 0,31-5 0 0 0,10 3-3626 0 0,-1 8-4388 0 0,-61 3 6969 0 0</inkml:trace>
  <inkml:trace contextRef="#ctx0" brushRef="#br0" timeOffset="1">41 203 8369 0 0,'-21'23'1490'0'0,"1"-3"2989"0"0,21-19-4453 0 0,-1 0-1 0 0,1 0 1 0 0,-1 0 0 0 0,1-1 0 0 0,-1 1-1 0 0,1 0 1 0 0,-1-1 0 0 0,1 1 0 0 0,0-1-1 0 0,-1 1 1 0 0,1-1 0 0 0,0 1-1 0 0,0-1 1 0 0,-1 1 0 0 0,1-1 0 0 0,0 1-1 0 0,0-1 1 0 0,0 0 0 0 0,0 0 0 0 0,-1 1-1 0 0,1-1 1 0 0,0 0 0 0 0,0 0 0 0 0,0 0-1 0 0,0 0 1 0 0,0 0 0 0 0,0 0-1 0 0,-1 0 1 0 0,1 0 0 0 0,1-1 0 0 0,34 4-1000 0 0,42-3-7811 0 0,-67 0 7328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58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29 10045 0 0,'1'-2'143'0'0,"0"0"1"0"0,1-1 0 0 0,-1 1-1 0 0,1 1 1 0 0,-1-1-1 0 0,1 0 1 0 0,0 0-1 0 0,0 1 1 0 0,0-1 0 0 0,0 1-1 0 0,3-2 1 0 0,17-2 4239 0 0,-21 8-4137 0 0,0 0 0 0 0,0 0-1 0 0,0 0 1 0 0,0 0-1 0 0,0 1 1 0 0,-1-1 0 0 0,1 0-1 0 0,-1 0 1 0 0,0 1-1 0 0,0-1 1 0 0,0 0 0 0 0,-1 4-1 0 0,1-4-187 0 0,-2 16 29 0 0,0 0 0 0 0,-2 0-1 0 0,0-1 1 0 0,-1 0-1 0 0,-12 29 1 0 0,-10 40-153 0 0,14 6 465 0 0,8-50-3324 0 0,-2-1-7858 0 0,7-39 9004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59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12621 0 0,'0'-3'406'0'0,"0"0"0"0"0,0 0 1 0 0,0 0-1 0 0,0 0 0 0 0,1 0 0 0 0,-1 1 0 0 0,1-1 0 0 0,0 0 0 0 0,0 0 0 0 0,0 1 1 0 0,0-1-1 0 0,0 0 0 0 0,1 1 0 0 0,-1-1 0 0 0,4-3 0 0 0,-1 2-190 0 0,1 0 0 0 0,0 1-1 0 0,-1-1 1 0 0,2 1 0 0 0,-1 0-1 0 0,0 0 1 0 0,6-2 0 0 0,22-8-141 0 0,0 1 0 0 0,1 2 0 0 0,61-12 1 0 0,39 2-5272 0 0,-116 17 3785 0 0,38-3-6307 0 0,-39 3 5817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39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61 2044 0 0,'-8'3'661'0'0,"-1"-2"0"0"0,0 1-1 0 0,0-1 1 0 0,0 0-1 0 0,-13-1 1 0 0,-4 0 3193 0 0,40-1 1826 0 0,87-16-3966 0 0,117-7-905 0 0,-147 13-757 0 0,-50 8 14 0 0,15-2-154 0 0,46-1-1 0 0,-74 4-1243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3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47 4048 0 0,'-91'-43'7297'0'0,"96"40"-6374"0"0,15 3-513 0 0,23 3-138 0 0,8 4-105 0 0,-40-6-34 0 0,-1 0-1 0 0,1 0 0 0 0,0 1 1 0 0,-1 0-1 0 0,1 1 1 0 0,-1 0-1 0 0,0 1 0 0 0,0 0 1 0 0,0 1-1 0 0,11 6 0 0 0,-21-10-41 0 0,1 0 0 0 0,0-1 0 0 0,-1 1 0 0 0,1 0 0 0 0,-1-1 0 0 0,1 1-1 0 0,0 0 1 0 0,-1 0 0 0 0,0-1 0 0 0,1 1 0 0 0,-1 0 0 0 0,1 0 0 0 0,-1 0-1 0 0,0 0 1 0 0,0 0 0 0 0,1 0 0 0 0,-1 0 0 0 0,0-1 0 0 0,0 1 0 0 0,0 0-1 0 0,0 0 1 0 0,0 0 0 0 0,0 0 0 0 0,-1 0 0 0 0,1 1 0 0 0,-16 25 685 0 0,-31 15-742 0 0,45-41 6 0 0,-23 17-402 0 0,-17 12-2446 0 0,19-6-5527 0 0,20-19 6582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40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1 380 4456 0 0,'2'-4'380'0'0,"0"-1"-1"0"0,0 1 0 0 0,0 0 1 0 0,-1-1-1 0 0,1 1 0 0 0,-1-1 0 0 0,0 0 1 0 0,2-7 1880 0 0,1 18-1784 0 0,3 6-180 0 0,0 18 260 0 0,0 1 1 0 0,-2-1-1 0 0,-1 1 1 0 0,-1 0-1 0 0,-3 55 1 0 0,0-76-266 0 0,0-9-264 0 0,0-1 1 0 0,0 0 0 0 0,0 0 0 0 0,0 1 0 0 0,0-1 0 0 0,0 0 0 0 0,0 1 0 0 0,0-1-1 0 0,0 0 1 0 0,0 1 0 0 0,0-1 0 0 0,0 0 0 0 0,0 0 0 0 0,0 1 0 0 0,0-1-1 0 0,0 0 1 0 0,0 1 0 0 0,0-1 0 0 0,0 0 0 0 0,0 0 0 0 0,0 1 0 0 0,0-1 0 0 0,1 0-1 0 0,-1 0 1 0 0,0 1 0 0 0,0-1 0 0 0,0 0 0 0 0,1 0 0 0 0,-1 1 0 0 0,0-1-1 0 0,0 0 1 0 0,0 0 0 0 0,1 0 0 0 0,-1 0 0 0 0,0 1 0 0 0,0-1 0 0 0,1 0-1 0 0,-1 0 1 0 0,1 0 0 0 0,10-10 332 0 0,18-37-749 0 0,-14 22 243 0 0,-14 23 146 0 0,0 1-1 0 0,0-1 1 0 0,0 1-1 0 0,0-1 1 0 0,0 1-1 0 0,0 0 1 0 0,0-1-1 0 0,1 1 1 0 0,-1 0-1 0 0,0 0 1 0 0,1 0-1 0 0,-1 0 1 0 0,1 0-1 0 0,-1 1 1 0 0,1-1-1 0 0,0 0 1 0 0,-1 1 0 0 0,1-1-1 0 0,0 1 1 0 0,-1-1-1 0 0,1 1 1 0 0,0 0-1 0 0,-1 0 1 0 0,1-1-1 0 0,0 1 1 0 0,0 1-1 0 0,-1-1 1 0 0,1 0-1 0 0,0 0 1 0 0,0 1-1 0 0,-1-1 1 0 0,1 1-1 0 0,0-1 1 0 0,-1 1-1 0 0,1 0 1 0 0,-1-1-1 0 0,1 1 1 0 0,1 2 0 0 0,7 4 59 0 0,-2 1 1 0 0,1 0 0 0 0,-1 0 0 0 0,-1 1 0 0 0,8 11 0 0 0,15 15 506 0 0,-24-29-220 0 0,-1-1 0 0 0,1 0 0 0 0,0 0 0 0 0,1-1 0 0 0,-1 0-1 0 0,1 0 1 0 0,0 0 0 0 0,0-1 0 0 0,0 0 0 0 0,1 0 0 0 0,-1-1 0 0 0,0 0 0 0 0,1 0 0 0 0,0-1 0 0 0,8 1 0 0 0,-13-3-293 0 0,-1 0-1 0 0,0 0 1 0 0,1 0 0 0 0,-1 0-1 0 0,0 0 1 0 0,1-1 0 0 0,-1 1-1 0 0,0-1 1 0 0,0 0-1 0 0,0 1 1 0 0,0-1 0 0 0,-1 0-1 0 0,1 0 1 0 0,0 0 0 0 0,-1 0-1 0 0,1 0 1 0 0,-1-1 0 0 0,2-3-1 0 0,20-46-99 0 0,-9-23-991 0 0,-3 1 0 0 0,-4-1 0 0 0,-3-145 0 0 0,-4 160-871 0 0,-10 4-4706 0 0,7 44 2771 0 0,3 8 2209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4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5244 0 0,'0'1'92'0'0,"1"-1"-1"0"0,-1 0 1 0 0,1 1-1 0 0,-1-1 1 0 0,1 0-1 0 0,-1 1 1 0 0,1-1-1 0 0,-1 1 1 0 0,1-1-1 0 0,-1 1 1 0 0,0-1-1 0 0,1 1 1 0 0,-1-1-1 0 0,0 1 1 0 0,0 0-1 0 0,1-1 1 0 0,-1 1-1 0 0,0-1 1 0 0,0 1-1 0 0,0 0 1 0 0,0-1-1 0 0,1 1 1 0 0,-1-1-1 0 0,0 1 1 0 0,0 0-1 0 0,0-1 1 0 0,-1 1-1 0 0,1 0 0 0 0,0-1 1 0 0,0 1-1 0 0,0-1 1 0 0,0 1-1 0 0,-1 0 1 0 0,1-1-1 0 0,0 1 1 0 0,0-1-1 0 0,-1 1 1 0 0,1-1-1 0 0,-1 2 1 0 0,-21 26 924 0 0,11-16-227 0 0,-7 10-307 0 0,2 2 1 0 0,0-1-1 0 0,2 2 1 0 0,1 0-1 0 0,1 1 1 0 0,0 0-1 0 0,-13 50 1 0 0,25-75-461 0 0,0-1 1 0 0,0 0 0 0 0,-1 1-1 0 0,1-1 1 0 0,0 0 0 0 0,0 1-1 0 0,0-1 1 0 0,0 0 0 0 0,-1 1-1 0 0,1-1 1 0 0,0 0 0 0 0,0 1-1 0 0,0-1 1 0 0,0 1-1 0 0,0-1 1 0 0,0 0 0 0 0,0 1-1 0 0,0-1 1 0 0,0 1 0 0 0,0-1-1 0 0,0 0 1 0 0,0 1 0 0 0,0-1-1 0 0,0 1 1 0 0,1-1 0 0 0,-1 0-1 0 0,0 1 1 0 0,0-1 0 0 0,0 0-1 0 0,1 1 1 0 0,-1-1 0 0 0,0 0-1 0 0,0 1 1 0 0,1-1 0 0 0,-1 0-1 0 0,0 1 1 0 0,0-1 0 0 0,1 0-1 0 0,-1 0 1 0 0,0 0-1 0 0,1 1 1 0 0,0-1 0 0 0,15-13 144 0 0,13-25-342 0 0,-5-5-68 0 0,-20 33 223 0 0,1 0 0 0 0,0 1-1 0 0,1 0 1 0 0,0 0-1 0 0,0 0 1 0 0,13-12-1 0 0,-3 78-519 0 0,-11-45-189 0 0,13 19-3144 0 0,-17-30 3416 0 0,0 0 0 0 0,1 1-1 0 0,-1-1 1 0 0,1 0-1 0 0,-1 0 1 0 0,1 0 0 0 0,0 0-1 0 0,-1-1 1 0 0,1 1-1 0 0,0 0 1 0 0,0-1 0 0 0,0 1-1 0 0,-1-1 1 0 0,1 0-1 0 0,0 1 1 0 0,0-1 0 0 0,3 0-1 0 0,-2 0-404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2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25 4440 0 0,'3'-19'612'0'0,"-7"13"719"0"0,2 7-1210 0 0,1 0 0 0 0,-1 0 0 0 0,1 0 0 0 0,-1 0 0 0 0,1 0 0 0 0,0 1 0 0 0,-1-1-1 0 0,1 0 1 0 0,0 1 0 0 0,0-1 0 0 0,0 1 0 0 0,0-1 0 0 0,0 1 0 0 0,0 0 0 0 0,0 1 0 0 0,-18 43 216 0 0,2 1 1 0 0,3 1-1 0 0,1 0 1 0 0,2 0-1 0 0,-6 77 0 0 0,12-77-152 0 0,2 0 1 0 0,1 1-1 0 0,4-1 0 0 0,8 65 0 0 0,-6-85-114 0 0,7 36 1519 0 0,-10-64-1594 0 0,-1 0 0 0 0,1 1 0 0 0,-1-1 1 0 0,1 0-1 0 0,-1-1 0 0 0,1 1 1 0 0,-1 0-1 0 0,1 0 0 0 0,-1 0 0 0 0,1 0 1 0 0,0 0-1 0 0,-1 0 0 0 0,1-1 0 0 0,-1 1 1 0 0,0 0-1 0 0,1 0 0 0 0,-1-1 1 0 0,1 1-1 0 0,-1 0 0 0 0,1-1 0 0 0,-1 1 1 0 0,0 0-1 0 0,1-1 0 0 0,-1 1 1 0 0,0-1-1 0 0,1 1 0 0 0,-1-1 0 0 0,0 1 1 0 0,0-1-1 0 0,1 1 0 0 0,-1-1 1 0 0,0 1-1 0 0,0-1 0 0 0,0 1 0 0 0,0-1 1 0 0,1 0-1 0 0,13-22 7 0 0,-14 23-6 0 0,0-1 5 0 0,6-11 59 0 0,0 1 0 0 0,0-1 0 0 0,1 1 0 0 0,1 1 0 0 0,0-1 0 0 0,0 1 0 0 0,1 1 0 0 0,0 0 0 0 0,1 0 0 0 0,14-10 0 0 0,-22 19-31 0 0,0 0 1 0 0,1-1-1 0 0,-1 1 0 0 0,0 0 1 0 0,1 0-1 0 0,-1 0 1 0 0,0 1-1 0 0,1-1 0 0 0,-1 1 1 0 0,0-1-1 0 0,1 1 1 0 0,-1 0-1 0 0,0 0 0 0 0,0-1 1 0 0,0 2-1 0 0,0-1 1 0 0,0 0-1 0 0,0 0 0 0 0,0 1 1 0 0,0-1-1 0 0,0 1 1 0 0,-1-1-1 0 0,3 3 0 0 0,-1-1 16 0 0,1 0 0 0 0,-1-1-1 0 0,1 1 1 0 0,0-1 0 0 0,0 0-1 0 0,0 0 1 0 0,6 2 0 0 0,-1-2 16 0 0,0-1 1 0 0,0 0-1 0 0,0-1 1 0 0,0 0-1 0 0,0 0 1 0 0,0-1 0 0 0,18-4-1 0 0,-23 4-160 0 0,0 0 1 0 0,0 0-1 0 0,0 0 1 0 0,0-1-1 0 0,-1 1 1 0 0,1-1-1 0 0,0 0 0 0 0,-1 0 1 0 0,1 0-1 0 0,-1-1 1 0 0,0 1-1 0 0,0-1 0 0 0,0 0 1 0 0,0 0-1 0 0,0 0 1 0 0,-1 0-1 0 0,1 0 0 0 0,-1-1 1 0 0,4-6-1 0 0,-6 9 111 0 0,1-1 0 0 0,-1 1-1 0 0,1 0 1 0 0,-1 0 0 0 0,1-1-1 0 0,-1 1 1 0 0,0 0 0 0 0,0-1-1 0 0,0 1 1 0 0,0 0 0 0 0,0-1 0 0 0,0 1-1 0 0,0-1 1 0 0,0 1 0 0 0,0 0-1 0 0,-1-1 1 0 0,1 1 0 0 0,0 0-1 0 0,-1 0 1 0 0,1-1 0 0 0,-1 1-1 0 0,0 0 1 0 0,1 0 0 0 0,-1 0 0 0 0,0 0-1 0 0,0-1 1 0 0,0 1 0 0 0,1 0-1 0 0,-1 1 1 0 0,0-1 0 0 0,0 0-1 0 0,-1 0 1 0 0,1 0 0 0 0,0 0 0 0 0,0 1-1 0 0,0-1 1 0 0,0 1 0 0 0,-2-1-1 0 0,1 0 38 0 0,0 0-1 0 0,0 1 1 0 0,0-1-1 0 0,0 1 1 0 0,0-1-1 0 0,0 1 1 0 0,0 0-1 0 0,0 0 1 0 0,-1 0 0 0 0,1 0-1 0 0,0 0 1 0 0,0 1-1 0 0,0-1 1 0 0,0 1-1 0 0,0-1 1 0 0,0 1-1 0 0,0 0 1 0 0,0 0-1 0 0,0-1 1 0 0,0 1-1 0 0,1 1 1 0 0,-4 1-1 0 0,-10 10-81 0 0,12-11 29 0 0,1-1-1 0 0,-1 1 0 0 0,1 0 1 0 0,0 0-1 0 0,0 0 0 0 0,0 0 1 0 0,0 1-1 0 0,0-1 0 0 0,0 0 1 0 0,0 1-1 0 0,1-1 0 0 0,-1 1 0 0 0,1 0 1 0 0,0-1-1 0 0,0 1 0 0 0,0 0 1 0 0,0 0-1 0 0,0 0 0 0 0,1 0 1 0 0,-1 4-1 0 0,2-5 4 0 0,0-1 1 0 0,0 0-1 0 0,0 1 0 0 0,0-1 1 0 0,0 0-1 0 0,0 1 1 0 0,0-1-1 0 0,0 0 0 0 0,1 0 1 0 0,-1 0-1 0 0,0 0 0 0 0,1 0 1 0 0,-1-1-1 0 0,1 1 1 0 0,-1 0-1 0 0,1-1 0 0 0,-1 1 1 0 0,1-1-1 0 0,-1 1 0 0 0,1-1 1 0 0,3 1-1 0 0,38 6-1124 0 0,52-5-6123 0 0,-72-2 5562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41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5412 0 0,'0'-1'106'0'0,"0"1"0"0"0,1 0 0 0 0,-1-1 0 0 0,0 1 0 0 0,1 0 0 0 0,-1 0 0 0 0,1-1 0 0 0,-1 1-1 0 0,0 0 1 0 0,1 0 0 0 0,-1-1 0 0 0,1 1 0 0 0,-1 0 0 0 0,1 0 0 0 0,-1 0 0 0 0,1 0 0 0 0,-1 0-1 0 0,0 0 1 0 0,1 0 0 0 0,-1 0 0 0 0,1 0 0 0 0,-1 0 0 0 0,1 0 0 0 0,-1 0 0 0 0,1 0 0 0 0,-1 0-1 0 0,1 0 1 0 0,-1 0 0 0 0,1 0 0 0 0,-1 1 0 0 0,0-1 0 0 0,1 0 0 0 0,-1 0 0 0 0,1 0-1 0 0,-1 1 1 0 0,1-1 0 0 0,0 20 5275 0 0,-2-7-5847 0 0,-7 71 1614 0 0,8-84-1155 0 0,0 0 0 0 0,0 1 0 0 0,0-1 0 0 0,0 0 0 0 0,0 1 0 0 0,1-1 0 0 0,-1 0 0 0 0,0 1 0 0 0,0-1 0 0 0,0 0 0 0 0,0 0 0 0 0,1 1 0 0 0,-1-1 0 0 0,0 0 0 0 0,0 0 0 0 0,0 0 1 0 0,1 1-1 0 0,-1-1 0 0 0,0 0 0 0 0,0 0 0 0 0,1 0 0 0 0,-1 1 0 0 0,0-1 0 0 0,1 0 0 0 0,-1 0 0 0 0,0 0 0 0 0,0 0 0 0 0,1 0 0 0 0,-1 0 0 0 0,0 0 0 0 0,1 0 0 0 0,-1 0 0 0 0,0 0 0 0 0,1 0 0 0 0,-1 0 0 0 0,0 0 0 0 0,1 0 0 0 0,-1 0 1 0 0,0 0-1 0 0,0 0 0 0 0,1 0 0 0 0,-1 0 0 0 0,0-1 0 0 0,1 1 0 0 0,-1 0 0 0 0,0 0 0 0 0,0 0 0 0 0,1 0 0 0 0,-1-1 0 0 0,0 1 0 0 0,0 0 0 0 0,0 0 0 0 0,1 0 0 0 0,-1-1 0 0 0,0 1 0 0 0,0 0 0 0 0,0 0 0 0 0,1-1 0 0 0,-1 1 1 0 0,0-1-1 0 0,16-13-662 0 0,10-21-230 0 0,-15 19 1023 0 0,0 1-1 0 0,0 0 0 0 0,2 1 1 0 0,0 1-1 0 0,19-16 0 0 0,-32 29-14 0 0,1-1 0 0 0,0 1-1 0 0,0 0 1 0 0,0-1 0 0 0,0 1 0 0 0,0 0-1 0 0,0-1 1 0 0,0 1 0 0 0,-1 0-1 0 0,1 0 1 0 0,0 0 0 0 0,0 0 0 0 0,0 0-1 0 0,0 0 1 0 0,0 0 0 0 0,0 1-1 0 0,0-1 1 0 0,0 0 0 0 0,0 0 0 0 0,0 1-1 0 0,-1-1 1 0 0,1 0 0 0 0,0 1-1 0 0,0-1 1 0 0,0 1 0 0 0,0-1 0 0 0,-1 1-1 0 0,1 0 1 0 0,0-1 0 0 0,-1 1-1 0 0,1 0 1 0 0,0-1 0 0 0,-1 1 0 0 0,1 0-1 0 0,-1 0 1 0 0,1-1 0 0 0,-1 1-1 0 0,0 0 1 0 0,1 0 0 0 0,-1 0 0 0 0,0 0-1 0 0,1 0 1 0 0,-1 1 0 0 0,20 57-726 0 0,-10-29-493 0 0,-4-17 400 0 0,11 17-3915 0 0,3-20-3480 0 0,-16-10 7019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41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5981 0 0,'-20'51'8757'0'0,"-1"17"-8468"0"0,-13 78-1 0 0,29-106-514 0 0,1 50 0 0 0,4-34-7336 0 0,0-45 4699 0 0,0-7 1613 0 0</inkml:trace>
  <inkml:trace contextRef="#ctx0" brushRef="#br0" timeOffset="1">48 357 12569 0 0,'-45'-23'3535'0'0,"45"23"-3495"0"0,-1 0 1 0 0,1 0-1 0 0,0 0 0 0 0,0 0 0 0 0,0-1 0 0 0,0 1 0 0 0,0 0 1 0 0,-1 0-1 0 0,1 0 0 0 0,0 0 0 0 0,0 0 0 0 0,0 0 1 0 0,0 0-1 0 0,0-1 0 0 0,0 1 0 0 0,0 0 0 0 0,0 0 0 0 0,-1 0 1 0 0,1 0-1 0 0,0 0 0 0 0,0-1 0 0 0,0 1 0 0 0,0 0 1 0 0,0 0-1 0 0,0 0 0 0 0,0 0 0 0 0,0-1 0 0 0,0 1 0 0 0,0 0 1 0 0,0 0-1 0 0,0 0 0 0 0,0 0 0 0 0,0-1 0 0 0,0 1 1 0 0,0 0-1 0 0,0 0 0 0 0,0 0 0 0 0,0 0 0 0 0,0 0 1 0 0,1-1-1 0 0,-1 1 0 0 0,0 0 0 0 0,0 0 0 0 0,0 0 0 0 0,0 0 1 0 0,0 0-1 0 0,0-1 0 0 0,0 1 0 0 0,1 0 0 0 0,10-8 367 0 0,16-5-834 0 0,-26 13 482 0 0,108-34-8737 0 0,-91 30 6619 0 0,11-3 76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42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43 5244 0 0,'2'-1'290'0'0,"-1"-1"0"0"0,1 0 0 0 0,0 1 0 0 0,0-1 0 0 0,-1 0 0 0 0,1 0-1 0 0,-1 1 1 0 0,0-1 0 0 0,0 0 0 0 0,1-1 0 0 0,-1 1 0 0 0,0 0 0 0 0,-1 0-1 0 0,1 0 1 0 0,0-1 0 0 0,-1 1 0 0 0,1 0 0 0 0,-1-3 0 0 0,0 4-223 0 0,0 1 0 0 0,-1 0 0 0 0,1 0 0 0 0,-1-1 0 0 0,0 1 0 0 0,1 0 0 0 0,-1 0 0 0 0,1 0 0 0 0,-1-1 0 0 0,1 1 1 0 0,-1 0-1 0 0,1 0 0 0 0,-1 0 0 0 0,1 0 0 0 0,-1 0 0 0 0,0 0 0 0 0,1 0 0 0 0,-1 0 0 0 0,1 0 0 0 0,-1 1 0 0 0,1-1 0 0 0,-1 0 1 0 0,1 0-1 0 0,-1 0 0 0 0,1 1 0 0 0,-1-1 0 0 0,1 0 0 0 0,-1 1 0 0 0,0-1 0 0 0,-16 8 924 0 0,-4 13-192 0 0,14-14-650 0 0,0-1 1 0 0,0 1-1 0 0,0 0 1 0 0,1 1-1 0 0,1-1 1 0 0,-1 1-1 0 0,1 0 1 0 0,1 1-1 0 0,-1-1 1 0 0,-3 13-1 0 0,7-21-126 0 0,1 1 0 0 0,0-1-1 0 0,0 0 1 0 0,0 0 0 0 0,-1 1 0 0 0,1-1-1 0 0,0 0 1 0 0,0 1 0 0 0,0-1 0 0 0,0 0-1 0 0,0 1 1 0 0,0-1 0 0 0,0 0-1 0 0,0 1 1 0 0,0-1 0 0 0,0 0 0 0 0,0 1-1 0 0,0-1 1 0 0,0 0 0 0 0,0 1 0 0 0,0-1-1 0 0,0 0 1 0 0,0 1 0 0 0,0-1 0 0 0,0 0-1 0 0,0 0 1 0 0,0 1 0 0 0,1-1 0 0 0,-1 0-1 0 0,0 1 1 0 0,0-1 0 0 0,0 0 0 0 0,1 0-1 0 0,-1 1 1 0 0,0-1 0 0 0,0 0-1 0 0,1 0 1 0 0,-1 1 0 0 0,0-1 0 0 0,0 0-1 0 0,1 0 1 0 0,-1 0 0 0 0,0 0 0 0 0,1 0-1 0 0,-1 1 1 0 0,0-1 0 0 0,1 0 0 0 0,18-10 220 0 0,18-21-255 0 0,-26 20 49 0 0,-9 8 79 0 0,0 0 0 0 0,1 0-1 0 0,-1 0 1 0 0,1 1 0 0 0,0-1-1 0 0,0 1 1 0 0,0 0-1 0 0,0 0 1 0 0,0 0 0 0 0,0 0-1 0 0,0 1 1 0 0,1-1 0 0 0,-1 1-1 0 0,1 0 1 0 0,-1-1 0 0 0,1 2-1 0 0,3-2 1 0 0,25 30-4545 0 0,15-8-4505 0 0,-33-18 7169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4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395 177 4108 0 0,'0'-9'560'0'0,"-1"0"-1"0"0,0 0 0 0 0,0 1 1 0 0,-1-1-1 0 0,0 0 1 0 0,0 1-1 0 0,-1-1 0 0 0,0 1 1 0 0,-1 0-1 0 0,0 0 0 0 0,0 0 1 0 0,-8-10-1 0 0,8 13-398 0 0,1 1 1 0 0,-1-1-1 0 0,0 1 0 0 0,0 0 0 0 0,-1 0 0 0 0,1 1 1 0 0,-1-1-1 0 0,0 1 0 0 0,0 0 0 0 0,0 0 0 0 0,0 1 1 0 0,-1-1-1 0 0,1 1 0 0 0,-1 0 0 0 0,1 1 0 0 0,-1-1 0 0 0,0 1 1 0 0,1 0-1 0 0,-12 0 0 0 0,11 2-9 0 0,-1 0 0 0 0,0 1 0 0 0,1 0 0 0 0,-1 0 0 0 0,1 0 0 0 0,-1 0-1 0 0,1 1 1 0 0,0 0 0 0 0,0 1 0 0 0,0-1 0 0 0,0 1 0 0 0,1 0 0 0 0,0 1 0 0 0,0-1 0 0 0,0 1 0 0 0,0 0 0 0 0,1 0 0 0 0,-1 1-1 0 0,-4 8 1 0 0,-6 8 50 0 0,2 1 0 0 0,0 1-1 0 0,-16 40 1 0 0,16-29-159 0 0,2 1 0 0 0,2 0-1 0 0,1 0 1 0 0,2 1 0 0 0,-2 60 0 0 0,6-36-4546 0 0,1 0-4748 0 0,1-56 7835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43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24 154 7449 0 0,'-21'-8'1457'0'0,"21"8"-1391"0"0,0 0-1 0 0,-1 0 0 0 0,1 0 0 0 0,0-1 1 0 0,0 1-1 0 0,0 0 0 0 0,0 0 1 0 0,0 0-1 0 0,0-1 0 0 0,-1 1 0 0 0,1 0 1 0 0,0 0-1 0 0,0 0 0 0 0,0-1 1 0 0,0 1-1 0 0,0 0 0 0 0,0 0 0 0 0,0-1 1 0 0,0 1-1 0 0,0 0 0 0 0,0 0 1 0 0,0-1-1 0 0,0 1 0 0 0,0 0 0 0 0,0 0 1 0 0,0 0-1 0 0,0-1 0 0 0,0 1 1 0 0,0 0-1 0 0,0 0 0 0 0,0-1 0 0 0,1 1 1 0 0,-1 0-1 0 0,0 0 0 0 0,0 0 1 0 0,0-1-1 0 0,0 1 0 0 0,0 0 0 0 0,1 0 1 0 0,-1 0-1 0 0,35-18 3841 0 0,-18 10-4808 0 0,132-51-1092 0 0,3 12-5943 0 0,-145 45 7886 0 0,9-2-747 0 0,-11 10 5544 0 0,-30 17-987 0 0,21-17-3538 0 0,1 0 0 0 0,0 1 0 0 0,0-1 0 0 0,1 1 0 0 0,0 0 0 0 0,0 0 0 0 0,1-1 0 0 0,-1 1-1 0 0,2 0 1 0 0,-1 0 0 0 0,1 10 0 0 0,0-15-198 0 0,1 0-1 0 0,-1-1 1 0 0,1 1-1 0 0,-1-1 0 0 0,1 1 1 0 0,0 0-1 0 0,0-1 1 0 0,0 1-1 0 0,0-1 1 0 0,0 0-1 0 0,0 1 0 0 0,0-1 1 0 0,1 0-1 0 0,-1 0 1 0 0,0 0-1 0 0,1 1 1 0 0,-1-1-1 0 0,1-1 0 0 0,-1 1 1 0 0,1 0-1 0 0,-1 0 1 0 0,1-1-1 0 0,0 1 1 0 0,2 0-1 0 0,45 9 251 0 0,-45-11-262 0 0,0 1 0 0 0,0-1 0 0 0,0 0 1 0 0,0-1-1 0 0,0 1 0 0 0,0-1 0 0 0,0 1 1 0 0,0-1-1 0 0,-1 0 0 0 0,1-1 0 0 0,-1 1 1 0 0,1-1-1 0 0,-1 1 0 0 0,0-1 0 0 0,0 0 0 0 0,0 0 1 0 0,-1 0-1 0 0,1-1 0 0 0,2-4 0 0 0,-3 6-14 0 0,-1 0 0 0 0,0 0 0 0 0,0 0 0 0 0,1 0 0 0 0,-2 0 0 0 0,1 0 0 0 0,0 0 0 0 0,0 0 1 0 0,-1 0-1 0 0,1 0 0 0 0,-1-1 0 0 0,1 1 0 0 0,-1 0 0 0 0,0 0 0 0 0,0-1 0 0 0,0 1 0 0 0,0 0 0 0 0,-1 0 0 0 0,1 0 0 0 0,-1-1 0 0 0,1 1 0 0 0,-1 0 0 0 0,1 0 0 0 0,-1 0 0 0 0,0 0 0 0 0,0 0 0 0 0,0 0 0 0 0,-1 0 0 0 0,1 0 0 0 0,0 0 0 0 0,-1 1 0 0 0,1-1 0 0 0,-1 0 0 0 0,1 1 0 0 0,-1-1 0 0 0,0 1 0 0 0,-3-2 0 0 0,-3-3-345 0 0,-21-11-1040 0 0,11 12-6248 0 0,18 2 4644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44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 5569 0 0,'19'-7'2661'0'0,"-19"7"-2546"0"0,0 1 0 0 0,0-1 0 0 0,0 1 0 0 0,0-1 0 0 0,0 1 0 0 0,0-1 0 0 0,0 1 0 0 0,0 0 0 0 0,0-1 0 0 0,0 1 0 0 0,0-1 0 0 0,-1 1 0 0 0,1-1 0 0 0,0 0 0 0 0,0 1 0 0 0,-1-1 0 0 0,1 1 0 0 0,0-1 0 0 0,-1 1 0 0 0,1-1 0 0 0,0 0 0 0 0,-1 1 0 0 0,1-1 0 0 0,-1 0 0 0 0,1 1 0 0 0,0-1 0 0 0,-1 0 0 0 0,1 0 0 0 0,-1 1 0 0 0,1-1 0 0 0,-1 0 0 0 0,1 0 0 0 0,-2 0 0 0 0,-2 5-41 0 0,0-1 0 0 0,0 1 0 0 0,1 0-1 0 0,-1 0 1 0 0,1 1 0 0 0,0-1 0 0 0,1 0-1 0 0,-1 1 1 0 0,1 0 0 0 0,0 0 0 0 0,1-1-1 0 0,-1 1 1 0 0,1 0 0 0 0,0 0 0 0 0,1 1-1 0 0,-1-1 1 0 0,1 8 0 0 0,1-12-15 0 0,-1 0 1 0 0,1 0-1 0 0,-1-1 1 0 0,1 1-1 0 0,-1-1 1 0 0,1 1-1 0 0,0-1 1 0 0,0 1-1 0 0,0-1 1 0 0,0 1-1 0 0,0-1 1 0 0,0 0-1 0 0,0 1 1 0 0,0-1-1 0 0,1 0 1 0 0,-1 0-1 0 0,0 0 1 0 0,1 0-1 0 0,-1 0 1 0 0,1 0-1 0 0,-1 0 1 0 0,1-1-1 0 0,-1 1 1 0 0,1 0-1 0 0,0-1 1 0 0,3 1-1 0 0,-3 0-45 0 0,0 0 0 0 0,0-1 0 0 0,0 1 0 0 0,0-1-1 0 0,0 1 1 0 0,1-1 0 0 0,-1 0 0 0 0,0 0 0 0 0,0 0 0 0 0,1 0 0 0 0,-1-1 0 0 0,0 1-1 0 0,0 0 1 0 0,0-1 0 0 0,0 0 0 0 0,0 1 0 0 0,0-1 0 0 0,0 0 0 0 0,3-2-1 0 0,16-17 51 0 0,-12 12-63 0 0,0-1 0 0 0,-1 0 0 0 0,0 0 1 0 0,-1-1-1 0 0,10-14 0 0 0,-16 22-11 0 0,13-19-53 0 0,-3 37 853 0 0,-6-6-353 0 0,-4-7-218 0 0,1 0 0 0 0,-1 0 0 0 0,1 0-1 0 0,0 0 1 0 0,0 0 0 0 0,0-1 0 0 0,1 1 0 0 0,-1-1-1 0 0,0 1 1 0 0,1-1 0 0 0,0 0 0 0 0,0 0 0 0 0,-1 0 0 0 0,1 0-1 0 0,4 1 1 0 0,-5-2-194 0 0,-1-1 0 0 0,1 1 0 0 0,0-1 0 0 0,0 1 0 0 0,0-1 0 0 0,-1 0-1 0 0,1 1 1 0 0,0-1 0 0 0,0 0 0 0 0,0 0 0 0 0,0-1 0 0 0,0 1 0 0 0,-1 0 0 0 0,1-1 0 0 0,0 1-1 0 0,0-1 1 0 0,0 1 0 0 0,-1-1 0 0 0,1 0 0 0 0,0 0 0 0 0,-1 0 0 0 0,1 0 0 0 0,-1 0 0 0 0,1 0-1 0 0,-1 0 1 0 0,3-3 0 0 0,12-18 186 0 0,-14 18-278 0 0,0 1 0 0 0,1-1 0 0 0,-1 1-1 0 0,1-1 1 0 0,0 1 0 0 0,0 0 0 0 0,6-5 0 0 0,21 36 1429 0 0,4 7-1322 0 0,2-18-2534 0 0,3-12-9665 0 0,-33-5 10207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44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34 5689 0 0,'12'-13'977'0'0,"1"-7"5437"0"0,-16 20-6400 0 0,0 0-1 0 0,0-1 1 0 0,0 1 0 0 0,0 0 0 0 0,0 1-1 0 0,0-1 1 0 0,0 0 0 0 0,0 1 0 0 0,0 0-1 0 0,0 0 1 0 0,0 0 0 0 0,0 0 0 0 0,-4 2 0 0 0,-84 39 777 0 0,71-34-545 0 0,0 0-1 0 0,1 1 1 0 0,1 1-1 0 0,-1 0 1 0 0,2 2-1 0 0,-20 15 1 0 0,37-27-245 0 0,-1 1 0 0 0,1-1-1 0 0,-1 0 1 0 0,1 1 0 0 0,-1-1 0 0 0,1 1 0 0 0,-1-1 0 0 0,1 1 0 0 0,-1-1 0 0 0,1 1 0 0 0,0-1-1 0 0,-1 1 1 0 0,1 0 0 0 0,0-1 0 0 0,0 1 0 0 0,-1-1 0 0 0,1 1 0 0 0,0 0 0 0 0,0-1 0 0 0,0 1-1 0 0,0 0 1 0 0,0-1 0 0 0,0 1 0 0 0,0-1 0 0 0,0 1 0 0 0,0 0 0 0 0,0-1 0 0 0,0 1 0 0 0,0 0-1 0 0,1 0 1 0 0,17 11 67 0 0,38-1 98 0 0,-48-10-134 0 0,34 5-62 0 0,-25-5 64 0 0,0 2 1 0 0,0 0 0 0 0,0 0 0 0 0,18 8-1 0 0,-35-11-19 0 0,1 0 0 0 0,-1 0 0 0 0,1 0 0 0 0,-1 0-1 0 0,0 0 1 0 0,1 1 0 0 0,-1-1 0 0 0,1 0-1 0 0,-1 0 1 0 0,0 0 0 0 0,1 1 0 0 0,-1-1 0 0 0,0 0-1 0 0,1 1 1 0 0,-1-1 0 0 0,0 0 0 0 0,1 1-1 0 0,-1-1 1 0 0,0 0 0 0 0,0 1 0 0 0,0-1-1 0 0,1 0 1 0 0,-1 1 0 0 0,0-1 0 0 0,0 1 0 0 0,0-1-1 0 0,0 0 1 0 0,0 1 0 0 0,1-1 0 0 0,-1 1-1 0 0,0-1 1 0 0,0 1 0 0 0,0-1 0 0 0,0 0 0 0 0,0 1-1 0 0,0-1 1 0 0,-1 1 0 0 0,1 0 0 0 0,-16 15 159 0 0,-38 14-473 0 0,41-24 148 0 0,-42 20-1600 0 0,29-16-1220 0 0,2 2-4063 0 0,22-10 5726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45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53 6777 0 0,'-2'3'-430'0'0,"-14"18"4389"0"0,15-15-1687 0 0,12-11-2081 0 0,14-8-79 0 0,-20 11-98 0 0,0 0 0 0 0,0 0 0 0 0,0-1 0 0 0,0 0 0 0 0,0 0 0 0 0,0 0 1 0 0,-1 0-1 0 0,1-1 0 0 0,-1 1 0 0 0,0-1 0 0 0,0 0 0 0 0,-1-1 0 0 0,5-6 1 0 0,-7 11 0 0 0,-1-1 1 0 0,0 1 0 0 0,0 0 0 0 0,0-1 0 0 0,0 1 0 0 0,0 0-1 0 0,0-1 1 0 0,0 1 0 0 0,0-1 0 0 0,0 1 0 0 0,0 0 0 0 0,0-1-1 0 0,0 1 1 0 0,0 0 0 0 0,0-1 0 0 0,0 1 0 0 0,0 0 0 0 0,0-1 0 0 0,0 1-1 0 0,0 0 1 0 0,-1-1 0 0 0,1 1 0 0 0,0 0 0 0 0,0-1 0 0 0,0 1-1 0 0,-1 0 1 0 0,1-1 0 0 0,0 1 0 0 0,0 0 0 0 0,-1 0 0 0 0,1-1-1 0 0,0 1 1 0 0,0 0 0 0 0,-1 0 0 0 0,1 0 0 0 0,0-1 0 0 0,-1 1-1 0 0,1 0 1 0 0,0 0 0 0 0,-1 0 0 0 0,1 0 0 0 0,-1 0 0 0 0,1 0 0 0 0,-25 2 623 0 0,-22 14 340 0 0,37-11-935 0 0,-1 0 0 0 0,1 1 0 0 0,0 1 0 0 0,-10 8 0 0 0,17-13-43 0 0,1 0 0 0 0,-1 0 1 0 0,0 1-1 0 0,1 0 1 0 0,0-1-1 0 0,-1 1 0 0 0,1 0 1 0 0,0 0-1 0 0,0 0 1 0 0,1 0-1 0 0,-1 1 0 0 0,1-1 1 0 0,0 0-1 0 0,-1 1 1 0 0,2-1-1 0 0,-1 1 0 0 0,-1 5 1 0 0,3-8-36 0 0,-1 0 1 0 0,1 0 0 0 0,-1 0-1 0 0,1 0 1 0 0,0 0-1 0 0,-1 0 1 0 0,1 0-1 0 0,0 0 1 0 0,0 0 0 0 0,-1-1-1 0 0,1 1 1 0 0,0 0-1 0 0,0-1 1 0 0,0 1-1 0 0,0 0 1 0 0,0-1 0 0 0,0 1-1 0 0,0-1 1 0 0,0 0-1 0 0,0 1 1 0 0,0-1 0 0 0,0 0-1 0 0,0 0 1 0 0,1 1-1 0 0,1-1 1 0 0,30 4-1396 0 0,-33-4 1416 0 0,17 1-1882 0 0,0-1-1 0 0,0-1 1 0 0,0 0-1 0 0,27-6 1 0 0,-27 3 816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6:45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101 377 5741 0 0,'0'0'449'0'0,"-12"-4"5086"0"0,-14 30-4025 0 0,21-22-1390 0 0,-1 0 0 0 0,2 0-1 0 0,-1 1 1 0 0,0 0 0 0 0,1 0 0 0 0,0 0 0 0 0,0 0 0 0 0,0 1-1 0 0,1 0 1 0 0,0-1 0 0 0,0 1 0 0 0,0 0 0 0 0,1 1 0 0 0,0-1 0 0 0,0 0-1 0 0,1 1 1 0 0,-2 10 0 0 0,3-17-117 0 0,1 0 0 0 0,-1 1 0 0 0,0-1 0 0 0,1 0 0 0 0,-1 0 0 0 0,0 1 0 0 0,1-1 0 0 0,-1 0 0 0 0,0 0 0 0 0,1 0 0 0 0,-1 0 0 0 0,1 0 0 0 0,-1 0 0 0 0,0 1 0 0 0,1-1 0 0 0,-1 0 0 0 0,0 0 0 0 0,1 0 0 0 0,-1 0 0 0 0,1 0 0 0 0,-1 0 0 0 0,0-1 0 0 0,1 1 0 0 0,-1 0 0 0 0,1 0 0 0 0,-1 0 0 0 0,0 0 0 0 0,1 0 0 0 0,-1 0 0 0 0,0-1 0 0 0,1 1 0 0 0,-1 0 0 0 0,0 0 0 0 0,1-1-1 0 0,-1 1 1 0 0,0 0 0 0 0,1 0 0 0 0,-1-1 0 0 0,15-8-222 0 0,38-62-1993 0 0,-35 36 1484 0 0,-2 0 1 0 0,-1-1-1 0 0,-3-1 1 0 0,15-64-1 0 0,-20 64 2332 0 0,-2 0-1 0 0,1-61 1 0 0,-6 98-1566 0 0,0-1 0 0 0,0 1 0 0 0,0 0 0 0 0,0-1 0 0 0,0 1 0 0 0,0 0 0 0 0,0-1 0 0 0,0 1 0 0 0,0-1 1 0 0,0 1-1 0 0,0 0 0 0 0,0-1 0 0 0,0 1 0 0 0,0 0 0 0 0,0-1 0 0 0,0 1 0 0 0,0 0 0 0 0,-1-1 0 0 0,1 1 0 0 0,0 0 0 0 0,0 0 0 0 0,0-1 0 0 0,-1 1 0 0 0,1 0 0 0 0,0 0 0 0 0,0-1 0 0 0,-1 1 0 0 0,1 0 1 0 0,0 0-1 0 0,-1-1 0 0 0,1 1 0 0 0,0 0 0 0 0,-1 0 0 0 0,1 0 0 0 0,0 0 0 0 0,-1 0 0 0 0,-13 6 941 0 0,-9 16-300 0 0,13-7-824 0 0,1 1 0 0 0,0 1-1 0 0,1-1 1 0 0,1 1 0 0 0,0 1 0 0 0,1-1-1 0 0,1 1 1 0 0,1 0 0 0 0,1 1-1 0 0,0-1 1 0 0,1 1 0 0 0,1-1 0 0 0,2 27-1 0 0,1-30-643 0 0,0 1 0 0 0,1-1 0 0 0,0 0 0 0 0,1 1-1 0 0,1-2 1 0 0,0 1 0 0 0,1-1 0 0 0,1 1 0 0 0,0-2-1 0 0,11 16 1 0 0,-5-12-928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0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 4320 0 0,'-5'-2'4730'0'0,"5"2"-4641"0"0,1 1 0 0 0,-1-1-1 0 0,1 0 1 0 0,-1 1 0 0 0,1-1-1 0 0,-1 0 1 0 0,1 1 0 0 0,-1-1-1 0 0,0 0 1 0 0,1 1 0 0 0,-1-1-1 0 0,1 1 1 0 0,-1-1 0 0 0,0 1-1 0 0,0-1 1 0 0,1 1 0 0 0,-1-1-1 0 0,0 1 1 0 0,0-1 0 0 0,1 1-1 0 0,-1 0 1 0 0,0-1 0 0 0,0 1-1 0 0,0-1 1 0 0,0 1 0 0 0,0 0-1 0 0,0-1 1 0 0,0 1 0 0 0,0-1-1 0 0,0 1 1 0 0,0 0 0 0 0,-2 74 814 0 0,0-35-685 0 0,2-1 1 0 0,1 1 0 0 0,12 68-1 0 0,-13-108-190 0 0,0 1 0 0 0,0-1 0 0 0,0 1 0 0 0,0-1 0 0 0,0 1 0 0 0,0-1 0 0 0,0 0 0 0 0,0 1 0 0 0,1-1 0 0 0,-1 1 0 0 0,0-1 0 0 0,0 1-1 0 0,1-1 1 0 0,-1 0 0 0 0,0 1 0 0 0,0-1 0 0 0,1 0 0 0 0,-1 1 0 0 0,0-1 0 0 0,1 0 0 0 0,-1 1 0 0 0,0-1 0 0 0,1 0 0 0 0,-1 1 0 0 0,1-1 0 0 0,-1 0 0 0 0,1 0 0 0 0,-1 0 0 0 0,0 0-1 0 0,1 1 1 0 0,-1-1 0 0 0,1 0 0 0 0,0 0 0 0 0,14-10 90 0 0,12-26-463 0 0,-25 34 398 0 0,14-25-79 0 0,0 0 0 0 0,-2-1 0 0 0,-1 0 0 0 0,-2-1 1 0 0,0 0-1 0 0,8-43 0 0 0,-22 135 1842 0 0,3-55-1863 0 0,0 1 0 0 0,1-1-1 0 0,0 1 1 0 0,0-1 0 0 0,1 0-1 0 0,0 0 1 0 0,0 0-1 0 0,7 15 1 0 0,-6-20-163 0 0,-1 1-1 0 0,0-1 1 0 0,1 0-1 0 0,0 0 1 0 0,0 0 0 0 0,0 0-1 0 0,0 0 1 0 0,5 3-1 0 0,-6-5-219 0 0,0 1-1 0 0,0-1 0 0 0,1 0 0 0 0,-1 0 0 0 0,0 0 1 0 0,0 0-1 0 0,0-1 0 0 0,1 1 0 0 0,-1-1 1 0 0,0 1-1 0 0,1-1 0 0 0,-1 0 0 0 0,0 0 0 0 0,1 0 1 0 0,-1 0-1 0 0,1 0 0 0 0,-1 0 0 0 0,0-1 1 0 0,1 1-1 0 0,-1-1 0 0 0,0 0 0 0 0,0 0 0 0 0,1 0 1 0 0,3-2-1 0 0,2-1-1072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28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96 5116 0 0,'-1'7'291'0'0,"0"0"0"0"0,0 0-1 0 0,-1 0 1 0 0,0 0-1 0 0,0 0 1 0 0,-4 7 0 0 0,3-8 351 0 0,0 1 1 0 0,1 0 0 0 0,0 0 0 0 0,0 0-1 0 0,0 0 1 0 0,0 9 0 0 0,-3-5 2383 0 0,5-11-2946 0 0,-1 0 0 0 0,1-1 0 0 0,-1 1 0 0 0,1 0 0 0 0,0 0 0 0 0,-1-1 1 0 0,1 1-1 0 0,0 0 0 0 0,0-1 0 0 0,-1 1 0 0 0,1 0 0 0 0,0-1 1 0 0,-1 1-1 0 0,1 0 0 0 0,0-1 0 0 0,0 1 0 0 0,0-1 0 0 0,0 1 1 0 0,-1 0-1 0 0,1-1 0 0 0,0 1 0 0 0,0-1 0 0 0,0 1 0 0 0,0-1 1 0 0,0 1-1 0 0,0 0 0 0 0,0-1 0 0 0,0 1 0 0 0,0-1 0 0 0,0 1 1 0 0,0-1-1 0 0,1 0 0 0 0,-1-10-166 0 0,1-1 1 0 0,0 0-1 0 0,1 1 1 0 0,0-1-1 0 0,1 1 1 0 0,0 0-1 0 0,1 0 1 0 0,9-20-1 0 0,-9 24-546 0 0,0 0 0 0 0,1 0 0 0 0,0 0-1 0 0,0 1 1 0 0,10-10 0 0 0,-10 11-557 0 0,0 1 1 0 0,0 0-1 0 0,1 1 0 0 0,-1-1 0 0 0,1 1 1 0 0,-1 0-1 0 0,13-4 0 0 0,-10 5-455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00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24 6825 0 0,'6'-18'657'0'0,"-11"13"1288"0"0,3 6-1837 0 0,0-1 0 0 0,1 1 0 0 0,-1 0 0 0 0,0 0 1 0 0,1 0-1 0 0,-1 0 0 0 0,1 0 0 0 0,-1 0 0 0 0,1 0 0 0 0,-1 0 0 0 0,1 1 0 0 0,0-1 1 0 0,0 1-1 0 0,-1-1 0 0 0,1 1 0 0 0,-1 1 0 0 0,1-2-101 0 0,0 1-1 0 0,0 0 1 0 0,0-1-1 0 0,0 1 0 0 0,1 0 1 0 0,-1-1-1 0 0,0 1 1 0 0,1 0-1 0 0,-1 0 1 0 0,1 0-1 0 0,0-1 1 0 0,-1 1-1 0 0,1 0 1 0 0,0 0-1 0 0,0 0 1 0 0,0 0-1 0 0,1 0 1 0 0,-1-1-1 0 0,0 1 1 0 0,1 0-1 0 0,-1 0 1 0 0,1 0-1 0 0,-1-1 1 0 0,1 1-1 0 0,1 2 1 0 0,2 1 46 0 0,0 1 1 0 0,1-1-1 0 0,-1 0 0 0 0,1 0 1 0 0,10 7-1 0 0,-10-8-6 0 0,1 0 0 0 0,-1 1-1 0 0,0 0 1 0 0,-1 0 0 0 0,1 0-1 0 0,6 10 1 0 0,-10-12-26 0 0,1 1-1 0 0,-1-1 0 0 0,0 1 1 0 0,0-1-1 0 0,0 1 1 0 0,0 0-1 0 0,-1-1 0 0 0,0 1 1 0 0,1 0-1 0 0,-1-1 1 0 0,-1 1-1 0 0,1 0 0 0 0,0 0 1 0 0,-1-1-1 0 0,-1 5 1 0 0,-23 52-3766 0 0,14-38-359 0 0,8-14 2821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01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8821 0 0,'1'0'58'0'0,"0"0"1"0"0,0 1-1 0 0,0-1 0 0 0,-1 0 1 0 0,1 0-1 0 0,0 0 1 0 0,0 1-1 0 0,-1-1 0 0 0,1 0 1 0 0,0 1-1 0 0,-1-1 1 0 0,1 1-1 0 0,0-1 0 0 0,-1 0 1 0 0,1 1-1 0 0,-1 0 1 0 0,1-1-1 0 0,-1 1 0 0 0,1-1 1 0 0,-1 1-1 0 0,1 0 1 0 0,-1-1-1 0 0,1 1 0 0 0,-1 0 1 0 0,0-1-1 0 0,0 1 1 0 0,1 0-1 0 0,-1 0 0 0 0,0-1 1 0 0,0 1-1 0 0,0 1 1 0 0,3 35 860 0 0,-2-9-2921 0 0,6-8-3780 0 0,-6-19 4741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0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3844 0 0,'1'-1'179'0'0,"-1"1"-1"0"0,1-1 1 0 0,0 0-1 0 0,-1 0 0 0 0,1 0 1 0 0,0 0-1 0 0,-1 1 0 0 0,1-1 1 0 0,0 0-1 0 0,0 0 1 0 0,-1 1-1 0 0,1-1 0 0 0,0 1 1 0 0,0-1-1 0 0,0 1 1 0 0,0-1-1 0 0,0 1 0 0 0,0 0 1 0 0,0-1-1 0 0,0 1 0 0 0,0 0 1 0 0,0 0-1 0 0,0 0 1 0 0,0-1-1 0 0,0 1 0 0 0,0 0 1 0 0,0 1-1 0 0,0-1 1 0 0,0 0-1 0 0,2 0 0 0 0,-2 3 106 0 0,1-1-1 0 0,-1 1 1 0 0,1-1-1 0 0,-1 1 1 0 0,0-1-1 0 0,0 1 1 0 0,0 0-1 0 0,0 0 0 0 0,-1-1 1 0 0,1 1-1 0 0,-1 4 1 0 0,8 49 813 0 0,-6-37-798 0 0,0 1 0 0 0,2-1 0 0 0,0 0-1 0 0,10 27 1 0 0,-14-46-290 0 0,1 1-1 0 0,-1-1 1 0 0,0 1-1 0 0,1-1 0 0 0,-1 0 1 0 0,0 1-1 0 0,1-1 1 0 0,-1 0-1 0 0,1 0 0 0 0,-1 1 1 0 0,1-1-1 0 0,-1 0 1 0 0,0 0-1 0 0,1 1 0 0 0,-1-1 1 0 0,1 0-1 0 0,-1 0 0 0 0,1 0 1 0 0,-1 0-1 0 0,1 0 1 0 0,-1 0-1 0 0,1 0 0 0 0,-1 0 1 0 0,1 0-1 0 0,-1 0 1 0 0,1 0-1 0 0,-1 0 0 0 0,1 0 1 0 0,-1-1-1 0 0,1 1 1 0 0,-1 0-1 0 0,1 0 0 0 0,-1 0 1 0 0,1-1-1 0 0,-1 1 1 0 0,1 0-1 0 0,-1-1 0 0 0,0 1 1 0 0,1 0-1 0 0,-1-1 1 0 0,27-20-125 0 0,-10 8 191 0 0,-13 11-121 0 0,1-1 1 0 0,0 1-1 0 0,-1 0 0 0 0,1 1 0 0 0,0-1 0 0 0,0 1 0 0 0,0 0 0 0 0,6-1 0 0 0,-8 2-336 0 0,0 0 0 0 0,0 0 0 0 0,0 0 1 0 0,0 1-1 0 0,0-1 0 0 0,0 1 0 0 0,-1 0 0 0 0,1-1 1 0 0,4 3-1 0 0,26 1-5934 0 0,-24-5 4662 0 0,6 1 684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02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175 306 4804 0 0,'5'-18'1214'0'0,"-9"20"1516"0"0,-15 29 2071 0 0,12-19-5205 0 0,6-10 436 0 0,0 0 1 0 0,0 0 0 0 0,0-1 0 0 0,0 1-1 0 0,1 0 1 0 0,-1 0 0 0 0,1 0 0 0 0,-1 0-1 0 0,1 0 1 0 0,0 0 0 0 0,0 0 0 0 0,0 0-1 0 0,0 0 1 0 0,0 0 0 0 0,0 0 0 0 0,0 0-1 0 0,2 4 1 0 0,16 34 282 0 0,0-3-299 0 0,-13-22 11 0 0,-1 1 0 0 0,-1 0 0 0 0,0 0 0 0 0,-1 0-1 0 0,0 1 1 0 0,-2-1 0 0 0,0 0 0 0 0,0 1 0 0 0,-2-1-1 0 0,0 0 1 0 0,-1 0 0 0 0,-1 0 0 0 0,0 0 0 0 0,-1-1-1 0 0,0 1 1 0 0,-2-1 0 0 0,0 0 0 0 0,-14 22 0 0 0,17-32 175 0 0,0 0 0 0 0,0-1 0 0 0,0 0 0 0 0,0 0 0 0 0,-1 0 0 0 0,1-1 0 0 0,-1 1 0 0 0,0-1 0 0 0,0 0 0 0 0,0-1 0 0 0,-1 1 0 0 0,1-1 0 0 0,-1 0 0 0 0,1 0 0 0 0,-1-1 1 0 0,0 0-1 0 0,1 0 0 0 0,-13 1 0 0 0,17-3-178 0 0,-1 1 1 0 0,1-1 0 0 0,0 1-1 0 0,-1-1 1 0 0,1 0 0 0 0,0 0-1 0 0,-1 0 1 0 0,1 1 0 0 0,0-1-1 0 0,0-1 1 0 0,0 1-1 0 0,0 0 1 0 0,0 0 0 0 0,0 0-1 0 0,0 0 1 0 0,0-1 0 0 0,0 1-1 0 0,1 0 1 0 0,-1-1 0 0 0,1 1-1 0 0,-1-1 1 0 0,1 1 0 0 0,-1-2-1 0 0,-8-39 25 0 0,10 32-275 0 0,0-1 0 0 0,1 1 0 0 0,0 0-1 0 0,1 0 1 0 0,0 0 0 0 0,0 1-1 0 0,1-1 1 0 0,1 1 0 0 0,-1-1-1 0 0,1 1 1 0 0,10-13 0 0 0,-3 6-1323 0 0,1 0 0 0 0,1 1 0 0 0,0 0 1 0 0,0 1-1 0 0,19-12 0 0 0,-11 10-321 0 0</inkml:trace>
  <inkml:trace contextRef="#ctx0" brushRef="#br0" timeOffset="1">1252 14 8445 0 0,'-8'-8'579'0'0,"2"3"3845"0"0,0 19-1640 0 0,-67 291-294 0 0,15-69-6166 0 0,50-213 1892 0 0,2-5-1094 0 0,3-2-3898 0 0</inkml:trace>
  <inkml:trace contextRef="#ctx0" brushRef="#br0" timeOffset="2">1173 154 10833 0 0,'3'-2'150'0'0,"1"0"0"0"0,-1 0-1 0 0,0-1 1 0 0,0 1 0 0 0,1-1 0 0 0,-2 0-1 0 0,1 1 1 0 0,3-6 0 0 0,19-16 670 0 0,-19 20-933 0 0,1 1-1 0 0,-1 0 1 0 0,1 0-1 0 0,-1 0 0 0 0,1 1 1 0 0,0 0-1 0 0,0 0 1 0 0,12-1-1 0 0,33 0-7719 0 0,-47 3 6711 0 0</inkml:trace>
  <inkml:trace contextRef="#ctx0" brushRef="#br0" timeOffset="3">1233 232 8753 0 0,'-20'18'710'0'0,"13"-12"-236"0"0,0-1 0 0 0,1 2 0 0 0,-1-1 0 0 0,1 1 0 0 0,0 0 1 0 0,1 0-1 0 0,-9 14 0 0 0,14-21-387 0 0,1 1 1 0 0,-1-1-1 0 0,0 1 0 0 0,1-1 1 0 0,-1 1-1 0 0,0-1 1 0 0,1 1-1 0 0,-1-1 0 0 0,1 1 1 0 0,-1-1-1 0 0,1 0 1 0 0,-1 1-1 0 0,1-1 0 0 0,-1 0 1 0 0,1 1-1 0 0,-1-1 1 0 0,1 0-1 0 0,0 0 0 0 0,-1 1 1 0 0,1-1-1 0 0,-1 0 1 0 0,1 0-1 0 0,-1 0 0 0 0,1 0 1 0 0,0 0-1 0 0,-1 0 1 0 0,1 0-1 0 0,0 0 0 0 0,-1 0 1 0 0,1 0-1 0 0,-1 0 1 0 0,2-1-1 0 0,24-1-111 0 0,75-30-4248 0 0,-48 17-2486 0 0,-36 8 5312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02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48 9349 0 0,'0'-1'40'0'0,"17"-33"2940"0"0,-4 21 4264 0 0,-12 17-6956 0 0,0 0 1 0 0,0 0-1 0 0,-1 0 0 0 0,1 0 1 0 0,-1 0-1 0 0,0 0 0 0 0,-1 6 0 0 0,1-7-208 0 0,-1 18-84 0 0,-1 1 0 0 0,-8 30 0 0 0,-2 28-1989 0 0,6-36-2626 0 0,-1-16-6432 0 0,5-26 9799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03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2 198 13501 0 0,'12'-17'1594'0'0,"1"0"-1"0"0,0 1 1 0 0,22-19 0 0 0,-24 25-1344 0 0,1 1-1 0 0,1 0 1 0 0,14-7 0 0 0,-5 4-698 0 0,0 2 0 0 0,1 0-1 0 0,30-8 1 0 0,-11 8-4096 0 0,0 4-4571 0 0,-33 4 7528 0 0</inkml:trace>
  <inkml:trace contextRef="#ctx0" brushRef="#br0" timeOffset="1">18 230 8817 0 0,'-1'0'150'0'0,"0"0"1"0"0,0 0 0 0 0,1 0-1 0 0,-1 1 1 0 0,0-1-1 0 0,0 0 1 0 0,0 1-1 0 0,0-1 1 0 0,1 0 0 0 0,-1 1-1 0 0,0-1 1 0 0,1 1-1 0 0,-1 0 1 0 0,0-1-1 0 0,1 1 1 0 0,-1-1 0 0 0,0 1-1 0 0,1 0 1 0 0,-1 0-1 0 0,1-1 1 0 0,-1 1 0 0 0,1 0-1 0 0,0 0 1 0 0,-1 1-1 0 0,1-1-8 0 0,1-1 0 0 0,-1 1-1 0 0,1 0 1 0 0,-1-1 0 0 0,1 1-1 0 0,0-1 1 0 0,-1 1 0 0 0,1-1-1 0 0,0 1 1 0 0,0-1 0 0 0,-1 1-1 0 0,1-1 1 0 0,0 1 0 0 0,0-1-1 0 0,-1 0 1 0 0,1 0 0 0 0,0 1-1 0 0,0-1 1 0 0,0 0 0 0 0,0 0-1 0 0,0 0 1 0 0,-1 0 0 0 0,1 0-1 0 0,0 0 1 0 0,0 0 0 0 0,0 0-1 0 0,0 0 1 0 0,0-1 0 0 0,18 0-94 0 0,0-1 0 0 0,-1-1 0 0 0,1-1 1 0 0,19-6-1 0 0,38-14-4992 0 0,-53 16 1808 0 0,-6 2 548 0 0,-1 0 845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03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16 10293 0 0,'1'0'160'0'0,"0"0"1"0"0,0 0-1 0 0,-1 0 0 0 0,1 0 1 0 0,0 1-1 0 0,0-1 0 0 0,0 0 1 0 0,0 0-1 0 0,-1 0 1 0 0,1 1-1 0 0,0-1 0 0 0,0 0 1 0 0,-1 1-1 0 0,1-1 0 0 0,0 0 1 0 0,0 1-1 0 0,-1-1 0 0 0,1 1 1 0 0,0 0-1 0 0,-1-1 0 0 0,1 1 1 0 0,-1-1-1 0 0,1 1 1 0 0,-1 0-1 0 0,1-1 0 0 0,-1 1 1 0 0,1 0-1 0 0,-1 0 0 0 0,0-1 1 0 0,1 1-1 0 0,-1 0 0 0 0,0 0 1 0 0,0 0-1 0 0,0 0 0 0 0,1-1 1 0 0,-1 1-1 0 0,0 0 1 0 0,0 0-1 0 0,0 0 0 0 0,0 0 1 0 0,0-1-1 0 0,-1 1 0 0 0,1 0 1 0 0,0 0-1 0 0,0 0 0 0 0,0 0 1 0 0,-1-1-1 0 0,0 2 0 0 0,1 11 87 0 0,-2 7 141 0 0,0-1-1 0 0,-1 0 1 0 0,-9 28-1 0 0,-3 16-340 0 0,11-35-706 0 0,-17 118-212 0 0,17-98-3130 0 0,2-1-4389 0 0,2-44 6721 0 0</inkml:trace>
  <inkml:trace contextRef="#ctx0" brushRef="#br0" timeOffset="1">12 222 15409 0 0,'-2'-2'120'0'0,"1"0"-1"0"0,0 0 0 0 0,0 1 0 0 0,0-1 0 0 0,0 0 0 0 0,0 0 0 0 0,0 0 1 0 0,1-1-1 0 0,-1 1 0 0 0,1 0 0 0 0,-1 0 0 0 0,1 0 0 0 0,0 0 0 0 0,0 0 0 0 0,0-1 1 0 0,0 1-1 0 0,0 0 0 0 0,1 0 0 0 0,-1 0 0 0 0,0 0 0 0 0,1 0 0 0 0,1-4 1 0 0,1 1 76 0 0,0 0 1 0 0,0 0-1 0 0,0 1 1 0 0,0-1 0 0 0,1 1-1 0 0,0 0 1 0 0,0 0-1 0 0,0 1 1 0 0,5-4 0 0 0,11-7-26 0 0,0 1 1 0 0,1 0-1 0 0,27-10 1 0 0,57-17-3109 0 0,-32 22-5577 0 0,-53 15 6036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04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15937 0 0,'-31'67'7792'0'0,"17"-35"-9501"0"0,9-22-2310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05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43 8017 0 0,'6'-12'-10'0'0,"-1"-10"4823"0"0,-3 14-181 0 0,-2 21-3399 0 0,-1 3-1003 0 0,-2 0-1 0 0,0 0 1 0 0,-6 17-1 0 0,0 1-186 0 0,-12 57-487 0 0,-8 38-1533 0 0,15-44-10056 0 0,12-79 10545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05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1 383 7777 0 0,'0'-2'304'0'0,"-1"0"0"0"0,1 0-1 0 0,0 0 1 0 0,0 0 0 0 0,0 0 0 0 0,1 0 0 0 0,-1 0 0 0 0,0 0 0 0 0,1 0 0 0 0,-1 0 0 0 0,1 1 0 0 0,0-1 0 0 0,-1 0-1 0 0,1 0 1 0 0,0 0 0 0 0,0 1 0 0 0,0-1 0 0 0,0 0 0 0 0,1 1 0 0 0,-1-1 0 0 0,0 1 0 0 0,1-1 0 0 0,-1 1-1 0 0,1 0 1 0 0,-1 0 0 0 0,1-1 0 0 0,0 1 0 0 0,3-1 0 0 0,63-39 1226 0 0,-51 32-956 0 0,95-53 297 0 0,-29 17-963 0 0,-1-3 0 0 0,85-66 1 0 0,-144 100-11 0 0,-22 14 103 0 0,-1 0 1 0 0,0 0 0 0 0,1 0-1 0 0,-1 0 1 0 0,0 0-1 0 0,0 0 1 0 0,1 0 0 0 0,-1 1-1 0 0,0-1 1 0 0,1 0-1 0 0,-1 0 1 0 0,0 0 0 0 0,0 0-1 0 0,1 0 1 0 0,-1 0-1 0 0,0 0 1 0 0,0 1 0 0 0,1-1-1 0 0,-1 0 1 0 0,0 0-1 0 0,0 0 1 0 0,1 1 0 0 0,-1-1-1 0 0,0 0 1 0 0,0 0-1 0 0,0 0 1 0 0,0 1 0 0 0,1-1-1 0 0,-1 0 1 0 0,0 0-1 0 0,0 1 1 0 0,0-1 0 0 0,0 0-1 0 0,0 1 1 0 0,0-1-1 0 0,0 0 1 0 0,0 0 0 0 0,0 1-1 0 0,0-1 1 0 0,-8 44 289 0 0,3-23-232 0 0,-39 151 524 0 0,23-102-375 0 0,-14 98 1 0 0,28-127-238 0 0,-3 30-462 0 0,10-70 505 0 0,35-43-480 0 0,-18 15-34 0 0,37-55-326 0 0,-49 76 861 0 0,0 0-1 0 0,0 0 0 0 0,1 0 0 0 0,0 1 0 0 0,0 0 1 0 0,0 0-1 0 0,1 0 0 0 0,-1 1 0 0 0,13-6 0 0 0,-17 9 8 0 0,-1 1 0 0 0,1-1 0 0 0,-1 1 0 0 0,1 0-1 0 0,0-1 1 0 0,-1 1 0 0 0,1 0 0 0 0,0 0 0 0 0,-1 0-1 0 0,1 1 1 0 0,0-1 0 0 0,-1 0 0 0 0,1 1-1 0 0,-1-1 1 0 0,1 1 0 0 0,-1-1 0 0 0,1 1 0 0 0,-1 0-1 0 0,1-1 1 0 0,-1 1 0 0 0,1 0 0 0 0,-1 0 0 0 0,0 0-1 0 0,1 0 1 0 0,-1 0 0 0 0,0 1 0 0 0,0-1 0 0 0,0 0-1 0 0,0 0 1 0 0,0 1 0 0 0,0-1 0 0 0,1 3-1 0 0,4 8 6 0 0,1 0-1 0 0,-1 1 0 0 0,5 17 0 0 0,9 16-758 0 0,-19-45 704 0 0,15 21-2921 0 0,-15-21 2189 0 0,1 0-1 0 0,-1 0 0 0 0,1 0 1 0 0,-1 0-1 0 0,1 0 1 0 0,-1 0-1 0 0,1 0 0 0 0,-1 0 1 0 0,1 0-1 0 0,0-1 1 0 0,0 1-1 0 0,3 0 0 0 0,-1-1-1140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29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18 7489 0 0,'4'10'411'0'0,"-2"-5"355"0"0,0 0 0 0 0,0 0 0 0 0,1-1 0 0 0,0 1 0 0 0,-1-1 0 0 0,1 1 0 0 0,1-1 0 0 0,4 5-1 0 0,-7-8-685 0 0,1 0-1 0 0,-1-1 1 0 0,1 1-1 0 0,-1-1 0 0 0,1 1 1 0 0,-1-1-1 0 0,1 1 0 0 0,-1-1 1 0 0,1 0-1 0 0,0 0 1 0 0,-1 0-1 0 0,1 0 0 0 0,0 0 1 0 0,-1 0-1 0 0,1 0 1 0 0,-1-1-1 0 0,1 1 0 0 0,0 0 1 0 0,-1-1-1 0 0,1 0 0 0 0,-1 1 1 0 0,1-1-1 0 0,-1 0 1 0 0,1 0-1 0 0,-1 1 0 0 0,0-1 1 0 0,0 0-1 0 0,1-1 0 0 0,-1 1 1 0 0,0 0-1 0 0,0 0 1 0 0,1-2-1 0 0,1 1-207 0 0,0 0 0 0 0,0-1 0 0 0,0 0 0 0 0,-1 1 0 0 0,1-1 0 0 0,-1 0 0 0 0,0-1 0 0 0,0 1 0 0 0,0 0 0 0 0,0 0 0 0 0,-1-1 0 0 0,1 1 0 0 0,-1-1 0 0 0,0 0 0 0 0,0 1 0 0 0,1-8 0 0 0,-2 11 155 0 0,-1 0-1 0 0,1-1 1 0 0,0 1 0 0 0,-1 0 0 0 0,1 0 0 0 0,0-1 0 0 0,-1 1-1 0 0,1 0 1 0 0,-1 0 0 0 0,1 0 0 0 0,0 0 0 0 0,-1 0 0 0 0,1 0 0 0 0,-1 0-1 0 0,1 0 1 0 0,0 0 0 0 0,-1 0 0 0 0,1 0 0 0 0,-1 0 0 0 0,1 0-1 0 0,-1 0 1 0 0,1 0 0 0 0,0 0 0 0 0,-1 0 0 0 0,1 0 0 0 0,-1 1-1 0 0,1-1 1 0 0,0 0 0 0 0,-1 0 0 0 0,1 0 0 0 0,0 1 0 0 0,-1-1 0 0 0,1 0-1 0 0,0 1 1 0 0,-1-1 0 0 0,-14 9 586 0 0,-13 15 216 0 0,-25 25 72 0 0,50-46-630 0 0,1 1 0 0 0,-1-1-1 0 0,1 1 1 0 0,0 0 0 0 0,0 0 0 0 0,0 0 0 0 0,0 0-1 0 0,1 0 1 0 0,0 0 0 0 0,-1 1 0 0 0,2-1 0 0 0,-1 0 0 0 0,0 10-1 0 0,1-14-258 0 0,1 1-1 0 0,-1 0 0 0 0,1 0 0 0 0,-1 0 0 0 0,1 0 0 0 0,-1 0 1 0 0,1 0-1 0 0,0 0 0 0 0,-1-1 0 0 0,1 1 0 0 0,0 0 1 0 0,0-1-1 0 0,-1 1 0 0 0,1 0 0 0 0,0-1 0 0 0,0 1 1 0 0,0-1-1 0 0,0 1 0 0 0,0-1 0 0 0,0 0 0 0 0,0 1 0 0 0,0-1 1 0 0,0 0-1 0 0,0 0 0 0 0,0 1 0 0 0,0-1 0 0 0,0 0 1 0 0,2 0-1 0 0,36 1-1833 0 0,-34-1 1017 0 0,54-1-10205 0 0,-45-4 8622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05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12629 0 0,'1'1'167'0'0,"0"-1"0"0"0,0 0 0 0 0,-1 1 0 0 0,1-1-1 0 0,0 0 1 0 0,-1 1 0 0 0,1-1 0 0 0,0 1 0 0 0,-1-1 0 0 0,1 1 0 0 0,-1 0-1 0 0,1-1 1 0 0,-1 1 0 0 0,1-1 0 0 0,-1 1 0 0 0,1 0 0 0 0,-1-1 0 0 0,1 1-1 0 0,-1 0 1 0 0,0 0 0 0 0,0-1 0 0 0,1 1 0 0 0,-1 0 0 0 0,0 0-1 0 0,0 0 1 0 0,0-1 0 0 0,0 1 0 0 0,0 0 0 0 0,0 0 0 0 0,0 0 0 0 0,0-1-1 0 0,0 1 1 0 0,0 0 0 0 0,-1 1 0 0 0,-4 46-1341 0 0,1-15-5243 0 0,11-26 1654 0 0,-4-5 3076 0 0</inkml:trace>
  <inkml:trace contextRef="#ctx0" brushRef="#br0" timeOffset="1">38 52 10033 0 0,'-12'-13'140'0'0,"9"8"-84"0"0,1 0-56 0 0,0-1-68 0 0,2 3-140 0 0,-2 0-152 0 0,0-1-132 0 0,2 2-156 0 0,0-1-244 0 0,0 1-268 0 0,0-3-2717 0 0,8 5 2613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06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6853 0 0,'4'4'623'0'0,"-3"-4"-498"0"0,-1 0-1 0 0,1 0 0 0 0,0 1 1 0 0,-1-1-1 0 0,1 0 0 0 0,0 1 1 0 0,-1-1-1 0 0,1 1 0 0 0,0-1 1 0 0,-1 1-1 0 0,1-1 1 0 0,-1 1-1 0 0,1-1 0 0 0,-1 1 1 0 0,1-1-1 0 0,-1 1 0 0 0,0 0 1 0 0,1-1-1 0 0,-1 1 1 0 0,0 0-1 0 0,1-1 0 0 0,-1 1 1 0 0,0 0-1 0 0,0-1 0 0 0,0 1 1 0 0,0 0-1 0 0,1 0 1 0 0,-1-1-1 0 0,0 1 0 0 0,0 0 1 0 0,0 0-1 0 0,-1-1 0 0 0,1 1 1 0 0,0 0-1 0 0,0-1 1 0 0,0 1-1 0 0,0 0 0 0 0,-1 0 1 0 0,1-1-1 0 0,0 1 0 0 0,-1 0 1 0 0,1-1-1 0 0,0 1 1 0 0,-1-1-1 0 0,1 1 0 0 0,-1 0 1 0 0,1-1-1 0 0,-1 1 0 0 0,1-1 1 0 0,-1 0-1 0 0,0 1 1 0 0,0 0-1 0 0,-34 26 1163 0 0,23-18-1113 0 0,-1 0 0 0 0,2 0 0 0 0,-1 2 1 0 0,1-1-1 0 0,1 1 0 0 0,0 1 1 0 0,-13 19-1 0 0,23-31-168 0 0,0 1 0 0 0,0 0 0 0 0,0 0 0 0 0,0 0 0 0 0,0 0 1 0 0,0 0-1 0 0,0 0 0 0 0,1-1 0 0 0,-1 1 0 0 0,0 0 0 0 0,0 0 0 0 0,1 0 0 0 0,-1 0 0 0 0,1-1 0 0 0,-1 1 1 0 0,0 0-1 0 0,1 0 0 0 0,-1-1 0 0 0,1 1 0 0 0,0 0 0 0 0,-1-1 0 0 0,1 1 0 0 0,0-1 0 0 0,-1 1 1 0 0,1 0-1 0 0,0-1 0 0 0,-1 0 0 0 0,1 1 0 0 0,0-1 0 0 0,0 1 0 0 0,0-1 0 0 0,0 0 0 0 0,-1 0 1 0 0,1 1-1 0 0,0-1 0 0 0,0 0 0 0 0,0 0 0 0 0,0 0 0 0 0,1 0 0 0 0,50 11 113 0 0,-35-8-97 0 0,-2 0 19 0 0,-4-1 31 0 0,1 0 0 0 0,-1 0 0 0 0,0 2 0 0 0,1-1 0 0 0,-1 1 0 0 0,-1 1 0 0 0,1 0 0 0 0,-1 0 0 0 0,13 10 0 0 0,-22-15-27 0 0,-1 1-1 0 0,1-1 1 0 0,-1 1 0 0 0,1 0-1 0 0,-1-1 1 0 0,1 1 0 0 0,-1 0 0 0 0,1-1-1 0 0,-1 1 1 0 0,0 0 0 0 0,0 0-1 0 0,1-1 1 0 0,-1 1 0 0 0,0 0-1 0 0,0 0 1 0 0,0 0 0 0 0,0-1-1 0 0,0 1 1 0 0,0 0 0 0 0,0 0 0 0 0,0 0-1 0 0,0-1 1 0 0,0 1 0 0 0,0 0-1 0 0,0 0 1 0 0,-1-1 0 0 0,1 2-1 0 0,-19 19 283 0 0,-31 8-580 0 0,49-28 255 0 0,-25 11-663 0 0,-39 18-2966 0 0,21-15-2780 0 0,31-11 4185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06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41 116 11665 0 0,'0'0'140'0'0,"1"1"-1"0"0,0 0 1 0 0,0 0 0 0 0,-1-1-1 0 0,1 1 1 0 0,-1 0 0 0 0,1 0 0 0 0,-1 0-1 0 0,1-1 1 0 0,-1 1 0 0 0,1 0-1 0 0,-1 0 1 0 0,0 0 0 0 0,1 0-1 0 0,-1 0 1 0 0,0 0 0 0 0,0 0-1 0 0,0 0 1 0 0,0 0 0 0 0,0 0-1 0 0,0 0 1 0 0,0 0 0 0 0,0 0-1 0 0,0 0 1 0 0,0 0 0 0 0,-1 2 0 0 0,-13 30 1101 0 0,2-5-941 0 0,-5 35-897 0 0,14-42-2195 0 0,2 1-3354 0 0,1-16 4192 0 0</inkml:trace>
  <inkml:trace contextRef="#ctx0" brushRef="#br0" timeOffset="1">54 83 11793 0 0,'-12'-12'392'0'0,"8"3"-224"0"0,3 2-44 0 0,-4 0-88 0 0,3 0-4 0 0,0 1-44 0 0,0 3-104 0 0,2 0-128 0 0,-4-3-272 0 0,1 3-64 0 0,3-1-196 0 0,0 3-256 0 0,0-3-360 0 0,0 1-492 0 0,7-5-1253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0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 9945 0 0,'0'1'163'0'0,"1"1"1"0"0,-1 0-1 0 0,0-1 1 0 0,0 1-1 0 0,0 0 1 0 0,0 0-1 0 0,0-1 1 0 0,0 1-1 0 0,0 0 1 0 0,0-1-1 0 0,-1 1 1 0 0,1 0-1 0 0,-1-1 0 0 0,1 1 1 0 0,-1 0-1 0 0,0-1 1 0 0,1 1-1 0 0,-1-1 1 0 0,0 1-1 0 0,0-1 1 0 0,0 0-1 0 0,0 1 1 0 0,-2 1-1 0 0,-38 41 1346 0 0,18-20-1239 0 0,21-22-257 0 0,1 0 0 0 0,-1-1 0 0 0,1 1-1 0 0,-1 0 1 0 0,1 1 0 0 0,0-1-1 0 0,0 0 1 0 0,0 0 0 0 0,0 0-1 0 0,0 1 1 0 0,0-1 0 0 0,1 1 0 0 0,-1-1-1 0 0,0 4 1 0 0,2-4-12 0 0,0 0 0 0 0,-1 0 1 0 0,1-1-1 0 0,0 1 0 0 0,0-1 0 0 0,0 1 0 0 0,0-1 1 0 0,0 1-1 0 0,0-1 0 0 0,0 0 0 0 0,1 1 1 0 0,-1-1-1 0 0,0 0 0 0 0,1 0 0 0 0,-1 0 0 0 0,1 0 1 0 0,-1 0-1 0 0,1 0 0 0 0,0 0 0 0 0,2 0 0 0 0,47 23 309 0 0,-35-18-70 0 0,0 1 0 0 0,-1 0 0 0 0,0 2-1 0 0,21 15 1 0 0,-35-23-137 0 0,0-1 1 0 0,0 1-1 0 0,0 0 0 0 0,0 0 0 0 0,0-1 0 0 0,-1 1 1 0 0,1 0-1 0 0,0 0 0 0 0,0 0 0 0 0,-1 0 1 0 0,1 0-1 0 0,-1 0 0 0 0,1 0 0 0 0,-1 0 0 0 0,0 0 1 0 0,1 0-1 0 0,-1 0 0 0 0,0 1 0 0 0,0-1 0 0 0,1 0 1 0 0,-1 0-1 0 0,0 0 0 0 0,0 0 0 0 0,0 0 0 0 0,-1 1 1 0 0,1 0-1 0 0,-1 1-20 0 0,0-1 1 0 0,0 0-1 0 0,0 0 0 0 0,-1 0 1 0 0,1 0-1 0 0,-1 0 1 0 0,1 0-1 0 0,-1-1 1 0 0,0 1-1 0 0,1 0 0 0 0,-1-1 1 0 0,-2 2-1 0 0,-8 5-10 0 0,0-1-1 0 0,0-1 1 0 0,-18 7 0 0 0,27-12-35 0 0,-29 12-628 0 0,-46 13-1 0 0,39-19-3177 0 0,1-4-4751 0 0,34-3 6388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07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6261 0 0,'-3'0'299'0'0,"-1"1"1"0"0,1 0 0 0 0,0 1 0 0 0,-1-1 0 0 0,1 1 0 0 0,0-1-1 0 0,0 1 1 0 0,0 0 0 0 0,0 0 0 0 0,1 0 0 0 0,-1 0-1 0 0,1 1 1 0 0,-1-1 0 0 0,1 1 0 0 0,0 0 0 0 0,0-1 0 0 0,0 1-1 0 0,0 0 1 0 0,0 0 0 0 0,1 0 0 0 0,-1 1 0 0 0,-1 3-1 0 0,-5 11 817 0 0,1 1-1 0 0,-7 29 1 0 0,-2 29-665 0 0,-7 99 0 0 0,3-15-5896 0 0,17-129-918 0 0,3-26 4882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0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18 350 10013 0 0,'-8'19'122'0'0,"-1"8"2641"0"0,46-29-2036 0 0,-8-10-935 0 0,-1-1 1 0 0,0-1-1 0 0,-1-2 0 0 0,0 0 0 0 0,-2-2 0 0 0,38-33 1 0 0,124-143-208 0 0,-146 148 1201 0 0,-40 45-675 0 0,-1 0-1 0 0,1 0 0 0 0,0 0 0 0 0,-1 0 0 0 0,1 0 0 0 0,0 0 0 0 0,0 1 1 0 0,0-1-1 0 0,0 0 0 0 0,0 1 0 0 0,0-1 0 0 0,0 0 0 0 0,0 1 0 0 0,0-1 0 0 0,0 1 1 0 0,0 0-1 0 0,0-1 0 0 0,2 1 0 0 0,-3 0-13 0 0,0 0 0 0 0,1 1-1 0 0,-1-1 1 0 0,0 1 0 0 0,1-1 0 0 0,-1 1-1 0 0,0-1 1 0 0,1 1 0 0 0,-1-1 0 0 0,0 1-1 0 0,0-1 1 0 0,0 1 0 0 0,1-1 0 0 0,-1 1-1 0 0,0-1 1 0 0,0 1 0 0 0,0 0 0 0 0,0-1-1 0 0,0 1 1 0 0,0-1 0 0 0,0 1 0 0 0,0-1-1 0 0,0 1 1 0 0,-1-1 0 0 0,1 1 0 0 0,-11 48 2605 0 0,10-46-2846 0 0,-8 28 642 0 0,-58 238 536 0 0,64-252-979 0 0,-5 27-230 0 0,1 1-1 0 0,0 49 1 0 0,7-93 99 0 0,3-4-297 0 0,0 1 286 0 0,0-1 0 0 0,0 0-1 0 0,0 0 1 0 0,0 0 0 0 0,-1 0 0 0 0,0 0-1 0 0,1-1 1 0 0,-1 1 0 0 0,2-6-1 0 0,19-23-65 0 0,-21 30 252 0 0,0 1 1 0 0,-1-1-1 0 0,1 1 1 0 0,1 0-1 0 0,-1 0 0 0 0,0 0 1 0 0,0 0-1 0 0,0 0 0 0 0,0 1 1 0 0,1-1-1 0 0,-1 1 0 0 0,0-1 1 0 0,1 1-1 0 0,-1 0 0 0 0,0 0 1 0 0,1 0-1 0 0,-1 0 0 0 0,3 1 1 0 0,44 14 1353 0 0,3 2-765 0 0,-36-16-811 0 0,1 0 0 0 0,-1-1 0 0 0,0-1 1 0 0,1 0-1 0 0,-1-2 0 0 0,0 0 0 0 0,0 0 0 0 0,0-2 0 0 0,0 1 0 0 0,-1-2 0 0 0,0-1 1 0 0,0 1-1 0 0,0-2 0 0 0,-1 0 0 0 0,20-16 0 0 0,-30 21 34 0 0,0 1-1 0 0,-1-1 1 0 0,0 0 0 0 0,1 0-1 0 0,-1-1 1 0 0,0 1 0 0 0,0-1-1 0 0,-1 1 1 0 0,1-1 0 0 0,-1 0 0 0 0,0 0-1 0 0,0 0 1 0 0,0 0 0 0 0,0-1-1 0 0,-1 1 1 0 0,0 0 0 0 0,0-1-1 0 0,0 1 1 0 0,0-1 0 0 0,0-5-1 0 0,-2 8 124 0 0,1 1-1 0 0,-1 0 1 0 0,1-1-1 0 0,-1 1 0 0 0,1 0 1 0 0,-1-1-1 0 0,0 1 0 0 0,0 0 1 0 0,0 0-1 0 0,0 0 0 0 0,0 0 1 0 0,0 0-1 0 0,0 0 0 0 0,0 0 1 0 0,0 0-1 0 0,0 0 0 0 0,0 1 1 0 0,-1-1-1 0 0,1 0 1 0 0,0 1-1 0 0,0-1 0 0 0,-1 1 1 0 0,1-1-1 0 0,-1 1 0 0 0,1 0 1 0 0,0-1-1 0 0,-3 1 0 0 0,-42-5 1188 0 0,39 6-1124 0 0,1 0 0 0 0,-1 0 1 0 0,0 0-1 0 0,0 1 1 0 0,1 0-1 0 0,-1 0 0 0 0,1 1 1 0 0,0 0-1 0 0,-12 7 1 0 0,15-9-60 0 0,0 1 0 0 0,0 0 0 0 0,0 0 0 0 0,0 1 0 0 0,0-1 0 0 0,0 0 0 0 0,1 1 0 0 0,0 0 0 0 0,-1 0 0 0 0,1-1 0 0 0,0 1 0 0 0,0 1 1 0 0,0-1-1 0 0,1 0 0 0 0,-1 0 0 0 0,1 1 0 0 0,0-1 0 0 0,0 1 0 0 0,0-1 0 0 0,-1 7 0 0 0,3-8-7 0 0,-1 1 0 0 0,1-1-1 0 0,0 0 1 0 0,0 1 0 0 0,0-1 0 0 0,0 0-1 0 0,0 0 1 0 0,1 1 0 0 0,-1-1 0 0 0,1 0 0 0 0,-1 0-1 0 0,1-1 1 0 0,0 1 0 0 0,-1 0 0 0 0,1 0-1 0 0,0-1 1 0 0,0 1 0 0 0,0-1 0 0 0,1 0-1 0 0,-1 0 1 0 0,0 1 0 0 0,0-1 0 0 0,1-1-1 0 0,-1 1 1 0 0,5 1 0 0 0,68 15-602 0 0,-68-16 469 0 0,99 8-3180 0 0,1-7-3354 0 0,-89-2 5147 0 0,27 0-1604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08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8001 0 0,'-46'21'2414'0'0,"34"-16"-1235"0"0,0 1 0 0 0,0 0 0 0 0,1 0 1 0 0,0 1-1 0 0,-17 13 0 0 0,13-5-565 0 0,0-1 0 0 0,1 2 0 0 0,-20 27 0 0 0,29-36-522 0 0,0 1-1 0 0,1-1 1 0 0,0 1 0 0 0,0 0-1 0 0,1 0 1 0 0,0 0 0 0 0,0 1-1 0 0,1-1 1 0 0,0 0 0 0 0,1 1-1 0 0,-1 12 1 0 0,2-20-130 0 0,1 1-1 0 0,0-1 1 0 0,-1 1 0 0 0,1-1 0 0 0,0 1-1 0 0,0-1 1 0 0,0 0 0 0 0,0 1 0 0 0,0-1-1 0 0,0 0 1 0 0,0 0 0 0 0,0 0-1 0 0,0 0 1 0 0,1 0 0 0 0,-1 0 0 0 0,0 0-1 0 0,1 0 1 0 0,-1-1 0 0 0,1 1 0 0 0,-1-1-1 0 0,1 1 1 0 0,-1-1 0 0 0,1 1 0 0 0,-1-1-1 0 0,1 0 1 0 0,-1 1 0 0 0,4-1-1 0 0,44 4-3399 0 0,-39-4 2078 0 0,-1 0-1 0 0,1-1 0 0 0,0 0 1 0 0,-1-1-1 0 0,1 0 1 0 0,-1 0-1 0 0,0-1 1 0 0,16-7-1 0 0,-9 1 118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0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30 6661 0 0,'-1'-1'112'0'0,"0"0"0"0"0,-1 0 0 0 0,1 1 0 0 0,-1-1 0 0 0,1 0 1 0 0,-1 1-1 0 0,1-1 0 0 0,-1 1 0 0 0,1-1 0 0 0,-1 1 0 0 0,1-1 0 0 0,-1 1 1 0 0,1 0-1 0 0,-1 0 0 0 0,1 0 0 0 0,-1 0 0 0 0,0 0 0 0 0,1 1 1 0 0,-1-1-1 0 0,1 0 0 0 0,-1 1 0 0 0,-2 0 0 0 0,-1 1 114 0 0,1 0 0 0 0,-1 1-1 0 0,1-1 1 0 0,0 1 0 0 0,0 0 0 0 0,0 0-1 0 0,-7 7 1 0 0,7-6 16 0 0,-1 0-1 0 0,1 1 1 0 0,0 0-1 0 0,0 0 1 0 0,1 0 0 0 0,-1 1-1 0 0,1-1 1 0 0,0 1 0 0 0,1-1-1 0 0,-1 1 1 0 0,1 0-1 0 0,0 0 1 0 0,-1 8 0 0 0,4-12-224 0 0,0 0 1 0 0,0 0-1 0 0,0 0 0 0 0,0 0 1 0 0,0 1-1 0 0,0-1 1 0 0,0 0-1 0 0,0-1 1 0 0,1 1-1 0 0,-1 0 1 0 0,1 0-1 0 0,0-1 1 0 0,-1 1-1 0 0,1-1 0 0 0,0 1 1 0 0,0-1-1 0 0,0 0 1 0 0,0 1-1 0 0,0-1 1 0 0,0 0-1 0 0,1-1 1 0 0,2 2-1 0 0,3 1-24 0 0,0 0 1 0 0,-1 0-1 0 0,1-1 1 0 0,0 0-1 0 0,11 0 0 0 0,-11-1-16 0 0,0 0-1 0 0,0-1 0 0 0,0 0 0 0 0,0-1 0 0 0,0 0 0 0 0,-1 0 0 0 0,1-1 1 0 0,0 1-1 0 0,-1-2 0 0 0,1 1 0 0 0,-1-1 0 0 0,1 0 0 0 0,-1-1 0 0 0,0 0 1 0 0,-1 0-1 0 0,1 0 0 0 0,5-6 0 0 0,-10 9 45 0 0,-1-1 0 0 0,0 1 0 0 0,0-1-1 0 0,0 0 1 0 0,0 1 0 0 0,0-1 0 0 0,-1 0 0 0 0,1 1 0 0 0,0-1 0 0 0,-1 0 0 0 0,1 0 0 0 0,-1 1-1 0 0,0-1 1 0 0,1 0 0 0 0,-1 0 0 0 0,0 0 0 0 0,0 0 0 0 0,0 0 0 0 0,0 1 0 0 0,-1-1-1 0 0,1 0 1 0 0,0 0 0 0 0,-1 0 0 0 0,0 1 0 0 0,1-1 0 0 0,-1 0 0 0 0,0 0 0 0 0,0 1-1 0 0,0-1 1 0 0,0 1 0 0 0,0-1 0 0 0,0 1 0 0 0,-2-3 0 0 0,-3-5-30 0 0,-1 1 1 0 0,0 0-1 0 0,-1 0 1 0 0,-10-9-1 0 0,-6 2-19 0 0,3 2-1489 0 0,11 4-2406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09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11581 0 0,'11'12'967'0'0,"-1"-3"4356"0"0,2-27-3541 0 0,-10 14-2194 0 0,23-37 194 0 0,-24 39 287 0 0,0 0 1 0 0,1 1-1 0 0,-1-1 0 0 0,1 0 0 0 0,0 0 0 0 0,-1 1 1 0 0,1-1-1 0 0,0 1 0 0 0,0-1 0 0 0,0 1 1 0 0,0 0-1 0 0,0 0 0 0 0,0 0 0 0 0,0 0 1 0 0,1 0-1 0 0,-1 0 0 0 0,5 0 0 0 0,32 39 1328 0 0,-30-32-1369 0 0,0-2 1 0 0,0 1-1 0 0,1-1 1 0 0,0-1-1 0 0,-1 1 1 0 0,2-2-1 0 0,-1 1 1 0 0,0-2-1 0 0,0 1 1 0 0,1-1-1 0 0,-1-1 1 0 0,0 0-1 0 0,15-2 1 0 0,-5 2-32 0 0,-12 0-64 0 0,-1-2-1 0 0,0 1 1 0 0,0-1 0 0 0,0 0-1 0 0,0 0 1 0 0,0-1 0 0 0,10-5-1 0 0,-14 7-89 0 0,1-1-1 0 0,-1 0 1 0 0,1 0-1 0 0,-1 0 1 0 0,0 0-1 0 0,0-1 0 0 0,0 1 1 0 0,0-1-1 0 0,0 0 1 0 0,-1 0-1 0 0,1 0 1 0 0,-1 0-1 0 0,0 0 1 0 0,1 0-1 0 0,2-7 0 0 0,-5 9 138 0 0,0 0 0 0 0,0-1 0 0 0,0 1 0 0 0,-1 0 0 0 0,1 0 1 0 0,0 0-1 0 0,0-1 0 0 0,-1 1 0 0 0,1 0 0 0 0,0 0 0 0 0,-1 0 0 0 0,1 0 0 0 0,-1 0 0 0 0,0 0 0 0 0,1 0 0 0 0,-1 0 0 0 0,0 0 0 0 0,0 0 0 0 0,1 0 0 0 0,-1 0 0 0 0,0 0 0 0 0,0 1 0 0 0,0-1 0 0 0,0 0 0 0 0,0 1 0 0 0,0-1 0 0 0,0 1 0 0 0,0-1 0 0 0,0 1 0 0 0,-1-1 0 0 0,1 1 0 0 0,0 0 0 0 0,0-1 0 0 0,0 1 0 0 0,0 0 0 0 0,-1 0 0 0 0,-1 0 0 0 0,-53-4 611 0 0,51 4-524 0 0,-4 1 102 0 0,1 0 0 0 0,-1 1 1 0 0,1 0-1 0 0,0 0 0 0 0,-1 1 0 0 0,1 0 0 0 0,0 0 0 0 0,1 1 0 0 0,-1 0 1 0 0,0 0-1 0 0,1 1 0 0 0,0 0 0 0 0,0 0 0 0 0,1 1 0 0 0,0 0 1 0 0,-11 12-1 0 0,16-17-153 0 0,1-1 1 0 0,-1 1 0 0 0,1 0 0 0 0,0 0 0 0 0,-1 0 0 0 0,1 0 0 0 0,-1 0-1 0 0,1 0 1 0 0,0 0 0 0 0,0 0 0 0 0,0 0 0 0 0,-1 0 0 0 0,1 0-1 0 0,0 0 1 0 0,0 0 0 0 0,0 0 0 0 0,1 0 0 0 0,-1 0 0 0 0,0 0-1 0 0,0-1 1 0 0,0 1 0 0 0,1 0 0 0 0,-1 0 0 0 0,0 0 0 0 0,1 0-1 0 0,-1 0 1 0 0,1 0 0 0 0,0 1 0 0 0,1 0-50 0 0,1 0 0 0 0,-1 0 0 0 0,1 0 0 0 0,-1 0 0 0 0,1 0 0 0 0,-1 0 0 0 0,1-1 0 0 0,0 1 0 0 0,4 1 0 0 0,8 2-769 0 0,1 0 1 0 0,26 4-1 0 0,-38-8 496 0 0,23 2-3426 0 0,0 0-1 0 0,34-2 1 0 0,-49-1 2065 0 0,12 0-193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09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18 11321 0 0,'20'-8'4557'0'0,"-20"8"-4406"0"0,0 1-1 0 0,0 0 1 0 0,0-1 0 0 0,0 1-1 0 0,0-1 1 0 0,0 1 0 0 0,0 0-1 0 0,0-1 1 0 0,0 1-1 0 0,0-1 1 0 0,0 1 0 0 0,-1 0-1 0 0,1-1 1 0 0,0 1 0 0 0,0-1-1 0 0,0 1 1 0 0,-1-1 0 0 0,1 1-1 0 0,0-1 1 0 0,-1 1-1 0 0,1-1 1 0 0,0 1 0 0 0,-1-1-1 0 0,1 1 1 0 0,-1-1 0 0 0,1 0-1 0 0,-1 1 1 0 0,1-1 0 0 0,-2 1-1 0 0,-8 12 322 0 0,1 0 0 0 0,0 1 0 0 0,-10 21 0 0 0,17-31-423 0 0,0 1 1 0 0,0 0-1 0 0,0 0 1 0 0,0 1-1 0 0,1-1 1 0 0,0 0-1 0 0,0 0 1 0 0,0 1-1 0 0,1-1 1 0 0,0 0-1 0 0,0 1 1 0 0,0-1-1 0 0,1 0 1 0 0,1 10-1 0 0,-1-13-42 0 0,0 1 0 0 0,0 0 0 0 0,0-1-1 0 0,1 0 1 0 0,-1 1 0 0 0,1-1-1 0 0,-1 0 1 0 0,1 1 0 0 0,0-1 0 0 0,0 0-1 0 0,0 0 1 0 0,0 0 0 0 0,0-1-1 0 0,0 1 1 0 0,1-1 0 0 0,-1 1 0 0 0,1-1-1 0 0,3 2 1 0 0,-1-1-74 0 0,1 0 0 0 0,-1-1 0 0 0,0 0 1 0 0,1 0-1 0 0,-1-1 0 0 0,1 1 0 0 0,-1-1 0 0 0,1 0 0 0 0,5-1 0 0 0,0-1-6 0 0,0 0 0 0 0,-1 0-1 0 0,0-1 1 0 0,1 0 0 0 0,-1-1 0 0 0,0 0-1 0 0,-1 0 1 0 0,1-1 0 0 0,12-9-1 0 0,-19 13 75 0 0,0-1 1 0 0,-1 0-1 0 0,1-1 0 0 0,0 1 0 0 0,-1 0 0 0 0,0-1 0 0 0,1 1 1 0 0,-1-1-1 0 0,0 0 0 0 0,0 1 0 0 0,-1-1 0 0 0,1 0 0 0 0,0 0 0 0 0,-1 0 1 0 0,0-1-1 0 0,0 1 0 0 0,0 0 0 0 0,0 0 0 0 0,0-1 0 0 0,-1 1 0 0 0,1-1 1 0 0,-1 1-1 0 0,0 0 0 0 0,0-1 0 0 0,0 1 0 0 0,-1-1 0 0 0,1 1 0 0 0,-1 0 1 0 0,0-1-1 0 0,0 1 0 0 0,0 0 0 0 0,-2-5 0 0 0,-1 0-330 0 0,-1 0-1 0 0,0 1 1 0 0,0-1 0 0 0,0 1-1 0 0,-13-12 1 0 0,-18-14-5730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29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20 8317 0 0,'2'0'-288'0'0,"-1"0"427"0"0,-1 0 1 0 0,0 1 0 0 0,1-1 0 0 0,-1 0 0 0 0,1 0 0 0 0,-1 0-1 0 0,1 0 1 0 0,0 0 0 0 0,-1 0 0 0 0,1 0 0 0 0,-1 0 0 0 0,1 0-1 0 0,-1 0 1 0 0,1 0 0 0 0,-1 0 0 0 0,0-1 0 0 0,1 1-1 0 0,-1 0 1 0 0,1 0 0 0 0,-1 0 0 0 0,1-1 0 0 0,-1 1 0 0 0,1 0-1 0 0,-1-1 1 0 0,0 1 0 0 0,1 0 0 0 0,-1-1 0 0 0,0 1 0 0 0,1 0-1 0 0,-1-1 1 0 0,0 1 0 0 0,1-1 0 0 0,-1 1 0 0 0,0-1 0 0 0,0 1-1 0 0,1 0 1 0 0,-1-1 0 0 0,0 1 0 0 0,0-1 0 0 0,0 1 0 0 0,0-1-1 0 0,0 1 1 0 0,0-1 0 0 0,0 1 0 0 0,0-1 0 0 0,0 1-1 0 0,0-1 1 0 0,0 1 0 0 0,0-1 0 0 0,0 1 0 0 0,0-1 0 0 0,-1 0-1 0 0,-39-3 1804 0 0,31 6-1862 0 0,1 0-1 0 0,0 1 1 0 0,-1 0-1 0 0,1 1 0 0 0,1-1 1 0 0,-1 1-1 0 0,1 1 1 0 0,-1 0-1 0 0,1 0 1 0 0,0 0-1 0 0,1 1 1 0 0,0 0-1 0 0,0 0 0 0 0,0 0 1 0 0,0 1-1 0 0,-8 14 1 0 0,13-20-66 0 0,0 1 0 0 0,0 0 0 0 0,1 0 1 0 0,-1 0-1 0 0,0 0 0 0 0,1 0 0 0 0,-1 0 0 0 0,1 0 1 0 0,-1 0-1 0 0,1 0 0 0 0,0 0 0 0 0,0 0 0 0 0,0 0 1 0 0,0 0-1 0 0,0 0 0 0 0,1 2 0 0 0,0-2-101 0 0,-1-1 0 0 0,1 0 0 0 0,0 0 0 0 0,-1 0 0 0 0,1 0 1 0 0,0 1-1 0 0,0-1 0 0 0,0 0 0 0 0,0 0 0 0 0,0-1 0 0 0,0 1 0 0 0,0 0 0 0 0,0 0 0 0 0,0 0 0 0 0,1-1 0 0 0,-1 1 0 0 0,0-1 0 0 0,2 2 1 0 0,6 0-1038 0 0,1 0 1 0 0,-1-1 0 0 0,0 0-1 0 0,0 0 1 0 0,17-1 0 0 0,-17 0-4 0 0,8 0-960 0 0,23-2-2258 0 0,-26-5 2818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1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68 215 9481 0 0,'4'-6'53'0'0,"1"0"0"0"0,-1 0 0 0 0,0 0 0 0 0,-1 0 0 0 0,0-1 0 0 0,0 0 1 0 0,0 0-1 0 0,-1 0 0 0 0,1 0 0 0 0,-2 0 0 0 0,3-13 0 0 0,-1-9 1254 0 0,-1-46 0 0 0,-2 61-571 0 0,0 13-715 0 0,0 1 1 0 0,-1 0-1 0 0,1 0 1 0 0,0 0-1 0 0,0-1 1 0 0,0 1-1 0 0,0 0 0 0 0,0 0 1 0 0,0 0-1 0 0,0-1 1 0 0,-1 1-1 0 0,1 0 1 0 0,0 0-1 0 0,0 0 1 0 0,0 0-1 0 0,0-1 0 0 0,-1 1 1 0 0,1 0-1 0 0,0 0 1 0 0,0 0-1 0 0,0 0 1 0 0,-1 0-1 0 0,1 0 1 0 0,0 0-1 0 0,0 0 0 0 0,0 0 1 0 0,-1 0-1 0 0,1 0 1 0 0,0 0-1 0 0,0 0 1 0 0,-1 0-1 0 0,1 0 1 0 0,0 0-1 0 0,0 0 0 0 0,0 0 1 0 0,-1 0-1 0 0,1 0 1 0 0,0 0-1 0 0,0 0 1 0 0,-1 0-1 0 0,1 0 1 0 0,0 0-1 0 0,0 0 1 0 0,0 0-1 0 0,0 1 0 0 0,-1-1 1 0 0,1 0-1 0 0,0 0 1 0 0,0 0-1 0 0,0 0 1 0 0,0 1-1 0 0,-1-1 1 0 0,1 0-1 0 0,0 0 0 0 0,0 0 1 0 0,0 0-1 0 0,0 1 1 0 0,0-1-1 0 0,0 0 1 0 0,-12 11 970 0 0,-1 15-350 0 0,1 0 0 0 0,1 1 0 0 0,1 0 0 0 0,1 1 0 0 0,-9 50 0 0 0,10-22-628 0 0,3-1 0 0 0,1 59 1 0 0,6-89-678 0 0,0-1 0 0 0,2 0 1 0 0,7 24-1 0 0,-4-14-3650 0 0,-1-2-3657 0 0,-5-27 6646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10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44 133 14325 0 0,'-2'0'173'0'0,"0"0"0"0"0,0 0-1 0 0,0 0 1 0 0,0-1 0 0 0,1 1 0 0 0,-1-1-1 0 0,0 0 1 0 0,0 1 0 0 0,0-1-1 0 0,1 0 1 0 0,-1 0 0 0 0,0 0-1 0 0,1 0 1 0 0,-1 0 0 0 0,1 0 0 0 0,-1-1-1 0 0,1 1 1 0 0,0 0 0 0 0,0-1-1 0 0,-1 1 1 0 0,1-1 0 0 0,0 0-1 0 0,0 1 1 0 0,0-1 0 0 0,1 0 0 0 0,-1 1-1 0 0,0-1 1 0 0,1 0 0 0 0,-1 0-1 0 0,1 0 1 0 0,-1 0 0 0 0,1-2 0 0 0,4 0-108 0 0,0 1 0 0 0,0 0 0 0 0,0 0 1 0 0,0 0-1 0 0,1 0 0 0 0,0 1 0 0 0,-1 0 1 0 0,9-3-1 0 0,119-35-2989 0 0,-41 21-6485 0 0,-68 15 7195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10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96 7581 0 0,'14'-44'417'0'0,"-13"38"494"0"0,0 0-1 0 0,1 0 1 0 0,-1 0 0 0 0,2 0 0 0 0,-1 0 0 0 0,5-8-1 0 0,-7 14-836 0 0,0-1-1 0 0,1 1 1 0 0,-1 0-1 0 0,0 0 1 0 0,0 0-1 0 0,0 0 1 0 0,0 0-1 0 0,0 0 1 0 0,0 0-1 0 0,0 0 1 0 0,1 0-1 0 0,-1 0 1 0 0,0 0-1 0 0,0 0 1 0 0,0 0-1 0 0,0 0 1 0 0,0 0-1 0 0,0 0 1 0 0,0 0-1 0 0,1 0 1 0 0,-1 0-1 0 0,0 0 1 0 0,0 0-1 0 0,0 0 1 0 0,0 0-1 0 0,0 0 1 0 0,0 0-1 0 0,0 0 1 0 0,1 0-1 0 0,-1 0 1 0 0,0 0-1 0 0,0 0 1 0 0,0 0 0 0 0,0 0-1 0 0,0 1 1 0 0,0-1-1 0 0,0 0 1 0 0,0 0-1 0 0,1 0 1 0 0,-1 0-1 0 0,0 0 1 0 0,0 0-1 0 0,0 0 1 0 0,0 0-1 0 0,0 1 1 0 0,0-1-1 0 0,0 0 1 0 0,0 0-1 0 0,0 0 1 0 0,0 0-1 0 0,0 0 1 0 0,0 0-1 0 0,0 0 1 0 0,0 1-1 0 0,0-1 1 0 0,0 0-1 0 0,0 0 1 0 0,0 0-1 0 0,0 0 1 0 0,0 0-1 0 0,0 0 1 0 0,0 1-1 0 0,3 15 1228 0 0,-1 16-1137 0 0,-5 32-621 0 0,-18 103 0 0 0,8-83-3249 0 0,-4-26-6132 0 0,14-51 8207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11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12 428 12917 0 0,'-11'-10'2467'0'0,"26"26"-143"0"0,-6-9-1980 0 0,1-2 0 0 0,0 1 0 0 0,0-1 0 0 0,1 0 0 0 0,-1-1 0 0 0,22 5 0 0 0,-21-7-565 0 0,0 0-1 0 0,-1-1 0 0 0,1 0 1 0 0,0-1-1 0 0,0 0 0 0 0,0 0 1 0 0,11-3-1 0 0,-13 1-70 0 0,0 0 0 0 0,-1 0-1 0 0,1-1 1 0 0,-1 0 0 0 0,0 0 0 0 0,0-1 0 0 0,0 0 0 0 0,0-1-1 0 0,-1 0 1 0 0,0 0 0 0 0,0 0 0 0 0,0-1 0 0 0,0 0-1 0 0,-1-1 1 0 0,0 1 0 0 0,0-1 0 0 0,-1 0 0 0 0,0 0-1 0 0,0-1 1 0 0,5-11 0 0 0,6-23 291 0 0,-2 0 0 0 0,-2-1-1 0 0,13-83 1 0 0,-8 37 2042 0 0,-13 69-84 0 0,-6 33 121 0 0,-8 34-410 0 0,-5 18-647 0 0,-3 12-438 0 0,2 0 0 0 0,5 1 0 0 0,-3 94 0 0 0,14-64-282 0 0,0-107-305 0 0,-1 0 0 0 0,1-1 0 0 0,0 1-1 0 0,0 0 1 0 0,0 0 0 0 0,0-1 0 0 0,0 1 0 0 0,0 0-1 0 0,0 0 1 0 0,0-1 0 0 0,0 1 0 0 0,1 0 0 0 0,-1 0-1 0 0,0-1 1 0 0,0 1 0 0 0,1 0 0 0 0,-1-1 0 0 0,0 1 0 0 0,1 0-1 0 0,-1-1 1 0 0,1 1 0 0 0,-1 0 0 0 0,1-1 0 0 0,-1 1-1 0 0,1-1 1 0 0,-1 1 0 0 0,1-1 0 0 0,0 1 0 0 0,-1-1-1 0 0,1 0 1 0 0,0 1 0 0 0,-1-1 0 0 0,1 0 0 0 0,0 1-1 0 0,-1-1 1 0 0,1 0 0 0 0,0 0 0 0 0,0 0 0 0 0,-1 1 0 0 0,1-1-1 0 0,0 0 1 0 0,0 0 0 0 0,-1 0 0 0 0,1 0 0 0 0,0 0-1 0 0,0-1 1 0 0,-1 1 0 0 0,2 0 0 0 0,1-1-50 0 0,0 0 0 0 0,0 0 0 0 0,-1-1 1 0 0,1 1-1 0 0,0-1 0 0 0,-1 1 0 0 0,1-1 1 0 0,-1 0-1 0 0,0 0 0 0 0,1 0 0 0 0,1-3 0 0 0,71-81-1508 0 0,-67 78 1639 0 0,0 1 1 0 0,1 0-1 0 0,0 0 1 0 0,0 1-1 0 0,0 0 1 0 0,1 1-1 0 0,0-1 1 0 0,13-4-1 0 0,-20 10 3 0 0,0-1 1 0 0,-1 1-1 0 0,1 0 1 0 0,0 0-1 0 0,0 0 1 0 0,-1 0-1 0 0,1 0 0 0 0,0 0 1 0 0,0 1-1 0 0,-1-1 1 0 0,1 1-1 0 0,0 0 1 0 0,-1 0-1 0 0,1 0 0 0 0,-1 0 1 0 0,1 0-1 0 0,-1 1 1 0 0,1-1-1 0 0,-1 1 1 0 0,0 0-1 0 0,0-1 0 0 0,0 1 1 0 0,0 0-1 0 0,0 0 1 0 0,3 4-1 0 0,-2-3-54 0 0,0 1-1 0 0,0-1 1 0 0,1 0-1 0 0,-1 0 1 0 0,1-1-1 0 0,0 1 0 0 0,0-1 1 0 0,0 0-1 0 0,0 0 1 0 0,0 0-1 0 0,6 1 1 0 0,-6-2-92 0 0,1 0 1 0 0,-1 0-1 0 0,1-1 0 0 0,0 1 0 0 0,-1-1 1 0 0,1 0-1 0 0,0 0 0 0 0,-1-1 1 0 0,1 1-1 0 0,-1-1 0 0 0,1 0 1 0 0,0 0-1 0 0,-1-1 0 0 0,0 1 1 0 0,1-1-1 0 0,-1 0 0 0 0,0 0 1 0 0,0-1-1 0 0,0 1 0 0 0,0-1 1 0 0,0 0-1 0 0,-1 0 0 0 0,1 0 1 0 0,-1 0-1 0 0,0-1 0 0 0,0 1 1 0 0,0-1-1 0 0,0 0 0 0 0,-1 0 1 0 0,0 0-1 0 0,1 0 0 0 0,-1 0 0 0 0,-1-1 1 0 0,1 1-1 0 0,-1-1 0 0 0,1 1 1 0 0,-1-1-1 0 0,-1 1 0 0 0,1-1 1 0 0,-1 0-1 0 0,1 1 0 0 0,-2-8 1 0 0,1 11 81 0 0,0 1 1 0 0,0-1-1 0 0,-1 0 1 0 0,1 1-1 0 0,0-1 1 0 0,0 0-1 0 0,-1 1 1 0 0,1-1-1 0 0,-1 0 1 0 0,1 1-1 0 0,0-1 1 0 0,-1 0-1 0 0,1 1 1 0 0,-1-1 0 0 0,1 1-1 0 0,-1-1 1 0 0,0 1-1 0 0,1-1 1 0 0,-1 1-1 0 0,0 0 1 0 0,1-1-1 0 0,-1 1 1 0 0,0 0-1 0 0,1-1 1 0 0,-1 1-1 0 0,0 0 1 0 0,1 0-1 0 0,-1 0 1 0 0,0 0-1 0 0,0 0 1 0 0,1-1-1 0 0,-1 1 1 0 0,0 1-1 0 0,0-1 1 0 0,1 0 0 0 0,-1 0-1 0 0,0 0 1 0 0,0 0-1 0 0,1 0 1 0 0,-1 1-1 0 0,0-1 1 0 0,0 1-1 0 0,-32 11 1294 0 0,28-9-1258 0 0,1 1 1 0 0,0-1-1 0 0,0 1 1 0 0,0 0-1 0 0,1 0 1 0 0,-1 1-1 0 0,1-1 1 0 0,0 1-1 0 0,0 0 1 0 0,0-1-1 0 0,1 1 1 0 0,0 0-1 0 0,0 1 1 0 0,0-1-1 0 0,0 0 1 0 0,1 1-1 0 0,0-1 1 0 0,0 0-1 0 0,1 1 1 0 0,-1-1-1 0 0,1 1 1 0 0,0 0-1 0 0,1-1 1 0 0,-1 1-1 0 0,1-1 1 0 0,0 0-1 0 0,1 1 1 0 0,-1-1-1 0 0,1 0 1 0 0,0 0-1 0 0,0 0 1 0 0,1 0-1 0 0,-1 0 1 0 0,1 0-1 0 0,0 0 1 0 0,1-1-1 0 0,-1 0 1 0 0,1 0-1 0 0,0 0 1 0 0,0 0-1 0 0,0 0 1 0 0,0-1-1 0 0,1 1 1 0 0,-1-1-1 0 0,8 3 1 0 0,3 2-821 0 0,0 0 0 0 0,0-1 1 0 0,1-1-1 0 0,17 5 1 0 0,-13-7-2061 0 0,0 0 0 0 0,0-1 0 0 0,22 0 0 0 0,-17-2 7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12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75 8573 0 0,'-2'1'531'0'0,"0"0"0"0"0,-1 0 0 0 0,1 0 0 0 0,0 0 0 0 0,0 0 1 0 0,0 0-1 0 0,1 0 0 0 0,-1 1 0 0 0,0-1 0 0 0,0 1 0 0 0,1 0 0 0 0,-1-1 0 0 0,1 1 1 0 0,-1 0-1 0 0,1 0 0 0 0,0 0 0 0 0,0 0 0 0 0,0 0 0 0 0,0 0 0 0 0,-1 5 0 0 0,-1 21 1633 0 0,4-27-2092 0 0,-1 0 0 0 0,1 1-1 0 0,-1-1 1 0 0,1 0 0 0 0,0 1 0 0 0,-1-1-1 0 0,1 0 1 0 0,0 0 0 0 0,0 0 0 0 0,0 0 0 0 0,0 0-1 0 0,0 0 1 0 0,0 0 0 0 0,0 0 0 0 0,0 0 0 0 0,0 0-1 0 0,0 0 1 0 0,1-1 0 0 0,-1 1 0 0 0,0 0-1 0 0,0-1 1 0 0,1 1 0 0 0,-1-1 0 0 0,0 1 0 0 0,1-1-1 0 0,-1 0 1 0 0,1 0 0 0 0,-1 0 0 0 0,3 0-1 0 0,0 1-55 0 0,0 0 0 0 0,-1-1-1 0 0,1 0 1 0 0,0 0-1 0 0,0 0 1 0 0,-1-1-1 0 0,1 1 1 0 0,0-1-1 0 0,0 0 1 0 0,5-2-1 0 0,4-3-111 0 0,-1-1 1 0 0,0-1-1 0 0,-1 0 0 0 0,17-16 1 0 0,-24 20 1 0 0,-1 0 0 0 0,1 1 0 0 0,-1-1 1 0 0,0-1-1 0 0,-1 1 0 0 0,1 0 0 0 0,-1-1 1 0 0,0 1-1 0 0,0-1 0 0 0,0 1 0 0 0,0-1 1 0 0,-1 0-1 0 0,0 0 0 0 0,0 0 0 0 0,0 0 1 0 0,-1-7-1 0 0,0 11 89 0 0,-1 0 0 0 0,1 0 0 0 0,-1 0 0 0 0,0-1 0 0 0,1 1 0 0 0,-1 0 0 0 0,0 0 0 0 0,0 0 0 0 0,0 0 0 0 0,0 0 0 0 0,0 0-1 0 0,0 1 1 0 0,0-1 0 0 0,0 0 0 0 0,0 0 0 0 0,-1 1 0 0 0,1-1 0 0 0,0 1 0 0 0,0-1 0 0 0,-1 1 0 0 0,1-1 0 0 0,0 1 0 0 0,0 0 0 0 0,-1 0 0 0 0,1-1 0 0 0,-3 1 0 0 0,-36-4 114 0 0,29 5 19 0 0,0 1 0 0 0,1 0 1 0 0,-1 0-1 0 0,1 1 0 0 0,-1 0 0 0 0,1 1 0 0 0,0 0 0 0 0,1 1 0 0 0,-1 0 0 0 0,1 0 0 0 0,-11 9 0 0 0,0 1 99 0 0,0 0-1 0 0,2 1 1 0 0,-31 35-1 0 0,44-45-187 0 0,0 0-1 0 0,0 0 0 0 0,1 1 1 0 0,0 0-1 0 0,1 0 0 0 0,-1 0 1 0 0,1 0-1 0 0,1 1 0 0 0,-1-1 1 0 0,1 1-1 0 0,1 0 0 0 0,-1-1 1 0 0,0 17-1 0 0,3-22-106 0 0,-1-1 0 0 0,1 1 1 0 0,0 0-1 0 0,0 0 0 0 0,0-1 0 0 0,0 1 0 0 0,0-1 0 0 0,0 1 1 0 0,0-1-1 0 0,0 1 0 0 0,1-1 0 0 0,-1 0 0 0 0,0 0 1 0 0,1 1-1 0 0,-1-1 0 0 0,1 0 0 0 0,-1 0 0 0 0,1 0 1 0 0,0-1-1 0 0,0 1 0 0 0,-1 0 0 0 0,1-1 0 0 0,0 1 1 0 0,0-1-1 0 0,-1 1 0 0 0,5-1 0 0 0,50 7-4625 0 0,-48-7 3278 0 0,1 0 0 0 0,-1-1 0 0 0,1 0 0 0 0,-1 0 0 0 0,0-1-1 0 0,0 0 1 0 0,0 0 0 0 0,14-7 0 0 0,-7 1-200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12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9725 0 0,'0'0'126'0'0,"0"0"1"0"0,0 1-1 0 0,0-1 0 0 0,0 0 1 0 0,-1 0-1 0 0,1 1 0 0 0,0-1 1 0 0,0 0-1 0 0,0 0 0 0 0,0 0 1 0 0,0 1-1 0 0,0-1 1 0 0,0 0-1 0 0,0 0 0 0 0,0 1 1 0 0,0-1-1 0 0,0 0 0 0 0,0 0 1 0 0,0 1-1 0 0,0-1 0 0 0,0 0 1 0 0,0 0-1 0 0,0 1 1 0 0,0-1-1 0 0,0 0 0 0 0,1 0 1 0 0,-1 0-1 0 0,0 1 0 0 0,0-1 1 0 0,0 0-1 0 0,0 0 0 0 0,0 0 1 0 0,1 1-1 0 0,-1-1 0 0 0,0 0 1 0 0,0 0-1 0 0,0 0 1 0 0,1 0-1 0 0,-1 0 0 0 0,0 1 1 0 0,0-1-1 0 0,0 0 0 0 0,1 0 1 0 0,-1 0-1 0 0,0 0 0 0 0,0 0 1 0 0,1 0-1 0 0,-1 0 1 0 0,0 0-1 0 0,0 0 0 0 0,0 0 1 0 0,1 0-1 0 0,-1 0 0 0 0,0 0 1 0 0,0 0-1 0 0,1 0 0 0 0,-1 0 1 0 0,0 0-1 0 0,0 0 0 0 0,1 0 1 0 0,-1 0-1 0 0,0 0 1 0 0,0-1-1 0 0,1 1 0 0 0,-15 32 2345 0 0,2-4-989 0 0,3 5-1002 0 0,2 0-1 0 0,1 0 0 0 0,2 1 0 0 0,0 48 1 0 0,4-82-486 0 0,0 1 1 0 0,0-1 0 0 0,0 1 0 0 0,0-1 0 0 0,0 0 0 0 0,0 1-1 0 0,0-1 1 0 0,1 1 0 0 0,-1-1 0 0 0,0 0 0 0 0,0 1-1 0 0,0-1 1 0 0,0 0 0 0 0,0 1 0 0 0,1-1 0 0 0,-1 0 0 0 0,0 1-1 0 0,0-1 1 0 0,1 0 0 0 0,-1 1 0 0 0,0-1 0 0 0,1 0 0 0 0,-1 0-1 0 0,0 1 1 0 0,1-1 0 0 0,-1 0 0 0 0,0 0 0 0 0,1 0-1 0 0,-1 1 1 0 0,0-1 0 0 0,1 0 0 0 0,-1 0 0 0 0,1 0 0 0 0,-1 0-1 0 0,0 0 1 0 0,1 0 0 0 0,-1 0 0 0 0,0 0 0 0 0,1 0 0 0 0,-1 0-1 0 0,1 0 1 0 0,-1 0 0 0 0,0 0 0 0 0,1 0 0 0 0,-1 0-1 0 0,1 0 1 0 0,-1-1 0 0 0,0 1 0 0 0,1 0 0 0 0,0-1 0 0 0,17-11-769 0 0,32-67-1089 0 0,-43 64 1966 0 0,1 0 0 0 0,1 0 0 0 0,1 0 0 0 0,0 1 0 0 0,0 1 0 0 0,2 0 0 0 0,0 0 0 0 0,0 1 1 0 0,1 1-1 0 0,16-12 0 0 0,-28 22-18 0 0,0 1 1 0 0,0 0-1 0 0,0-1 1 0 0,0 1 0 0 0,0 0-1 0 0,0 0 1 0 0,0 0-1 0 0,0-1 1 0 0,0 1-1 0 0,0 0 1 0 0,0 0-1 0 0,0 1 1 0 0,0-1 0 0 0,0 0-1 0 0,0 0 1 0 0,0 0-1 0 0,0 1 1 0 0,0-1-1 0 0,0 0 1 0 0,-1 1-1 0 0,1-1 1 0 0,0 1 0 0 0,0-1-1 0 0,0 1 1 0 0,0-1-1 0 0,-1 1 1 0 0,1 0-1 0 0,0-1 1 0 0,-1 1-1 0 0,1 0 1 0 0,0 0 0 0 0,-1-1-1 0 0,1 1 1 0 0,-1 0-1 0 0,1 0 1 0 0,-1 0-1 0 0,1 0 1 0 0,-1 0-1 0 0,0 0 1 0 0,0 0 0 0 0,1 0-1 0 0,-1 0 1 0 0,0 0-1 0 0,0 0 1 0 0,0 1-1 0 0,11 62 201 0 0,-9-43-136 0 0,2 3-684 0 0,8 40-1171 0 0,-11-61 823 0 0,1 1 0 0 0,-1-1 0 0 0,0 0-1 0 0,1 1 1 0 0,0-1 0 0 0,0 0 0 0 0,0 0 0 0 0,2 3 0 0 0,1-2-2791 0 0,-5-4 3061 0 0,1 1 0 0 0,0-1 0 0 0,0 1 0 0 0,0-1 0 0 0,0 0-1 0 0,-1 0 1 0 0,1 1 0 0 0,0-1 0 0 0,0 0 0 0 0,0 0 0 0 0,0 0 0 0 0,0 0 0 0 0,2 0 0 0 0,1 0-640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12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62 10225 0 0,'2'-3'374'0'0,"21"-33"809"0"0,-22 34-787 0 0,0 0 0 0 0,0 1 0 0 0,0-1 0 0 0,0 1 0 0 0,1-1 0 0 0,-1 1 0 0 0,1-1 0 0 0,-1 1 0 0 0,1 0 0 0 0,0 0 0 0 0,-1 0 0 0 0,1 0 0 0 0,0 0 0 0 0,0 0 0 0 0,0 0 0 0 0,3-1 0 0 0,-5 53 4631 0 0,-20 27-4121 0 0,-26 104-760 0 0,23-59-3721 0 0,16-81-162 0 0,-2-2-4144 0 0,7-29 5394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13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15 127 17686 0 0,'-14'-19'980'0'0,"14"19"-909"0"0,-1-1-1 0 0,1 1 1 0 0,0-1-1 0 0,0 1 1 0 0,0-1-1 0 0,0 0 1 0 0,0 1-1 0 0,0-1 1 0 0,0 1-1 0 0,0-1 1 0 0,1 1-1 0 0,-1-1 1 0 0,0 1-1 0 0,0-1 1 0 0,0 1-1 0 0,0 0 1 0 0,1-1-1 0 0,-1 1 1 0 0,0-1 0 0 0,0 1-1 0 0,1-1 1 0 0,-1 1-1 0 0,0 0 1 0 0,1-1-1 0 0,0 0 1 0 0,3-1 35 0 0,1-1 1 0 0,0 1-1 0 0,-1 0 1 0 0,1 1 0 0 0,0-1-1 0 0,0 1 1 0 0,7-1 0 0 0,66-12-633 0 0,1 5-4086 0 0,-25 4-2113 0 0,-34 2 4256 0 0</inkml:trace>
  <inkml:trace contextRef="#ctx0" brushRef="#br0" timeOffset="1">498 17 14621 0 0,'-1'11'753'0'0,"-1"0"-1"0"0,-1 0 0 0 0,1-1 1 0 0,-2 1-1 0 0,0-1 1 0 0,0 0-1 0 0,0 0 0 0 0,-13 18 1 0 0,-14 36 31 0 0,20-10-1162 0 0,10-17-6908 0 0,1-36 7082 0 0,0-1 1 0 0,0 0-1 0 0,0 1 1 0 0,0-1 0 0 0,0 0-1 0 0,0 1 1 0 0,0-1-1 0 0,1 0 1 0 0,-1 1 0 0 0,0-1-1 0 0,0 0 1 0 0,0 1-1 0 0,0-1 1 0 0,1 0 0 0 0,-1 0-1 0 0,0 1 1 0 0,0-1-1 0 0,1 0 1 0 0,-1 0-1 0 0,0 0 1 0 0,1 1 0 0 0,-1-1-1 0 0,0 0 1 0 0,0 0-1 0 0,1 0 1 0 0,-1 0 0 0 0,0 0-1 0 0,1 0 1 0 0,-1 0-1 0 0,0 0 1 0 0,1 1 0 0 0,4-1-3661 0 0</inkml:trace>
  <inkml:trace contextRef="#ctx0" brushRef="#br0" timeOffset="2">461 59 14633 0 0,'0'-59'172'0'0,"14"66"-11489"0"0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13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11669 0 0,'1'1'411'0'0,"1"0"-1"0"0,-1 1 1 0 0,0-1-1 0 0,0 1 0 0 0,0-1 1 0 0,0 1-1 0 0,0-1 1 0 0,0 1-1 0 0,0 0 1 0 0,0-1-1 0 0,-1 1 1 0 0,1 0-1 0 0,-1 0 1 0 0,1 0-1 0 0,-1-1 1 0 0,0 1-1 0 0,0 0 1 0 0,0 0-1 0 0,0 0 1 0 0,0 0-1 0 0,0 0 1 0 0,0 0-1 0 0,0-1 1 0 0,-1 3-1 0 0,0 9 122 0 0,3-13-556 0 0,-1-1-1 0 0,1 1 0 0 0,0-1 0 0 0,-1 1 0 0 0,1-1 0 0 0,0 0 0 0 0,-1 1 1 0 0,1-1-1 0 0,-1 0 0 0 0,1 0 0 0 0,-1 0 0 0 0,0 0 0 0 0,3-3 0 0 0,29-26-893 0 0,-24 20 828 0 0,1 1-1 0 0,0 0 1 0 0,0 1-1 0 0,1 0 1 0 0,0 0-1 0 0,0 1 1 0 0,1 1-1 0 0,19-9 1 0 0,-30 15 115 0 0,0 0 1 0 0,0-1 0 0 0,-1 1 0 0 0,1 0 0 0 0,0 0 0 0 0,0 0 0 0 0,0 0-1 0 0,0 0 1 0 0,0 0 0 0 0,0 0 0 0 0,0 0 0 0 0,0 0 0 0 0,0 1 0 0 0,0-1-1 0 0,0 0 1 0 0,0 0 0 0 0,0 1 0 0 0,0-1 0 0 0,0 1 0 0 0,0-1 0 0 0,0 1 0 0 0,-1-1-1 0 0,1 1 1 0 0,0 0 0 0 0,0-1 0 0 0,-1 1 0 0 0,2 1 0 0 0,12 29 755 0 0,-13-28-741 0 0,0 1 1 0 0,0-1 0 0 0,0 0-1 0 0,0 0 1 0 0,1 0-1 0 0,0 0 1 0 0,-1 0 0 0 0,1 0-1 0 0,0-1 1 0 0,0 1-1 0 0,0 0 1 0 0,0-1-1 0 0,4 3 1 0 0,-4-4-301 0 0,1 1 0 0 0,0-1-1 0 0,0 0 1 0 0,0 0 0 0 0,0 0 0 0 0,0-1-1 0 0,0 1 1 0 0,0-1 0 0 0,0 1 0 0 0,0-1 0 0 0,1 0-1 0 0,-1 0 1 0 0,0 0 0 0 0,0-1 0 0 0,0 1-1 0 0,0-1 1 0 0,0 0 0 0 0,0 0 0 0 0,0 0-1 0 0,0 0 1 0 0,0 0 0 0 0,-1-1 0 0 0,1 1 0 0 0,0-1-1 0 0,-1 0 1 0 0,1 1 0 0 0,-1-1 0 0 0,4-4-1 0 0,-2 3 146 0 0,-1-1-1 0 0,1 0 0 0 0,-1 0 0 0 0,0 0 1 0 0,0 0-1 0 0,0-1 0 0 0,0 1 0 0 0,-1-1 0 0 0,1 0 1 0 0,-1 0-1 0 0,-1 0 0 0 0,1 0 0 0 0,-1 0 1 0 0,0 0-1 0 0,0 0 0 0 0,0-7 0 0 0,-1 11 207 0 0,0 0 0 0 0,0 0 0 0 0,-1 0 0 0 0,1-1 0 0 0,-1 1 0 0 0,1 0 1 0 0,-1 0-1 0 0,1 0 0 0 0,-1 0 0 0 0,0 0 0 0 0,1 0 0 0 0,-1 0 0 0 0,0 1 0 0 0,0-1 0 0 0,0 0 0 0 0,0 0 0 0 0,0 0 0 0 0,0 1 0 0 0,0-1 0 0 0,0 1 0 0 0,0-1 0 0 0,0 1 0 0 0,0-1 0 0 0,0 1 0 0 0,0-1 0 0 0,0 1 1 0 0,-1 0-1 0 0,1 0 0 0 0,0 0 0 0 0,0-1 0 0 0,0 1 0 0 0,-1 0 0 0 0,1 0 0 0 0,0 1 0 0 0,-1-1 0 0 0,-3 0 372 0 0,1 0 1 0 0,-1 0-1 0 0,1 1 1 0 0,-1-1-1 0 0,1 1 1 0 0,0 0-1 0 0,-9 4 0 0 0,6-2-114 0 0,1 1 0 0 0,0 0 0 0 0,-1 1 0 0 0,2-1 0 0 0,-1 1 0 0 0,0 0 0 0 0,1 1 0 0 0,0-1 0 0 0,0 1 0 0 0,1 0 0 0 0,-8 12 0 0 0,11-14-322 0 0,-1-1 0 0 0,1 0 0 0 0,0 1 0 0 0,0 0 0 0 0,0-1 0 0 0,0 1 0 0 0,1-1-1 0 0,0 1 1 0 0,-1 0 0 0 0,1-1 0 0 0,1 1 0 0 0,-1 0 0 0 0,0-1 0 0 0,1 1 0 0 0,0 0 0 0 0,0-1-1 0 0,0 1 1 0 0,0-1 0 0 0,0 0 0 0 0,1 1 0 0 0,0-1 0 0 0,-1 0 0 0 0,1 0 0 0 0,0 0 0 0 0,1 0-1 0 0,2 3 1 0 0,0 0-381 0 0,1 0 1 0 0,0-1-1 0 0,0 0 0 0 0,0 0 0 0 0,0-1 0 0 0,1 1 0 0 0,0-1 1 0 0,8 3-1 0 0,-6-3-1268 0 0,0-1 1 0 0,1 0 0 0 0,-1 0-1 0 0,1-1 1 0 0,-1 0 0 0 0,12 0-1 0 0,-5-1-1087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14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7429 0 0,'-1'5'610'0'0,"-1"0"0"0"0,0 0 1 0 0,0-1-1 0 0,-1 1 0 0 0,1-1 0 0 0,-1 0 1 0 0,0 0-1 0 0,0 0 0 0 0,-6 6 1 0 0,-12 18 1726 0 0,13-11-2032 0 0,0 0 1 0 0,2 1-1 0 0,0 0 0 0 0,1 1 1 0 0,0-1-1 0 0,2 1 0 0 0,0 0 1 0 0,1 0-1 0 0,2 36 0 0 0,0-55-320 0 0,0 1 0 0 0,-1-1-1 0 0,1 1 1 0 0,0-1-1 0 0,0 1 1 0 0,0-1 0 0 0,0 1-1 0 0,0-1 1 0 0,0 1 0 0 0,0-1-1 0 0,0 1 1 0 0,0-1-1 0 0,1 1 1 0 0,-1-1 0 0 0,0 1-1 0 0,0-1 1 0 0,0 1 0 0 0,0-1-1 0 0,1 1 1 0 0,-1-1-1 0 0,0 0 1 0 0,1 1 0 0 0,-1-1-1 0 0,0 1 1 0 0,1-1-1 0 0,-1 0 1 0 0,0 1 0 0 0,1-1-1 0 0,-1 0 1 0 0,1 1 0 0 0,-1-1-1 0 0,0 0 1 0 0,1 0-1 0 0,-1 0 1 0 0,1 1 0 0 0,-1-1-1 0 0,1 0 1 0 0,-1 0-1 0 0,1 0 1 0 0,-1 0 0 0 0,1 0-1 0 0,-1 0 1 0 0,1 0 0 0 0,-1 0-1 0 0,1 0 1 0 0,-1 0-1 0 0,1 0 1 0 0,-1 0 0 0 0,1 0-1 0 0,21-14-1500 0 0,-7-7 721 0 0,0 0-1 0 0,-1 0 1 0 0,14-29 0 0 0,12-20 836 0 0,-31 56 665 0 0,18-25 461 0 0,-6 17 4121 0 0,-22 31-4625 0 0,0-1-1 0 0,-1 1 1 0 0,1-1 0 0 0,-2 0-1 0 0,-4 13 1 0 0,4-13-630 0 0,0 1-1 0 0,0 0 1 0 0,1 0-1 0 0,0 0 1 0 0,-1 15 0 0 0,2-2 133 0 0,0-19-225 0 0,1 1-1 0 0,0-1 1 0 0,0 1-1 0 0,0 0 1 0 0,0-1-1 0 0,1 1 1 0 0,-1-1-1 0 0,3 7 1 0 0,-3-9-27 0 0,1 0 1 0 0,0 0 0 0 0,0 1 0 0 0,0-1-1 0 0,0 0 1 0 0,0 0 0 0 0,0 0 0 0 0,1-1-1 0 0,-1 1 1 0 0,0 0 0 0 0,0 0 0 0 0,1-1-1 0 0,-1 1 1 0 0,0 0 0 0 0,1-1 0 0 0,-1 1-1 0 0,0-1 1 0 0,1 0 0 0 0,-1 1 0 0 0,1-1-1 0 0,-1 0 1 0 0,1 0 0 0 0,-1 0 0 0 0,1 0-1 0 0,2-1 1 0 0,2-1-44 0 0,0-1-1 0 0,0 0 1 0 0,-1 0-1 0 0,1 0 1 0 0,-1-1-1 0 0,1 0 1 0 0,-1 0-1 0 0,8-8 1 0 0,1-1-120 0 0,51-44-306 0 0,-51 42 815 0 0,0 2 1 0 0,1-1 0 0 0,0 2-1 0 0,1 0 1 0 0,1 1-1 0 0,25-13 1 0 0,-41 24-198 0 0,-1 0 0 0 0,1 0 0 0 0,0 0 1 0 0,-1 0-1 0 0,1 0 0 0 0,0 0 1 0 0,-1 0-1 0 0,1 0 0 0 0,0 0 0 0 0,-1 0 1 0 0,1 0-1 0 0,0 0 0 0 0,-1 0 0 0 0,1 1 1 0 0,-1-1-1 0 0,1 0 0 0 0,0 0 0 0 0,-1 1 1 0 0,1-1-1 0 0,-1 1 0 0 0,1-1 0 0 0,-1 0 1 0 0,1 1-1 0 0,-1-1 0 0 0,1 1 0 0 0,-1-1 1 0 0,1 1-1 0 0,-1-1 0 0 0,0 1 1 0 0,1 0-1 0 0,-1-1 0 0 0,0 1 0 0 0,1-1 1 0 0,-1 1-1 0 0,0 0 0 0 0,0-1 0 0 0,0 1 1 0 0,0 0-1 0 0,1-1 0 0 0,-1 1 0 0 0,0 1 1 0 0,6 43-1916 0 0,0-7-1996 0 0,-5-34 2873 0 0,0 0 0 0 0,1 0 0 0 0,-1 0-1 0 0,1 0 1 0 0,0 0 0 0 0,0 0-1 0 0,1-1 1 0 0,-1 1 0 0 0,1-1 0 0 0,0 0-1 0 0,0 0 1 0 0,0 0 0 0 0,0 0-1 0 0,7 5 1 0 0,-2-4-296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2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17 114 7269 0 0,'12'-21'3176'0'0,"-12"21"-3099"0"0,0-1 1 0 0,0 1-1 0 0,0-1 1 0 0,0 1-1 0 0,0-1 1 0 0,0 1-1 0 0,0-1 1 0 0,0 1-1 0 0,0-1 1 0 0,0 1-1 0 0,0 0 1 0 0,0-1-1 0 0,0 1 0 0 0,-1-1 1 0 0,1 1-1 0 0,0-1 1 0 0,0 1-1 0 0,-1 0 1 0 0,1-1-1 0 0,0 1 1 0 0,0 0-1 0 0,-1-1 1 0 0,1 1-1 0 0,-1 0 1 0 0,1-1-1 0 0,0 1 1 0 0,-1 0-1 0 0,1-1 0 0 0,0 1 1 0 0,-1 0-1 0 0,1 0 1 0 0,-1 0-1 0 0,1 0 1 0 0,-1-1-1 0 0,1 1 1 0 0,-1 0-1 0 0,1 0 1 0 0,0 0-1 0 0,-1 0 1 0 0,1 0-1 0 0,-1 0 1 0 0,1 0-1 0 0,-1 0 0 0 0,1 0 1 0 0,-1 0-1 0 0,1 0 1 0 0,-1 1-1 0 0,0-1-49 0 0,0 0 0 0 0,1 0-1 0 0,-1 1 1 0 0,0-1 0 0 0,0 0-1 0 0,1 1 1 0 0,-1-1 0 0 0,0 1-1 0 0,1-1 1 0 0,-1 1 0 0 0,1-1-1 0 0,-1 1 1 0 0,0-1 0 0 0,1 1-1 0 0,-1 0 1 0 0,1-1 0 0 0,0 1-1 0 0,-1 0 1 0 0,1-1 0 0 0,-1 1-1 0 0,1 0 1 0 0,0-1-1 0 0,0 1 1 0 0,-1 0 0 0 0,1 0-1 0 0,0 0 1 0 0,0-1 0 0 0,0 1-1 0 0,0 0 1 0 0,0 0 0 0 0,0-1-1 0 0,0 1 1 0 0,0 0 0 0 0,0 0-1 0 0,0 0 1 0 0,1 1 0 0 0,-1 0 19 0 0,0 0 1 0 0,0 0-1 0 0,1 0 1 0 0,-1 0-1 0 0,1 0 1 0 0,-1-1-1 0 0,1 1 1 0 0,0 0-1 0 0,0 0 1 0 0,0 0-1 0 0,0 0 1 0 0,0-1-1 0 0,0 1 1 0 0,0-1-1 0 0,3 4 1 0 0,3-2-24 0 0,-1 1-1 0 0,1-1 1 0 0,-1 0 0 0 0,1-1-1 0 0,0 0 1 0 0,0 0 0 0 0,0-1-1 0 0,1 1 1 0 0,-1-1 0 0 0,8-1 0 0 0,-12 1-22 0 0,1-1 0 0 0,-1 0 0 0 0,0 0 0 0 0,0 0 1 0 0,0 0-1 0 0,0 0 0 0 0,0-1 0 0 0,0 0 1 0 0,0 1-1 0 0,0-1 0 0 0,0 0 0 0 0,0-1 0 0 0,0 1 1 0 0,0 0-1 0 0,-1-1 0 0 0,1 0 0 0 0,0 1 1 0 0,-1-1-1 0 0,0 0 0 0 0,1 0 0 0 0,-1 0 0 0 0,0-1 1 0 0,0 1-1 0 0,0-1 0 0 0,0 1 0 0 0,1-4 0 0 0,-2 2-78 0 0,0 0 0 0 0,-1 0-1 0 0,1 0 1 0 0,-1 1-1 0 0,0-1 1 0 0,-1 0-1 0 0,1 0 1 0 0,-1 0-1 0 0,1 0 1 0 0,-1 0-1 0 0,0 0 1 0 0,0 1-1 0 0,-1-1 1 0 0,1 0-1 0 0,-1 1 1 0 0,0-1-1 0 0,0 1 1 0 0,0-1-1 0 0,0 1 1 0 0,-1 0-1 0 0,1 0 1 0 0,-6-4-1 0 0,-13-25-9797 0 0,20 30 8316 0 0,1 0 22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14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32 6841 0 0,'3'-3'-457'0'0,"11"-13"3677"0"0,-14 16-3086 0 0,0-1-1 0 0,0 1 0 0 0,-1-1 1 0 0,1 1-1 0 0,0-1 0 0 0,0 1 1 0 0,-1-1-1 0 0,1 1 0 0 0,0 0 1 0 0,-1-1-1 0 0,1 1 0 0 0,0 0 1 0 0,-1-1-1 0 0,1 1 0 0 0,0 0 1 0 0,-1-1-1 0 0,1 1 0 0 0,-1 0 1 0 0,1 0-1 0 0,-1 0 0 0 0,1-1 1 0 0,-1 1-1 0 0,1 0 0 0 0,-1 0 0 0 0,1 0 1 0 0,-1 0-1 0 0,1 0 0 0 0,-1 0 1 0 0,1 0-1 0 0,-1 0 0 0 0,1 0 1 0 0,-1 0-1 0 0,1 0 0 0 0,0 0 1 0 0,-1 0-1 0 0,1 0 0 0 0,-1 0 1 0 0,1 1-1 0 0,-1-1 0 0 0,0 0 1 0 0,-2 1 38 0 0,0 0 0 0 0,0 0 0 0 0,0 1 1 0 0,0-1-1 0 0,1 0 0 0 0,-1 1 0 0 0,0 0 1 0 0,1 0-1 0 0,-1 0 0 0 0,1 0 0 0 0,-1 0 0 0 0,1 0 1 0 0,-3 4-1 0 0,-25 35 828 0 0,29-39-982 0 0,0 0-1 0 0,0 0 0 0 0,0 0 1 0 0,1 0-1 0 0,-1 1 1 0 0,0-1-1 0 0,1 0 0 0 0,0 0 1 0 0,-1 1-1 0 0,1-1 0 0 0,0 0 1 0 0,0 0-1 0 0,0 1 1 0 0,0-1-1 0 0,1 0 0 0 0,-1 0 1 0 0,1 1-1 0 0,-1-1 0 0 0,1 0 1 0 0,0 0-1 0 0,0 0 1 0 0,0 0-1 0 0,0 0 0 0 0,0 0 1 0 0,0 0-1 0 0,0 0 0 0 0,1 0 1 0 0,-1-1-1 0 0,1 1 1 0 0,-1 0-1 0 0,1-1 0 0 0,0 1 1 0 0,0-1-1 0 0,-1 0 0 0 0,1 0 1 0 0,0 1-1 0 0,5 0 1 0 0,1 2-51 0 0,0-1 1 0 0,1 0-1 0 0,0 0 1 0 0,0-1 0 0 0,0-1-1 0 0,0 1 1 0 0,0-1-1 0 0,10-1 1 0 0,-17 0 28 0 0,-1 0 0 0 0,1-1 0 0 0,0 1 0 0 0,0-1 0 0 0,-1 1 0 0 0,1-1 0 0 0,0 0 0 0 0,-1 0 0 0 0,1 0 0 0 0,-1 0 0 0 0,1 0 0 0 0,-1 0 0 0 0,1 0 0 0 0,-1 0 0 0 0,0-1 0 0 0,1 1 0 0 0,-1 0 0 0 0,0-1 0 0 0,0 1 0 0 0,0-1 0 0 0,0 0 0 0 0,0 1 0 0 0,-1-1 0 0 0,1 1 0 0 0,0-1 0 0 0,0-3 0 0 0,1-2 15 0 0,0 1 1 0 0,-1-1-1 0 0,1 0 1 0 0,-1 0-1 0 0,0-11 1 0 0,-4-20-1585 0 0,0 13-3331 0 0,0 11-1041 0 0,2 9 4167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15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133 465 14893 0 0,'0'0'43'0'0,"1"1"0"0"0,0 0 0 0 0,-1-1 0 0 0,1 1 0 0 0,-1-1 0 0 0,1 1 0 0 0,0-1 0 0 0,0 1 0 0 0,-1-1-1 0 0,1 1 1 0 0,0-1 0 0 0,0 0 0 0 0,-1 1 0 0 0,1-1 0 0 0,0 0 0 0 0,0 0 0 0 0,0 0 0 0 0,0 0 0 0 0,-1 1 0 0 0,1-1-1 0 0,1-1 79 0 0,-13 6 616 0 0,0 1-623 0 0,1 1 1 0 0,0 0 0 0 0,0 0 0 0 0,1 1 0 0 0,0 0 0 0 0,0 1 0 0 0,1 0 0 0 0,0 0-1 0 0,1 1 1 0 0,0 0 0 0 0,0 0 0 0 0,1 1 0 0 0,0 0 0 0 0,1 0 0 0 0,0 0-1 0 0,-4 17 1 0 0,9-27-110 0 0,-1-1 0 0 0,1 1 0 0 0,0-1 0 0 0,0 1-1 0 0,-1 0 1 0 0,1-1 0 0 0,0 1 0 0 0,0 0-1 0 0,0-1 1 0 0,0 1 0 0 0,0 0 0 0 0,0-1 0 0 0,0 1-1 0 0,0 0 1 0 0,0-1 0 0 0,0 1 0 0 0,0 0-1 0 0,0-1 1 0 0,0 1 0 0 0,0 0 0 0 0,1-1 0 0 0,-1 1-1 0 0,0-1 1 0 0,1 1 0 0 0,-1 0 0 0 0,0-1 0 0 0,1 1-1 0 0,-1-1 1 0 0,1 1 0 0 0,-1-1 0 0 0,1 1-1 0 0,-1-1 1 0 0,1 1 0 0 0,-1-1 0 0 0,2 1 0 0 0,-1-1-14 0 0,1 0 1 0 0,0-1 0 0 0,0 1 0 0 0,-1 0 0 0 0,1-1 0 0 0,0 1 0 0 0,-1-1-1 0 0,1 0 1 0 0,-1 0 0 0 0,1 1 0 0 0,-1-1 0 0 0,1 0 0 0 0,1-2 0 0 0,46-41-625 0 0,-38 28 345 0 0,0 0 1 0 0,-1-1 0 0 0,-1-1 0 0 0,-1 0 0 0 0,11-31-1 0 0,22-101-1149 0 0,-28 98 1198 0 0,-4 16 77 0 0,3-6 672 0 0,-2-1 1 0 0,-2 0-1 0 0,4-71 1 0 0,-12 114-504 0 0,0 0 0 0 0,0-1 0 0 0,-1 1 1 0 0,1 0-1 0 0,0 0 0 0 0,0 0 1 0 0,0 0-1 0 0,0-1 0 0 0,-1 1 1 0 0,1 0-1 0 0,0 0 0 0 0,0 0 1 0 0,0 0-1 0 0,-1 0 0 0 0,1 0 1 0 0,0 0-1 0 0,0 0 0 0 0,0 0 1 0 0,-1 0-1 0 0,1 0 0 0 0,0-1 1 0 0,0 1-1 0 0,-1 0 0 0 0,1 0 0 0 0,0 0 1 0 0,0 1-1 0 0,0-1 0 0 0,-1 0 1 0 0,1 0-1 0 0,0 0 0 0 0,0 0 1 0 0,-1 0-1 0 0,1 0 0 0 0,0 0 1 0 0,0 0-1 0 0,0 0 0 0 0,-1 0 1 0 0,1 1-1 0 0,0-1 0 0 0,0 0 1 0 0,0 0-1 0 0,0 0 0 0 0,0 0 1 0 0,-1 1-1 0 0,1-1 0 0 0,0 0 0 0 0,0 0 1 0 0,0 0-1 0 0,0 0 0 0 0,0 1 1 0 0,0-1-1 0 0,0 0 0 0 0,-1 0 1 0 0,1 1-1 0 0,-11 9 151 0 0,11-9-128 0 0,-84 120 1470 0 0,70-97-1444 0 0,2 1 0 0 0,0 0 0 0 0,2 1-1 0 0,1 0 1 0 0,1 0 0 0 0,1 1 0 0 0,1 0-1 0 0,2 0 1 0 0,0 1 0 0 0,1 28 0 0 0,4-47-273 0 0,0 1 1 0 0,0-1-1 0 0,1 1 1 0 0,0-1 0 0 0,7 18-1 0 0,-8-22-405 0 0,1 0 0 0 0,0-1 0 0 0,1 1 0 0 0,-1-1 0 0 0,1 1 0 0 0,0-1 0 0 0,0 0 0 0 0,0 0 0 0 0,0 0-1 0 0,1 0 1 0 0,-1-1 0 0 0,8 6 0 0 0,-9-8 323 0 0,0 0 0 0 0,0-1 0 0 0,-1 1 0 0 0,1 0 0 0 0,0-1-1 0 0,0 1 1 0 0,0-1 0 0 0,0 0 0 0 0,0 1 0 0 0,0-1 0 0 0,0 0 0 0 0,0 0 0 0 0,-1-1-1 0 0,1 1 1 0 0,0 0 0 0 0,3-1 0 0 0,-1-1 134 0 0,0 1 0 0 0,0-1 0 0 0,0 0 0 0 0,0 0 0 0 0,0 0 0 0 0,-1-1 0 0 0,5-3 0 0 0,5-7 1520 0 0,0 0 1 0 0,20-28 0 0 0,-19 23 780 0 0,36-33 10055 0 0,-54 108-7266 0 0,2-48-4791 0 0,1 0 0 0 0,0 0 0 0 0,0 0 0 0 0,1 0 0 0 0,1 0 0 0 0,-1 0 0 0 0,1 0-1 0 0,1 0 1 0 0,0 0 0 0 0,0-1 0 0 0,1 1 0 0 0,-1 0 0 0 0,6 9 0 0 0,-7-15-125 0 0,0-1 1 0 0,1 1-1 0 0,-1-1 1 0 0,1 1-1 0 0,-1-1 1 0 0,1 0-1 0 0,-1 1 1 0 0,1-1 0 0 0,0 0-1 0 0,0 0 1 0 0,0 0-1 0 0,1 0 1 0 0,-1-1-1 0 0,0 1 1 0 0,1-1-1 0 0,-1 1 1 0 0,1-1-1 0 0,-1 0 1 0 0,1 0 0 0 0,0 0-1 0 0,-1 0 1 0 0,1 0-1 0 0,0-1 1 0 0,0 1-1 0 0,0-1 1 0 0,0 0-1 0 0,2 1 1 0 0,2-6-90 0 0,0 1-1 0 0,-1-1 1 0 0,0 0 0 0 0,0 0 0 0 0,0-1-1 0 0,-1 1 1 0 0,6-8 0 0 0,-8 10-33 0 0,37-44-908 0 0,-27 29 914 0 0,2 0 0 0 0,0 2-1 0 0,1 0 1 0 0,27-21 0 0 0,-43 37 190 0 0,1 0 0 0 0,0 1 0 0 0,-1-1-1 0 0,1 0 1 0 0,0 0 0 0 0,-1 1 0 0 0,1-1 0 0 0,-1 0 0 0 0,1 1 0 0 0,0-1 0 0 0,-1 0 0 0 0,1 1 0 0 0,-1-1 0 0 0,1 1-1 0 0,-1-1 1 0 0,1 1 0 0 0,-1-1 0 0 0,0 1 0 0 0,1-1 0 0 0,-1 1 0 0 0,0 0 0 0 0,1-1 0 0 0,-1 1 0 0 0,0-1 0 0 0,0 1 0 0 0,1 0-1 0 0,-1-1 1 0 0,0 1 0 0 0,0 0 0 0 0,0-1 0 0 0,0 1 0 0 0,0 0 0 0 0,0 0 0 0 0,11 41 342 0 0,-6-20-341 0 0,-3-15-72 0 0,0-1 0 0 0,1 0 0 0 0,-1 0 0 0 0,1-1 0 0 0,0 1 1 0 0,1 0-1 0 0,-1-1 0 0 0,1 0 0 0 0,0 0 0 0 0,1 0 0 0 0,-1 0 0 0 0,1-1 0 0 0,0 0 0 0 0,8 6 0 0 0,-10-8-456 0 0,1 0 0 0 0,-1-1-1 0 0,1 1 1 0 0,-1-1 0 0 0,1 0-1 0 0,0 0 1 0 0,-1-1 0 0 0,1 1-1 0 0,0-1 1 0 0,3 1 0 0 0,-4-2-85 0 0,-1 1-1 0 0,0-1 1 0 0,-1 0 0 0 0,1 0 0 0 0,0 0 0 0 0,0 0 0 0 0,0 0 0 0 0,0 0 0 0 0,-1 0-1 0 0,1-1 1 0 0,0 1 0 0 0,-1-1 0 0 0,0 1 0 0 0,1-1 0 0 0,-1 0 0 0 0,0 1 0 0 0,0-1-1 0 0,1 0 1 0 0,-1 0 0 0 0,-1 0 0 0 0,3-3 0 0 0,15-46-8440 0 0,-14 35 7665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16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24 6645 0 0,'12'-24'9054'0'0,"-22"39"-3023"0"0,-21 45-2857 0 0,11-10-2854 0 0,2 1 1 0 0,2 0 0 0 0,3 2 0 0 0,2-1 0 0 0,2 1 0 0 0,3 1 0 0 0,0 69 0 0 0,14-70-292 0 0,1-25-3446 0 0,4-10-9780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1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16 15849 0 0,'-11'33'9488'0'0,"11"-32"-9465"0"0,1 0 0 0 0,-1 0 0 0 0,0-1-1 0 0,1 1 1 0 0,-1 0 0 0 0,1 0 0 0 0,-1-1 0 0 0,1 1 0 0 0,0-1-1 0 0,-1 1 1 0 0,1 0 0 0 0,0-1 0 0 0,-1 1 0 0 0,1-1 0 0 0,0 1 0 0 0,-1-1-1 0 0,1 0 1 0 0,0 1 0 0 0,0-1 0 0 0,0 0 0 0 0,-1 1 0 0 0,1-1 0 0 0,0 0-1 0 0,0 0 1 0 0,0 0 0 0 0,0 0 0 0 0,0 0 0 0 0,-1 0 0 0 0,1 0 0 0 0,0 0-1 0 0,0 0 1 0 0,0 0 0 0 0,0 0 0 0 0,0-1 0 0 0,1 0 0 0 0,1 1-252 0 0,1-1 1 0 0,-1 1 0 0 0,1-1 0 0 0,-1 0 0 0 0,0 0 0 0 0,1 0 0 0 0,-1-1-1 0 0,5-2 1 0 0,-4 0-81 0 0,-2 3 264 0 0,0 0 0 0 0,0-1 0 0 0,0 1 0 0 0,0-1 0 0 0,0 1 0 0 0,-1-1 0 0 0,1 0 0 0 0,-1 0 0 0 0,1 0 0 0 0,-1 1 0 0 0,0-1 0 0 0,0-1 0 0 0,0 1 0 0 0,0 0 0 0 0,0 0 0 0 0,0 0 0 0 0,-1-1 0 0 0,2-3 0 0 0,-3 6 101 0 0,1-1-1 0 0,0 1 1 0 0,-1-1 0 0 0,1 1-1 0 0,-1 0 1 0 0,1-1 0 0 0,-1 1-1 0 0,1-1 1 0 0,-1 1 0 0 0,1 0-1 0 0,-1 0 1 0 0,1-1-1 0 0,-1 1 1 0 0,1 0 0 0 0,-1 0-1 0 0,1 0 1 0 0,-1 0 0 0 0,0-1-1 0 0,1 1 1 0 0,-1 0 0 0 0,1 0-1 0 0,-1 0 1 0 0,0 0 0 0 0,1 0-1 0 0,-1 1 1 0 0,1-1-1 0 0,-1 0 1 0 0,1 0 0 0 0,-1 0-1 0 0,1 0 1 0 0,-1 1 0 0 0,0-1-1 0 0,1 0 1 0 0,-1 0 0 0 0,1 1-1 0 0,-1-1 1 0 0,1 1 0 0 0,0-1-1 0 0,-1 1 1 0 0,-24 10 1233 0 0,25-11-1256 0 0,-8 5 216 0 0,0-1-1 0 0,0 1 1 0 0,0 1-1 0 0,1-1 0 0 0,0 1 1 0 0,0 0-1 0 0,1 1 0 0 0,0 0 1 0 0,0 0-1 0 0,0 0 1 0 0,1 1-1 0 0,0 0 0 0 0,1 0 1 0 0,-1 0-1 0 0,1 0 0 0 0,1 1 1 0 0,0-1-1 0 0,0 1 0 0 0,1 0 1 0 0,0 0-1 0 0,0 0 1 0 0,0 17-1 0 0,2-23-366 0 0,1 1 0 0 0,0 0 0 0 0,-1 0 1 0 0,1-1-1 0 0,1 1 0 0 0,-1-1 0 0 0,0 1 0 0 0,1-1 1 0 0,0 1-1 0 0,0-1 0 0 0,0 0 0 0 0,0 0 0 0 0,0 0 0 0 0,1 0 1 0 0,0 0-1 0 0,-1-1 0 0 0,1 1 0 0 0,0-1 0 0 0,0 0 1 0 0,0 1-1 0 0,0-1 0 0 0,1-1 0 0 0,-1 1 0 0 0,0 0 0 0 0,1-1 1 0 0,0 0-1 0 0,5 2 0 0 0,51 11-6464 0 0,-8-11-4410 0 0,-35-5 7284 0 0,0-8 1502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16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 17018 0 0,'16'-14'9043'0'0,"-30"46"-7150"0"0,6-18-6026 0 0,3 1-7222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7:19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851 1547 1868 0 0,'-6'4'-645'0'0,"2"16"14217"0"0,-3-33-11929 0 0,-6-30-1390 0 0,1-2 0 0 0,3 0 0 0 0,1 0-1 0 0,-3-82 1 0 0,3 26-214 0 0,-11-469-993 0 0,19 469 815 0 0,3 39 57 0 0,17-93 0 0 0,-11 92 64 0 0,-4 33 5 0 0,3-21 357 0 0,1-68-1 0 0,-24 142-277 0 0,-29 101 9 0 0,-5-2 1 0 0,-6-2-1 0 0,-5-3 1 0 0,-4-3-1 0 0,-6-2 1 0 0,-5-4-1 0 0,-92 104 1 0 0,137-176 27 0 0,-141 150 297 0 0,171-185-400 0 0,0-1 0 0 0,0 0-1 0 0,-1 0 1 0 0,1 0 0 0 0,0 0 0 0 0,0 0 0 0 0,0 1-1 0 0,0-1 1 0 0,0 0 0 0 0,0 0 0 0 0,-1 0 0 0 0,1 0 0 0 0,0 0-1 0 0,0 0 1 0 0,0 0 0 0 0,0 0 0 0 0,0 0 0 0 0,-1 0-1 0 0,1 0 1 0 0,0 0 0 0 0,0 0 0 0 0,0 0 0 0 0,0 0-1 0 0,-1 0 1 0 0,1 0 0 0 0,0 0 0 0 0,0 0 0 0 0,0 0-1 0 0,0 0 1 0 0,-1 0 0 0 0,1 0 0 0 0,0 0 0 0 0,0 0-1 0 0,0 0 1 0 0,0 0 0 0 0,-1 0 0 0 0,1 0 0 0 0,0 0-1 0 0,0 0 1 0 0,0-1 0 0 0,0 1 0 0 0,0 0 0 0 0,0 0 0 0 0,-1 0-1 0 0,1 0 1 0 0,0 0 0 0 0,0 0 0 0 0,0-1 0 0 0,0 1-1 0 0,3-11 0 0 0,51-49 121 0 0,3 2-1 0 0,2 2 0 0 0,119-86 1 0 0,-128 108-15 0 0,0 3-1 0 0,2 2 1 0 0,2 2 0 0 0,0 2 0 0 0,113-33-1 0 0,-144 51-75 0 0,0 2 0 0 0,1 1 0 0 0,0 1 0 0 0,0 0 0 0 0,1 2-1 0 0,-1 1 1 0 0,36 4 0 0 0,-51-2-15 0 0,0-1 0 0 0,-1 2 1 0 0,1-1-1 0 0,0 1 0 0 0,-1 0 0 0 0,0 1 0 0 0,1 0 0 0 0,-1 0 1 0 0,-1 1-1 0 0,1 0 0 0 0,-1 0 0 0 0,0 0 0 0 0,0 1 0 0 0,0 1 1 0 0,-1-1-1 0 0,0 1 0 0 0,0 0 0 0 0,-1 0 0 0 0,0 1 0 0 0,0-1 1 0 0,-1 1-1 0 0,0 0 0 0 0,4 11 0 0 0,-3-6 59 0 0,-2 0-1 0 0,0 1 1 0 0,0-1 0 0 0,-1 1-1 0 0,-1 0 1 0 0,0-1-1 0 0,-1 1 1 0 0,0 0 0 0 0,-1 0-1 0 0,-1-1 1 0 0,-4 17-1 0 0,5-25-96 0 0,0 1 1 0 0,0-1-1 0 0,-1 0 0 0 0,0 1 0 0 0,0-1 0 0 0,0 0 1 0 0,-1 0-1 0 0,0-1 0 0 0,0 1 0 0 0,0-1 0 0 0,0 1 0 0 0,-1-1 1 0 0,1 0-1 0 0,-1 0 0 0 0,0 0 0 0 0,-1-1 0 0 0,1 1 1 0 0,0-1-1 0 0,-1 0 0 0 0,0-1 0 0 0,0 1 0 0 0,0-1 0 0 0,0 0 1 0 0,0 0-1 0 0,0 0 0 0 0,-1-1 0 0 0,1 1 0 0 0,0-1 0 0 0,-1-1 1 0 0,-7 1-1 0 0,1-2-157 0 0,0-1 1 0 0,1 0-1 0 0,-1-1 1 0 0,1 0-1 0 0,-1-1 1 0 0,1 0 0 0 0,1 0-1 0 0,-1-2 1 0 0,1 1-1 0 0,-1-1 1 0 0,1-1-1 0 0,-9-7 1 0 0,-20-18-1195 0 0,-50-50 0 0 0,86 79 1261 0 0,-81-90-2506 0 0,-130-186 0 0 0,111 137 2078 0 0,35 51 770 0 0,-162-205 4306 0 0,220 286-4007 0 0,8 12 637 0 0,12 22-328 0 0,-3-9-3660 0 0,63 187 6225 0 0,16 110 619 0 0,34 108-269 0 0,-93-344-3156 0 0,3-2 1 0 0,4 0-1 0 0,61 98 0 0 0,-36-85-3030 0 0,36 36-5458 0 0,17 9 2436 0 0,-83-97 5457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30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7509 0 0,'3'3'572'0'0,"-1"0"1"0"0,0 1 0 0 0,0-1-1 0 0,0 1 1 0 0,0 0 0 0 0,-1-1-1 0 0,0 1 1 0 0,1 0 0 0 0,-1 0-1 0 0,-1 0 1 0 0,1 0 0 0 0,0 5-1 0 0,-1 56 4447 0 0,-1-36-2616 0 0,1-28-2340 0 0,0-1 0 0 0,0 0 0 0 0,0 0 0 0 0,0 1 0 0 0,0-1 0 0 0,-1 0 0 0 0,1 1 0 0 0,0-1-1 0 0,0 0 1 0 0,0 0 0 0 0,1 1 0 0 0,-1-1 0 0 0,0 0 0 0 0,0 0 0 0 0,0 1 0 0 0,0-1 0 0 0,0 0 0 0 0,0 0-1 0 0,0 1 1 0 0,0-1 0 0 0,0 0 0 0 0,1 0 0 0 0,-1 1 0 0 0,0-1 0 0 0,0 0 0 0 0,0 0 0 0 0,0 0 0 0 0,1 1 0 0 0,-1-1-1 0 0,0 0 1 0 0,0 0 0 0 0,1 0 0 0 0,-1 0 0 0 0,0 0 0 0 0,0 0 0 0 0,1 1 0 0 0,-1-1 0 0 0,1 0 0 0 0,10-7 821 0 0,13-21-1007 0 0,-20 23 257 0 0,6-7-136 0 0,0 0 0 0 0,1 1 0 0 0,0 0 0 0 0,1 0 1 0 0,1 1-1 0 0,18-11 0 0 0,-29 21-229 0 0,0 0 0 0 0,0 0 0 0 0,0 0 0 0 0,0 1 0 0 0,-1-1 0 0 0,1 0 0 0 0,0 1 0 0 0,0 0 0 0 0,0-1 0 0 0,-1 1-1 0 0,1 0 1 0 0,0 0 0 0 0,-1 0 0 0 0,1 0 0 0 0,-1 0 0 0 0,1 0 0 0 0,1 2 0 0 0,-1-1-1216 0 0,1 1 0 0 0,0-2-1 0 0,0 1 1 0 0,0 0 0 0 0,0 0 0 0 0,0-1 0 0 0,0 0-1 0 0,1 0 1 0 0,5 2 0 0 0,-3-3-751 0 0,0 0 820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30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34 451 7253 0 0,'6'-6'143'0'0,"-4"4"263"0"0,0 0 1 0 0,0 0-1 0 0,0 0 0 0 0,0 0 0 0 0,0 0 0 0 0,-1 0 0 0 0,1-1 0 0 0,-1 1 1 0 0,0-1-1 0 0,1 1 0 0 0,-1-1 0 0 0,0 0 0 0 0,0 1 0 0 0,0-5 1 0 0,-1 6-321 0 0,-1 0 1 0 0,0 1-1 0 0,1-1 1 0 0,-1 1-1 0 0,0-1 1 0 0,1 1-1 0 0,-1-1 1 0 0,0 1 0 0 0,0-1-1 0 0,0 1 1 0 0,1 0-1 0 0,-1-1 1 0 0,0 1-1 0 0,0 0 1 0 0,0 0 0 0 0,0 0-1 0 0,0-1 1 0 0,1 1-1 0 0,-1 0 1 0 0,0 0-1 0 0,0 0 1 0 0,0 1-1 0 0,0-1 1 0 0,0 0 0 0 0,0 0-1 0 0,1 0 1 0 0,-1 1-1 0 0,-2 0 1 0 0,-26 6 454 0 0,29-7-540 0 0,-1 0 0 0 0,1 1 0 0 0,-1-1 1 0 0,0 0-1 0 0,1 1 0 0 0,-1-1 1 0 0,1 0-1 0 0,0 1 0 0 0,-1-1 1 0 0,1 1-1 0 0,-1-1 0 0 0,1 1 0 0 0,0-1 1 0 0,-1 1-1 0 0,1-1 0 0 0,0 1 1 0 0,-1-1-1 0 0,1 1 0 0 0,0-1 1 0 0,0 1-1 0 0,0 0 0 0 0,0-1 0 0 0,-1 1 1 0 0,1-1-1 0 0,0 1 0 0 0,0 0 1 0 0,0-1-1 0 0,0 1 0 0 0,0-1 1 0 0,1 1-1 0 0,-1 0 0 0 0,0-1 1 0 0,0 1-1 0 0,0-1 0 0 0,0 1 0 0 0,1 0 1 0 0,-1-1-1 0 0,0 1 0 0 0,0-1 1 0 0,1 1-1 0 0,-1-1 0 0 0,0 1 1 0 0,1-1-1 0 0,-1 1 0 0 0,1-1 0 0 0,-1 0 1 0 0,1 1-1 0 0,-1-1 0 0 0,1 1 1 0 0,-1-1-1 0 0,1 1 0 0 0,38 23 61 0 0,-21-14-31 0 0,-16-8-9 0 0,1-1 0 0 0,-1 1 0 0 0,0-1 0 0 0,1 1 0 0 0,-1 0 0 0 0,0 0 0 0 0,0 0 0 0 0,-1 0 0 0 0,1 0 0 0 0,0 0 0 0 0,-1 0 0 0 0,1 1 0 0 0,-1-1 0 0 0,0 1 0 0 0,1-1 0 0 0,0 6 0 0 0,-2-6-8 0 0,-1 1-1 0 0,1 0 0 0 0,-1-1 0 0 0,0 1 1 0 0,1-1-1 0 0,-1 1 0 0 0,-1-1 0 0 0,1 1 0 0 0,0-1 1 0 0,0 0-1 0 0,-1 0 0 0 0,0 0 0 0 0,1 1 0 0 0,-1-1 1 0 0,0-1-1 0 0,0 1 0 0 0,-4 3 0 0 0,-30 25-876 0 0,9-20-6817 0 0</inkml:trace>
  <inkml:trace contextRef="#ctx0" brushRef="#br0" timeOffset="1">392 39 8901 0 0,'6'-15'-549'0'0,"2"-9"3452"0"0,-20 46-95 0 0,0 5-2502 0 0,1 0-1 0 0,2 1 1 0 0,0 1 0 0 0,2-1 0 0 0,1 1 0 0 0,-2 29 0 0 0,0 178-1230 0 0,8-217 699 0 0,6 33-3468 0 0,3-20-3325 0 0,-6-27 5770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31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64 197 8837 0 0,'-17'-5'336'0'0,"12"4"67"0"0,0-1-1 0 0,0 0 1 0 0,0 1 0 0 0,0-1 0 0 0,0-1 0 0 0,0 1 0 0 0,-7-6 0 0 0,23 3-85 0 0,0 0 1 0 0,0 0-1 0 0,22-4 1 0 0,-29 8-333 0 0,46-12-301 0 0,1 2-1 0 0,1 3 0 0 0,70-3 0 0 0,-120 12 349 0 0,0 0 1 0 0,0-1-1 0 0,-1 1 0 0 0,1 0 0 0 0,0 0 0 0 0,0 0 1 0 0,-1 0-1 0 0,1 0 0 0 0,0 1 0 0 0,-1-1 0 0 0,1 0 1 0 0,-1 1-1 0 0,0-1 0 0 0,1 1 0 0 0,-1 0 0 0 0,0-1 1 0 0,0 1-1 0 0,0 0 0 0 0,0 0 0 0 0,0-1 0 0 0,-1 1 1 0 0,1 0-1 0 0,0 0 0 0 0,-1 0 0 0 0,0 0 0 0 0,1 0 1 0 0,-1 3-1 0 0,5 59 9779 0 0,-10-81-8902 0 0,-2-28-1101 0 0,7 39 162 0 0,1 0 0 0 0,0 1-1 0 0,0-1 1 0 0,0 1 0 0 0,1-1-1 0 0,0 1 1 0 0,0-1 0 0 0,0 1 0 0 0,1 0-1 0 0,0 0 1 0 0,0 0 0 0 0,0 0-1 0 0,1 0 1 0 0,-1 1 0 0 0,1 0 0 0 0,0 0-1 0 0,0 0 1 0 0,1 0 0 0 0,-1 0-1 0 0,1 1 1 0 0,0 0 0 0 0,0 0 0 0 0,10-5-1 0 0,-9 6-399 0 0,-1 0 1 0 0,1-1-1 0 0,1 2 0 0 0,-1-1 0 0 0,0 1 0 0 0,0 0 0 0 0,12 0 0 0 0,-16 1 417 0 0,0 1 0 0 0,-1 0 0 0 0,1 0 0 0 0,-1 0 0 0 0,1 0 0 0 0,-1 0 0 0 0,1 0 0 0 0,-1 0-1 0 0,1 0 1 0 0,-1 1 0 0 0,0-1 0 0 0,0 0 0 0 0,0 1 0 0 0,0 0 0 0 0,0-1 0 0 0,0 1-1 0 0,0-1 1 0 0,0 1 0 0 0,0 0 0 0 0,-1 0 0 0 0,1-1 0 0 0,0 4 0 0 0,9 43 2374 0 0,-11-47-2294 0 0,1-1-1 0 0,0 0 1 0 0,0 1 0 0 0,0-1 0 0 0,0 0-1 0 0,0 1 1 0 0,0-1 0 0 0,0 1 0 0 0,0-1-1 0 0,0 0 1 0 0,0 1 0 0 0,0-1 0 0 0,0 0-1 0 0,0 1 1 0 0,0-1 0 0 0,0 0 0 0 0,1 1-1 0 0,-1-1 1 0 0,0 0 0 0 0,0 1 0 0 0,0-1-1 0 0,0 0 1 0 0,1 1 0 0 0,-1-1 0 0 0,0 0-1 0 0,0 0 1 0 0,1 1 0 0 0,-1-1-1 0 0,0 0 1 0 0,0 0 0 0 0,1 0 0 0 0,-1 1-1 0 0,0-1 1 0 0,1 0 0 0 0,0 0 0 0 0,11-8 631 0 0,16-28-1018 0 0,-24 29 562 0 0,-3 6-229 0 0,0 0 0 0 0,-1-1 0 0 0,1 1 1 0 0,0 0-1 0 0,0 0 0 0 0,0 0 0 0 0,0 0 0 0 0,0 0 1 0 0,0 0-1 0 0,0 0 0 0 0,0 0 0 0 0,0 1 1 0 0,0-1-1 0 0,0 0 0 0 0,1 1 0 0 0,-1-1 0 0 0,0 1 1 0 0,1-1-1 0 0,-1 1 0 0 0,2-1 0 0 0,16 14 249 0 0,5 6-88 0 0,-15-12-146 0 0,0-1 0 0 0,0 0 0 0 0,1 0 0 0 0,0-1 0 0 0,1-1 0 0 0,-1 1 0 0 0,1-2 0 0 0,0 0 0 0 0,-1 0 0 0 0,1-1 0 0 0,1 0-1 0 0,13 0 1 0 0,-22-2-219 0 0,-1-1 1 0 0,1 0-1 0 0,0 0 0 0 0,-1-1 0 0 0,1 1 0 0 0,-1 0 0 0 0,0-1 0 0 0,1 1 0 0 0,-1-1 0 0 0,0 0 1 0 0,0 0-1 0 0,0 0 0 0 0,0 0 0 0 0,0 0 0 0 0,0 0 0 0 0,-1-1 0 0 0,2-2 0 0 0,26-44-8884 0 0,-12 10 182 0 0,-15 30 7566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04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62 169 6145 0 0,'-2'2'500'0'0,"0"0"0"0"0,-1 0 0 0 0,1 0 1 0 0,-1-1-1 0 0,1 1 0 0 0,-1-1 1 0 0,0 1-1 0 0,0-1 0 0 0,0 0 1 0 0,0 0-1 0 0,0 0 0 0 0,0-1 1 0 0,-6 2-1 0 0,9-2-357 0 0,-1-1-1 0 0,0 1 1 0 0,0 0 0 0 0,1 0-1 0 0,-1-1 1 0 0,0 1 0 0 0,0-1-1 0 0,1 1 1 0 0,-1 0 0 0 0,0-1 0 0 0,1 1-1 0 0,-1-1 1 0 0,1 1 0 0 0,-1-1-1 0 0,1 0 1 0 0,-1 1 0 0 0,1-1 0 0 0,-1 0-1 0 0,1 1 1 0 0,-1-1 0 0 0,1 0-1 0 0,0 1 1 0 0,-1-1 0 0 0,1 0-1 0 0,0-1 1 0 0,-3-22-1337 0 0,3 21 1181 0 0,1 1 1 0 0,0 0-1 0 0,0-1 0 0 0,0 1 0 0 0,0 0 0 0 0,0 0 0 0 0,1-1 0 0 0,-1 1 0 0 0,1 0 0 0 0,-1 0 0 0 0,1 1 0 0 0,0-1 0 0 0,0 0 0 0 0,0 1 0 0 0,0-1 0 0 0,0 1 0 0 0,0-1 0 0 0,4-1 0 0 0,43-20-2497 0 0,-47 22 2431 0 0,-1 0 0 0 0,1 1 0 0 0,0-1 0 0 0,0 1 1 0 0,1 0-1 0 0,-1-1 0 0 0,0 1 0 0 0,0 0 0 0 0,0 0 0 0 0,0 0 0 0 0,0 0 0 0 0,0 1 0 0 0,0-1 0 0 0,0 1 0 0 0,0-1 0 0 0,0 1 1 0 0,0 0-1 0 0,0-1 0 0 0,0 1 0 0 0,0 0 0 0 0,-1 0 0 0 0,1 1 0 0 0,0-1 0 0 0,-1 0 0 0 0,1 0 0 0 0,-1 1 0 0 0,1-1 0 0 0,-1 1 0 0 0,1-1 1 0 0,-1 1-1 0 0,0 0 0 0 0,0 0 0 0 0,0-1 0 0 0,0 1 0 0 0,0 0 0 0 0,0 3 0 0 0,1-3 465 0 0,-1 1 0 0 0,0-1 0 0 0,0 1-1 0 0,1-1 1 0 0,0 0 0 0 0,-1 0 0 0 0,1 1 0 0 0,0-1 0 0 0,0 0-1 0 0,0-1 1 0 0,0 1 0 0 0,1 0 0 0 0,-1-1 0 0 0,0 1 0 0 0,1-1-1 0 0,-1 0 1 0 0,1 1 0 0 0,-1-1 0 0 0,1-1 0 0 0,3 2 0 0 0,1-2-160 0 0,0 0 1 0 0,0-1 0 0 0,0 0-1 0 0,0 0 1 0 0,0 0 0 0 0,0-1-1 0 0,-1 0 1 0 0,1-1 0 0 0,-1 0-1 0 0,1 0 1 0 0,-1 0 0 0 0,0 0-1 0 0,0-1 1 0 0,5-4 0 0 0,16-12-366 0 0,36-36-1 0 0,-57 51 253 0 0,10-25-481 0 0,-17 21-240 0 0,-14 14 283 0 0,6 3 324 0 0,-1 0 0 0 0,2 0 0 0 0,-1 0 0 0 0,1 1 1 0 0,1 1-1 0 0,-8 10 0 0 0,11-14 92 0 0,0 0 0 0 0,0 1 0 0 0,0 0 1 0 0,1 0-1 0 0,0 0 0 0 0,1 0 1 0 0,-1 0-1 0 0,1 0 0 0 0,1 1 0 0 0,-2 13 1 0 0,4-20-112 0 0,-1 0 1 0 0,1 0 0 0 0,0 0 0 0 0,0-1-1 0 0,-1 1 1 0 0,1 0 0 0 0,0 0 0 0 0,0-1-1 0 0,0 1 1 0 0,0 0 0 0 0,0-1 0 0 0,0 1-1 0 0,0-1 1 0 0,0 1 0 0 0,1-1 0 0 0,-1 1 0 0 0,0-1-1 0 0,0 0 1 0 0,0 0 0 0 0,0 0 0 0 0,0 0-1 0 0,1 0 1 0 0,-1 0 0 0 0,0 0 0 0 0,0 0-1 0 0,0 0 1 0 0,0 0 0 0 0,1 0 0 0 0,1-1-1 0 0,36-6-2879 0 0,36-24-8792 0 0,-58 23 10000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31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7369 0 0,'-39'16'7623'0'0,"22"-6"-7343"0"0,1 0-1 0 0,0 2 0 0 0,0 0 1 0 0,1 0-1 0 0,-25 28 0 0 0,36-34-216 0 0,-1-1 0 0 0,1 1 0 0 0,1 0 0 0 0,-1 0 0 0 0,1 0 1 0 0,0 0-1 0 0,0 1 0 0 0,1-1 0 0 0,0 1 0 0 0,0 0 0 0 0,0 0 0 0 0,1-1 0 0 0,0 11 0 0 0,1-16-62 0 0,1 0 0 0 0,0 0 1 0 0,-1 0-1 0 0,1 0 0 0 0,0 0 0 0 0,0 0 0 0 0,0 0 0 0 0,0 0 1 0 0,0 0-1 0 0,0 0 0 0 0,0 0 0 0 0,0 0 0 0 0,0-1 1 0 0,1 1-1 0 0,-1-1 0 0 0,0 1 0 0 0,0-1 0 0 0,1 1 1 0 0,-1-1-1 0 0,0 1 0 0 0,1-1 0 0 0,-1 0 0 0 0,2 0 0 0 0,35 5-552 0 0,-30-5-87 0 0,0 0 0 0 0,0-1 0 0 0,0-1 0 0 0,0 1 0 0 0,0-1 0 0 0,12-5 0 0 0,-9 3-1357 0 0,0-2 0 0 0,0 1 0 0 0,17-14 0 0 0,-14 9 713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32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78 9297 0 0,'3'-12'442'0'0,"-2"0"1"0"0,1 0 0 0 0,-1 1-1 0 0,-1-14 1 0 0,0 25-408 0 0,0 0 0 0 0,0 0 0 0 0,0-1 0 0 0,0 1 0 0 0,0 0 0 0 0,0 0 0 0 0,0 0 0 0 0,0-1 0 0 0,0 1 0 0 0,0 0 0 0 0,0 0 0 0 0,0 0 0 0 0,-1-1 0 0 0,1 1 0 0 0,0 0 0 0 0,0 0 0 0 0,0 0 0 0 0,0 0 0 0 0,0-1 0 0 0,0 1 0 0 0,0 0 0 0 0,0 0 0 0 0,-1 0 0 0 0,1 0 0 0 0,0 0 0 0 0,0-1 0 0 0,0 1 0 0 0,0 0 0 0 0,-1 0 0 0 0,1 0 0 0 0,0 0 0 0 0,0 0 0 0 0,0 0 0 0 0,-1 0 1 0 0,1 0-1 0 0,0 0 0 0 0,0 0 0 0 0,0 0 0 0 0,-1 0 0 0 0,1 0 0 0 0,0 0 0 0 0,0 0 0 0 0,0 0 0 0 0,-1 0 0 0 0,1 0 0 0 0,0 0 0 0 0,0 0 0 0 0,0 0 0 0 0,-1 0 0 0 0,1 0 0 0 0,0 0 0 0 0,0 0 0 0 0,0 0 0 0 0,0 0 0 0 0,-1 0 0 0 0,1 1 0 0 0,-9 8 1626 0 0,-1 50-1106 0 0,3 0 1 0 0,2 1 0 0 0,4 70 0 0 0,3-105-856 0 0,0 0 0 0 0,2 0 0 0 0,7 25 0 0 0,5 27-5734 0 0,-12-52 1550 0 0,-3-15 2916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32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24 143 12857 0 0,'-15'-13'183'0'0,"7"4"553"0"0,23 2-479 0 0,22-2-110 0 0,341-92-3707 0 0,-377 100 3632 0 0,0 1 1 0 0,0-1-1 0 0,0 1 1 0 0,0 0 0 0 0,0-1-1 0 0,0 1 1 0 0,0 0-1 0 0,0 0 1 0 0,0 0 0 0 0,0 0-1 0 0,0 0 1 0 0,0 0-1 0 0,0 0 1 0 0,1 0 0 0 0,-1 0-1 0 0,0 0 1 0 0,0 1-1 0 0,0-1 1 0 0,0 0-1 0 0,1 1 1 0 0,-1 0-2 0 0,0 0 1 0 0,-1 0-1 0 0,0-1 0 0 0,1 1 1 0 0,-1 0-1 0 0,1 0 0 0 0,-1-1 1 0 0,0 1-1 0 0,0 0 0 0 0,1 0 1 0 0,-1 0-1 0 0,0 0 0 0 0,0-1 0 0 0,0 1 1 0 0,0 0-1 0 0,0 0 0 0 0,0 0 1 0 0,0 0-1 0 0,0 0 0 0 0,-1 1 1 0 0,-22 60 2166 0 0,9-30-1840 0 0,9-13-495 0 0,0-1-1 0 0,2 1 1 0 0,0 0 0 0 0,0 37-1 0 0,3-56-2 0 0,0 1 0 0 0,0-1 0 0 0,0 1-1 0 0,0-1 1 0 0,0 1 0 0 0,0-1-1 0 0,0 0 1 0 0,0 1 0 0 0,0-1-1 0 0,1 1 1 0 0,-1-1 0 0 0,0 1-1 0 0,0-1 1 0 0,0 0 0 0 0,1 1 0 0 0,-1-1-1 0 0,0 1 1 0 0,0-1 0 0 0,1 0-1 0 0,-1 1 1 0 0,0-1 0 0 0,1 0-1 0 0,-1 1 1 0 0,1-1 0 0 0,-1 0 0 0 0,0 0-1 0 0,1 1 1 0 0,-1-1 0 0 0,1 0-1 0 0,-1 0 1 0 0,0 0 0 0 0,1 0-1 0 0,-1 0 1 0 0,1 1 0 0 0,-1-1-1 0 0,1 0 1 0 0,-1 0 0 0 0,1 0 0 0 0,-1 0-1 0 0,1 0 1 0 0,-1 0 0 0 0,0 0-1 0 0,1-1 1 0 0,0 1 0 0 0,0 0-145 0 0,0 0 0 0 0,0-1 0 0 0,0 1 0 0 0,1-1 0 0 0,-1 1 0 0 0,0-1 0 0 0,0 1 0 0 0,0-1 0 0 0,-1 0 0 0 0,1 1 0 0 0,0-1 0 0 0,0 0 0 0 0,0 0 0 0 0,0 0 0 0 0,-1 0 0 0 0,1 1 0 0 0,0-1 0 0 0,-1 0 1 0 0,2-2-1 0 0,4-14-603 0 0,-1 1 0 0 0,-1-1 1 0 0,4-21-1 0 0,-4-2 5645 0 0,0-58 0 0 0,-4 97-4737 0 0,0 1 1 0 0,0-1 0 0 0,0 1-1 0 0,0 0 1 0 0,0-1 0 0 0,0 1-1 0 0,0-1 1 0 0,0 1 0 0 0,0 0-1 0 0,-1-1 1 0 0,1 1 0 0 0,0-1-1 0 0,0 1 1 0 0,0 0-1 0 0,0-1 1 0 0,0 1 0 0 0,-1 0-1 0 0,1-1 1 0 0,0 1 0 0 0,0 0-1 0 0,-1-1 1 0 0,1 1 0 0 0,0 0-1 0 0,-1 0 1 0 0,1-1 0 0 0,0 1-1 0 0,0 0 1 0 0,-1 0-1 0 0,1-1 1 0 0,-1 1 0 0 0,1 0-1 0 0,0 0 1 0 0,-1 0 0 0 0,1 0-1 0 0,0 0 1 0 0,-1-1 0 0 0,-17 7 956 0 0,14-4-1135 0 0,1 0 1 0 0,-1 0-1 0 0,1 1 1 0 0,0 0-1 0 0,0-1 1 0 0,0 1-1 0 0,-4 5 1 0 0,4-3-641 0 0,1-1 1 0 0,0 1-1 0 0,0-1 1 0 0,1 1 0 0 0,-1 0-1 0 0,-1 9 1 0 0,2 6-4463 0 0,1-16 4031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33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8269 0 0,'0'-11'170'0'0,"0"-1"0"0"0,0 1 0 0 0,1 0 0 0 0,1 0 0 0 0,0 0 0 0 0,6-21 1 0 0,-4 30-1959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33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8973 0 0,'15'14'2598'0'0,"2"3"2152"0"0,-17-16-4728 0 0,1 0 0 0 0,-1-1 1 0 0,0 1-1 0 0,0 0 1 0 0,0 0-1 0 0,0-1 0 0 0,1 1 1 0 0,-1 0-1 0 0,0 0 1 0 0,0-1-1 0 0,-1 1 1 0 0,1 0-1 0 0,0 0 0 0 0,0 0 1 0 0,0-1-1 0 0,0 1 1 0 0,-1 0-1 0 0,1-1 0 0 0,0 1 1 0 0,-1 0-1 0 0,1-1 1 0 0,0 1-1 0 0,-1 0 0 0 0,1-1 1 0 0,-1 1-1 0 0,1 0 1 0 0,-1-1-1 0 0,0 1 0 0 0,0 0 1 0 0,-4 5 64 0 0,1 0 0 0 0,0 0 0 0 0,0 1 0 0 0,0-1 0 0 0,1 1 0 0 0,0 0 0 0 0,0 0 0 0 0,0 0 0 0 0,1 0 0 0 0,1 1 0 0 0,-1-1 0 0 0,1 1 0 0 0,0-1 0 0 0,1 1 0 0 0,0 9 0 0 0,0-15-36 0 0,0-1 0 0 0,0 1 0 0 0,0 0-1 0 0,1-1 1 0 0,-1 1 0 0 0,0-1 0 0 0,1 1 0 0 0,-1-1 0 0 0,1 1 0 0 0,0-1 0 0 0,0 1-1 0 0,-1-1 1 0 0,1 1 0 0 0,0-1 0 0 0,0 0 0 0 0,0 0 0 0 0,0 1 0 0 0,1-1-1 0 0,-1 0 1 0 0,0 0 0 0 0,0 0 0 0 0,1 0 0 0 0,-1 0 0 0 0,0 0 0 0 0,1-1-1 0 0,-1 1 1 0 0,1 0 0 0 0,-1-1 0 0 0,1 1 0 0 0,0-1 0 0 0,-1 0 0 0 0,1 1 0 0 0,-1-1-1 0 0,1 0 1 0 0,0 0 0 0 0,-1 0 0 0 0,3 0 0 0 0,1 0-46 0 0,0-1 0 0 0,0 1 0 0 0,0-1 0 0 0,0 1 1 0 0,0-1-1 0 0,0-1 0 0 0,0 1 0 0 0,0-1 0 0 0,0 0 0 0 0,6-4 1 0 0,-6 3-64 0 0,0-1 1 0 0,0-1 0 0 0,-1 1-1 0 0,1-1 1 0 0,-1 1 0 0 0,0-1 0 0 0,-1 0-1 0 0,1-1 1 0 0,-1 1 0 0 0,0-1 0 0 0,0 1-1 0 0,-1-1 1 0 0,3-9 0 0 0,-4 12-102 0 0,0 1 0 0 0,0-1 0 0 0,-1 1 0 0 0,1-1 0 0 0,-1 0 0 0 0,0 1-1 0 0,0-1 1 0 0,0 0 0 0 0,0 1 0 0 0,0-1 0 0 0,0 0 0 0 0,-1 1 0 0 0,1-1 0 0 0,-1 1 0 0 0,0-1 0 0 0,0 1 0 0 0,0-1 0 0 0,0 1 0 0 0,0-1 0 0 0,-1 1 0 0 0,1 0 0 0 0,-1 0 0 0 0,1-1 0 0 0,-1 1 0 0 0,0 0 0 0 0,0 1 0 0 0,0-1 0 0 0,0 0 0 0 0,0 0-1 0 0,0 1 1 0 0,0-1 0 0 0,-1 1 0 0 0,-2-1 0 0 0,-19-8-9554 0 0,20 10 8445 0 0</inkml:trace>
  <inkml:trace contextRef="#ctx0" brushRef="#br0" timeOffset="1">153 31 7989 0 0,'0'1'230'0'0,"1"0"-1"0"0,-1 1 1 0 0,1-1 0 0 0,-1 0 0 0 0,1 1 0 0 0,0-1 0 0 0,-1 0 0 0 0,1 0-1 0 0,0 0 1 0 0,0 0 0 0 0,0 0 0 0 0,0 0 0 0 0,0 0 0 0 0,0 0 0 0 0,0 0 0 0 0,0 0-1 0 0,0 0 1 0 0,0-1 0 0 0,1 1 0 0 0,-1-1 0 0 0,0 1 0 0 0,1-1 0 0 0,-1 1-1 0 0,2 0 1 0 0,-1 5 376 0 0,0 0 0 0 0,0 0 0 0 0,-1 1 0 0 0,0-1 1 0 0,0 1-1 0 0,0 7 0 0 0,0-5-445 0 0,-1-7-128 0 0,1 1 1 0 0,-1-1-1 0 0,1 0 1 0 0,-1 1-1 0 0,1-1 0 0 0,0 0 1 0 0,0 1-1 0 0,0-1 1 0 0,0 0-1 0 0,1 0 0 0 0,-1 0 1 0 0,1 0-1 0 0,1 2 1 0 0,-3-4-28 0 0,1 1 1 0 0,0-1-1 0 0,-1 0 1 0 0,1 1-1 0 0,0-1 1 0 0,0 1-1 0 0,-1-1 1 0 0,1 0-1 0 0,0 0 1 0 0,0 1-1 0 0,-1-1 1 0 0,1 0-1 0 0,0 0 0 0 0,0 0 1 0 0,0 0-1 0 0,-1 0 1 0 0,1 0-1 0 0,0 0 1 0 0,0 0-1 0 0,0 0 1 0 0,-1-1-1 0 0,1 1 1 0 0,0 0-1 0 0,0 0 1 0 0,-1-1-1 0 0,1 1 1 0 0,0 0-1 0 0,0-1 1 0 0,-1 1-1 0 0,1-1 1 0 0,0 1-1 0 0,-1-1 1 0 0,1 1-1 0 0,-1-1 1 0 0,1 1-1 0 0,-1-1 1 0 0,2-1-1 0 0,7-8 182 0 0,-7 7 87 0 0,0 0 1 0 0,0 0-1 0 0,0 1 0 0 0,1-1 1 0 0,-1 1-1 0 0,1-1 1 0 0,0 1-1 0 0,-1 0 0 0 0,1 0 1 0 0,0 0-1 0 0,0 1 0 0 0,5-3 1 0 0,4 23-3292 0 0,-2-4-2866 0 0,4-2-177 0 0,-4-6 3936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3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25 9621 0 0,'6'-14'699'0'0,"-5"4"4496"0"0,-10 14-672 0 0,-1 10-5020 0 0,1-1 552 0 0,1 0 0 0 0,1 0 0 0 0,-7 17 0 0 0,7 0-3773 0 0,6-28 2502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34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32 120 10337 0 0,'-5'-11'1133'0'0,"0"0"1"0"0,0 0-1 0 0,1-1 0 0 0,1 0 1 0 0,-2-14-1 0 0,1-8-4087 0 0,58 31-3632 0 0,-23 5 6275 0 0,1 1 1 0 0,46 12-1 0 0,18 2 1613 0 0,-96-17-1294 0 0,10 0 738 0 0,-1 1 0 0 0,0 1 0 0 0,0 0-1 0 0,0 0 1 0 0,16 7 0 0 0,-25-8-515 0 0,-1 0 1 0 0,1 0-1 0 0,-1 0 1 0 0,1 0-1 0 0,-1-1 1 0 0,0 1-1 0 0,1 0 1 0 0,-1 0-1 0 0,0 0 1 0 0,0 0-1 0 0,1-1 1 0 0,-1 1-1 0 0,0 0 1 0 0,0-1-1 0 0,0 1 1 0 0,0-1-1 0 0,0 1 1 0 0,0-1-1 0 0,0 1 1 0 0,-1-1-1 0 0,-27 16 334 0 0,-3 5-472 0 0,31-21-96 0 0,1 1 1 0 0,-1 0 0 0 0,1-1-1 0 0,-1 1 1 0 0,1 0 0 0 0,-1-1-1 0 0,1 1 1 0 0,0 0 0 0 0,-1-1-1 0 0,1 1 1 0 0,0 0 0 0 0,0 0-1 0 0,0-1 1 0 0,-1 1 0 0 0,1 0-1 0 0,0 0 1 0 0,0 0 0 0 0,0-1-1 0 0,0 1 1 0 0,0 0 0 0 0,1 0-1 0 0,-1-1 1 0 0,0 1 0 0 0,0 0-1 0 0,0 0 1 0 0,1-1 0 0 0,-1 1-1 0 0,0 0 1 0 0,1 0 0 0 0,-1-1-1 0 0,0 1 1 0 0,1 0 0 0 0,-1-1-1 0 0,1 1 1 0 0,-1-1 0 0 0,1 1-1 0 0,0-1 1 0 0,-1 1 0 0 0,1-1-1 0 0,-1 1 1 0 0,1-1 0 0 0,0 1-1 0 0,0-1 1 0 0,0 1 0 0 0,13 8-22 0 0,50 41-18 0 0,-61-47 34 0 0,0 0 1 0 0,0 0 0 0 0,-1 0-1 0 0,1 1 1 0 0,0-1-1 0 0,-1 1 1 0 0,0-1-1 0 0,0 1 1 0 0,0 0 0 0 0,0 0-1 0 0,-1 0 1 0 0,0 0-1 0 0,0 0 1 0 0,0 0-1 0 0,1 8 1 0 0,-2-9-160 0 0,-1 1 1 0 0,0-1 0 0 0,0 0-1 0 0,-1 1 1 0 0,1-1-1 0 0,-1 0 1 0 0,1 0-1 0 0,-1 0 1 0 0,0 0-1 0 0,0 0 1 0 0,-1 0-1 0 0,-3 4 1 0 0,-32 30-9360 0 0,28-30 7769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34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80 8145 0 0,'15'-79'10476'0'0,"-15"80"-10361"0"0,-1 1 0 0 0,1 0 0 0 0,0 0 0 0 0,-1-1 0 0 0,1 1 1 0 0,-1 0-1 0 0,0-1 0 0 0,0 1 0 0 0,1-1 0 0 0,-1 1 0 0 0,0-1 0 0 0,-2 2 0 0 0,-4 12 21 0 0,0 1-1 0 0,1 0 1 0 0,1 0-1 0 0,0 0 1 0 0,-3 20-1 0 0,4-17-102 0 0,-6 31-220 0 0,-7 77 1 0 0,14-68-2872 0 0,2 1-4382 0 0,2-53 4925 0 0,4-3 511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35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15 149 5501 0 0,'-2'-1'5'0'0,"1"0"0"0"0,0 0 0 0 0,0 0 0 0 0,0 0 0 0 0,0 0 0 0 0,0-1 0 0 0,0 1 0 0 0,1 0 0 0 0,-1 0 0 0 0,0-1 0 0 0,1 1 0 0 0,-1 0 1 0 0,0-1-1 0 0,1 1 0 0 0,0-1 0 0 0,-1 1 0 0 0,1-1 0 0 0,0 1 0 0 0,0-1 0 0 0,0 1 0 0 0,0-1 0 0 0,0 1 0 0 0,0-1 0 0 0,0 1 1 0 0,0-1-1 0 0,1 1 0 0 0,-1-1 0 0 0,2-2 0 0 0,0 1 19 0 0,0-1 1 0 0,1 1-1 0 0,-1 0 1 0 0,1 0-1 0 0,0 0 1 0 0,0 0-1 0 0,0 0 1 0 0,0 0-1 0 0,0 1 1 0 0,7-4-1 0 0,5-3 136 0 0,1 2-1 0 0,0-1 1 0 0,0 2-1 0 0,25-7 1 0 0,-3 4-238 0 0,0 3 0 0 0,1 0 0 0 0,70 1 0 0 0,-108 5 122 0 0,0 0 0 0 0,-1-1 0 0 0,1 1 0 0 0,0 0 0 0 0,0 0 0 0 0,0 0 0 0 0,0 0 0 0 0,0 0 0 0 0,-1 0 0 0 0,1 0 0 0 0,0 0 0 0 0,0 0 1 0 0,0 1-1 0 0,0-1 0 0 0,0 0 0 0 0,-1 0 0 0 0,1 1 0 0 0,0-1 0 0 0,0 1 0 0 0,0-1 0 0 0,-1 1 0 0 0,1-1 0 0 0,0 1 0 0 0,-1-1 0 0 0,1 1 0 0 0,0 0 1 0 0,-1-1-1 0 0,1 1 0 0 0,-1 0 0 0 0,1-1 0 0 0,-1 1 0 0 0,1 0 0 0 0,-1 0 0 0 0,0-1 0 0 0,1 1 0 0 0,-1 0 0 0 0,0 0 0 0 0,0 0 0 0 0,0 0 1 0 0,1 0-1 0 0,-1-1 0 0 0,0 1 0 0 0,0 0 0 0 0,0 0 0 0 0,0 0 0 0 0,0 0 0 0 0,-1 0 0 0 0,1 0 0 0 0,0-1 0 0 0,0 1 0 0 0,0 0 0 0 0,-1 0 0 0 0,1 0 1 0 0,-1-1-1 0 0,1 1 0 0 0,0 0 0 0 0,-1 0 0 0 0,0 0 0 0 0,-5 10 534 0 0,-1-1-1 0 0,0 0 1 0 0,-12 14 0 0 0,9-11-500 0 0,4-6 143 0 0,0 1-1 0 0,1 0 1 0 0,1 0-1 0 0,-1 0 0 0 0,1 1 1 0 0,1 0-1 0 0,-1-1 0 0 0,2 1 1 0 0,-4 18-1 0 0,5-24-190 0 0,1 0 0 0 0,0-1 0 0 0,1 1 0 0 0,-1 0 0 0 0,0 0 0 0 0,1 0-1 0 0,-1-1 1 0 0,1 1 0 0 0,0 0 0 0 0,0-1 0 0 0,0 1 0 0 0,0-1 0 0 0,1 1 0 0 0,-1-1 0 0 0,1 1-1 0 0,-1-1 1 0 0,1 0 0 0 0,0 0 0 0 0,0 0 0 0 0,0 0 0 0 0,0 0 0 0 0,0 0 0 0 0,0 0-1 0 0,0-1 1 0 0,1 1 0 0 0,-1-1 0 0 0,1 0 0 0 0,-1 1 0 0 0,1-1 0 0 0,0 0 0 0 0,-1-1 0 0 0,1 1-1 0 0,0 0 1 0 0,0-1 0 0 0,-1 0 0 0 0,6 1 0 0 0,5 0-16 0 0,-1 0 1 0 0,1-1-1 0 0,-1 0 0 0 0,1-1 0 0 0,0 0 1 0 0,-1-1-1 0 0,14-4 0 0 0,-21 5-16 0 0,1-1 1 0 0,-1 1-1 0 0,1-1 0 0 0,-1 0 0 0 0,0 0 0 0 0,0-1 1 0 0,0 1-1 0 0,0-1 0 0 0,0 0 0 0 0,0-1 1 0 0,-1 1-1 0 0,0-1 0 0 0,0 0 0 0 0,0 0 1 0 0,0 0-1 0 0,0-1 0 0 0,-1 1 0 0 0,3-6 1 0 0,-5 8-18 0 0,0 0 0 0 0,0 0 0 0 0,0-1 1 0 0,-1 1-1 0 0,1 0 0 0 0,-1 0 0 0 0,0-1 0 0 0,0 1 1 0 0,1 0-1 0 0,-2-1 0 0 0,1 1 0 0 0,0 0 1 0 0,0 0-1 0 0,-1-1 0 0 0,1 1 0 0 0,-1 0 0 0 0,1 0 1 0 0,-1-1-1 0 0,-2-3 0 0 0,0 3 51 0 0,1-1 1 0 0,-1 1-1 0 0,0-1 0 0 0,0 1 1 0 0,0 0-1 0 0,0 0 0 0 0,-1 0 1 0 0,1 1-1 0 0,-8-5 0 0 0,-42-17-2032 0 0,5 9-5348 0 0,46 15 6817 0 0,-4-3-852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35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47 6901 0 0,'1'-3'337'0'0,"14"-29"45"0"0,-14 31-70 0 0,-1 0 0 0 0,1 0 0 0 0,-1 1 1 0 0,1-1-1 0 0,-1 0 0 0 0,1 1 0 0 0,0-1 0 0 0,-1 0 1 0 0,1 1-1 0 0,0-1 0 0 0,-1 1 0 0 0,1-1 0 0 0,0 1 0 0 0,0-1 1 0 0,-1 1-1 0 0,1-1 0 0 0,0 1 0 0 0,1-1 0 0 0,-1 33 3366 0 0,-3-6-3469 0 0,-1 1 0 0 0,-2-1 0 0 0,-10 38 0 0 0,-7 45-350 0 0,19-81-277 0 0,2 1 1 0 0,3 42 0 0 0,3-30-2899 0 0,2 1-3673 0 0,-7-35 5318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04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43 11489 0 0,'24'-42'5729'0'0,"-25"48"-5485"0"0,0 0 0 0 0,-1 1 1 0 0,0-1-1 0 0,0 0 1 0 0,-6 11-1 0 0,-3 9 21 0 0,-8 49-262 0 0,3 0 0 0 0,-9 104 0 0 0,19-102-1146 0 0,4-52-2599 0 0,2 0-5032 0 0,0-23 7299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35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16 102 8665 0 0,'-1'0'24'0'0,"0"-1"-1"0"0,0 1 1 0 0,0-1 0 0 0,0 0 0 0 0,0 1-1 0 0,1-1 1 0 0,-1 1 0 0 0,0-1 0 0 0,0 0 0 0 0,1 0-1 0 0,-1 0 1 0 0,0 1 0 0 0,1-1 0 0 0,-1 0 0 0 0,1 0-1 0 0,-1 0 1 0 0,1 0 0 0 0,-1 0 0 0 0,1 0-1 0 0,0 0 1 0 0,-1 0 0 0 0,1 0 0 0 0,0 0 0 0 0,0 0-1 0 0,0 0 1 0 0,0 0 0 0 0,0 0 0 0 0,0 0 0 0 0,0 0-1 0 0,0 0 1 0 0,0 0 0 0 0,0-1 0 0 0,1 1-1 0 0,-1 0 1 0 0,0 0 0 0 0,1 0 0 0 0,-1 1 0 0 0,1-1-1 0 0,-1 0 1 0 0,1 0 0 0 0,-1 0 0 0 0,1 0-1 0 0,0 0 1 0 0,-1 1 0 0 0,1-1 0 0 0,0 0 0 0 0,0 0-1 0 0,0 1 1 0 0,0-1 0 0 0,-1 1 0 0 0,1-1 0 0 0,0 1-1 0 0,0-1 1 0 0,0 1 0 0 0,1-1 0 0 0,10-4-179 0 0,-1 0 0 0 0,1 1 0 0 0,24-5 0 0 0,-22 6-148 0 0,120-23-6323 0 0,-116 22 5426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3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73 615 4608 0 0,'17'-1'6780'0'0,"-37"16"-5079"0"0,11-7-1246 0 0,1 1 0 0 0,-1 0 0 0 0,1 0 1 0 0,1 0-1 0 0,0 1 0 0 0,0 1 1 0 0,-7 15-1 0 0,14-26-426 0 0,0 0-1 0 0,0 0 1 0 0,0-1 0 0 0,0 1 0 0 0,0 0 0 0 0,0 0-1 0 0,0 0 1 0 0,0 0 0 0 0,0 0 0 0 0,1 0 0 0 0,-1 0-1 0 0,0 0 1 0 0,0 0 0 0 0,0 0 0 0 0,0 0 0 0 0,0 0-1 0 0,0 0 1 0 0,0 0 0 0 0,0 1 0 0 0,0-1 0 0 0,0 0-1 0 0,1 0 1 0 0,-1 0 0 0 0,0 0 0 0 0,0 0 0 0 0,0 0-1 0 0,0 0 1 0 0,0 0 0 0 0,0 0 0 0 0,0 0 0 0 0,0 0-1 0 0,0 0 1 0 0,0 0 0 0 0,0 0 0 0 0,0 0 0 0 0,0 0-1 0 0,0 1 1 0 0,0-1 0 0 0,0 0 0 0 0,1 0 0 0 0,-1 0-1 0 0,0 0 1 0 0,0 0 0 0 0,0 0 0 0 0,0 0-1 0 0,0 0 1 0 0,0 0 0 0 0,0 1 0 0 0,0-1 0 0 0,0 0-1 0 0,0 0 1 0 0,0 0 0 0 0,-1 0 0 0 0,1 0 0 0 0,0 0-1 0 0,0 0 1 0 0,0 0 0 0 0,0 0 0 0 0,0 0 0 0 0,0 0-1 0 0,0 1 1 0 0,0-1 0 0 0,0 0 0 0 0,0 0 0 0 0,0 0-1 0 0,11-6 290 0 0,11-9-462 0 0,-19 13 181 0 0,3-4 101 0 0,1 0 1 0 0,0 0-1 0 0,1 1 1 0 0,-1 0-1 0 0,1 0 1 0 0,0 1-1 0 0,0 0 1 0 0,1 1-1 0 0,-1 0 1 0 0,1 0 0 0 0,0 0-1 0 0,16-1 1 0 0,-21 6-139 0 0,-1 0 1 0 0,1 0 0 0 0,0 1 0 0 0,-1-1 0 0 0,0 1 0 0 0,1 0 0 0 0,-1 0 0 0 0,2 4 0 0 0,16 11-1072 0 0,6-6-1133 0 0,-25-12 1850 0 0,-1 1 1 0 0,1-1 0 0 0,-1 0-1 0 0,1 0 1 0 0,0 1-1 0 0,-1-1 1 0 0,1 0 0 0 0,-1 0-1 0 0,1 0 1 0 0,0-1 0 0 0,-1 1-1 0 0,1 0 1 0 0,-1 0 0 0 0,1-1-1 0 0,-1 1 1 0 0,1-1-1 0 0,-1 0 1 0 0,1 1 0 0 0,-1-1-1 0 0,1 0 1 0 0,-1 0 0 0 0,0 0-1 0 0,2-2 1 0 0,12-9-4673 0 0,-7 4 3961 0 0</inkml:trace>
  <inkml:trace contextRef="#ctx0" brushRef="#br0" timeOffset="1">521 38 6649 0 0,'0'-37'6030'0'0,"-12"63"-3615"0"0,-7 36-1517 0 0,3-1 0 0 0,3 2 0 0 0,-6 69-1 0 0,8 29-2607 0 0,8 2-7245 0 0,8-158 5205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36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19 7977 0 0,'16'-12'432'0'0,"-7"5"3596"0"0,-5 21-1772 0 0,-6 0-1955 0 0,0-1-1 0 0,-1 0 1 0 0,-1 0 0 0 0,-6 16 0 0 0,0 1-129 0 0,-2 17-140 0 0,2 0 0 0 0,2 1 0 0 0,2 0 0 0 0,0 84 1 0 0,7-122-141 0 0,0 1 1 0 0,1 0-1 0 0,0-1 1 0 0,6 20-1 0 0,9 5-1942 0 0,-16-33 1605 0 0,0 0 0 0 0,1 0 1 0 0,-1 0-1 0 0,1 0 1 0 0,0 0-1 0 0,-1-1 0 0 0,1 1 1 0 0,0 0-1 0 0,0-1 0 0 0,0 0 1 0 0,3 2-1 0 0,-4-3 275 0 0,0 1 0 0 0,1-1 0 0 0,-1 1 0 0 0,0-1 0 0 0,0 0 0 0 0,1 0 0 0 0,-1 0 0 0 0,0 0 0 0 0,1 0 0 0 0,-1 0 0 0 0,0 0 0 0 0,0 0 0 0 0,1 0 0 0 0,-1-1 0 0 0,0 1 0 0 0,0 0 0 0 0,0-1 0 0 0,1 1 0 0 0,-1-1 0 0 0,1 0 0 0 0,22-22 65 0 0,7-37 3862 0 0,-29 56-3444 0 0,-3 6 27 0 0,0 0 0 0 0,1 0 1 0 0,-1 1-1 0 0,0-1 0 0 0,1 0 0 0 0,-1 0 1 0 0,1 1-1 0 0,0-1 0 0 0,0 0 0 0 0,0 1 1 0 0,0-1-1 0 0,0 0 0 0 0,0 1 0 0 0,0-1 1 0 0,1 0-1 0 0,0 0 0 0 0,-1 1 0 0 0,1-1 0 0 0,0 0 1 0 0,0 0-1 0 0,0 0 0 0 0,0 0 0 0 0,2 3 1 0 0,0-2-87 0 0,-1-1 0 0 0,1 0-1 0 0,-1 1 1 0 0,1-1 0 0 0,0-1 0 0 0,0 1 0 0 0,0 0 0 0 0,0-1 0 0 0,0 1 0 0 0,1-1 0 0 0,-1 0 0 0 0,0 0 0 0 0,0 0 0 0 0,1 0 0 0 0,-1-1 0 0 0,1 1-1 0 0,-1-1 1 0 0,7 0 0 0 0,7-2-49 0 0,0 0 0 0 0,0 0-1 0 0,0-2 1 0 0,24-8-1 0 0,-24 7-262 0 0,0 0 1 0 0,0 1-1 0 0,0 1 0 0 0,28-2 0 0 0,-44 6 63 0 0,0-1 0 0 0,-1 1 1 0 0,1-1-1 0 0,0 1 0 0 0,-1 0 0 0 0,1-1 0 0 0,-1 1 1 0 0,1 0-1 0 0,-1-1 0 0 0,1 1 0 0 0,-1 0 1 0 0,1 0-1 0 0,-1-1 0 0 0,0 1 0 0 0,1 0 1 0 0,-1 0-1 0 0,0 0 0 0 0,0-1 0 0 0,1 1 1 0 0,-1 0-1 0 0,0 0 0 0 0,0 0 0 0 0,0 0 1 0 0,0 0-1 0 0,0 0 0 0 0,0-1 0 0 0,0 1 1 0 0,-1 0-1 0 0,1 0 0 0 0,0 0 0 0 0,0 0 1 0 0,-1 0-1 0 0,-7 31-65 0 0,-132 219-1904 0 0,116-210 1675 0 0,-68 100-202 0 0,82-128 570 0 0,-1-1-1 0 0,0 0 1 0 0,0 0-1 0 0,-1-2 0 0 0,0 1 1 0 0,-1-1-1 0 0,-1-1 1 0 0,-16 9-1 0 0,29-17-38 0 0,0 0-1 0 0,0-1 1 0 0,0 1 0 0 0,-1 0 0 0 0,1-1 0 0 0,0 1 0 0 0,0-1-1 0 0,-1 1 1 0 0,1-1 0 0 0,0 0 0 0 0,-1 1 0 0 0,1-1-1 0 0,-1 0 1 0 0,1 0 0 0 0,0 0 0 0 0,-1 0 0 0 0,1 0-1 0 0,0 0 1 0 0,-1-1 0 0 0,1 1 0 0 0,-1 0 0 0 0,1-1-1 0 0,0 1 1 0 0,0-1 0 0 0,-3 0 0 0 0,3-1 6 0 0,0 1 1 0 0,0-1-1 0 0,0 1 0 0 0,0-1 1 0 0,1 1-1 0 0,-1-1 1 0 0,0 0-1 0 0,1 1 1 0 0,-1-1-1 0 0,1 0 0 0 0,0 0 1 0 0,-1 1-1 0 0,1-1 1 0 0,0 0-1 0 0,0 0 0 0 0,0 1 1 0 0,1-3-1 0 0,0-6 28 0 0,0 0 0 0 0,1 0 1 0 0,1 0-1 0 0,-1 0 0 0 0,8-15 0 0 0,3 2-67 0 0,0 0 0 0 0,2 1 0 0 0,1 1 0 0 0,0 1 0 0 0,2 0 0 0 0,0 1 1 0 0,1 1-1 0 0,1 1 0 0 0,1 0 0 0 0,0 2 0 0 0,1 0 0 0 0,29-14 0 0 0,-8 8-553 0 0,0 1-1 0 0,47-14 0 0 0,89-14-5485 0 0,-90 36-2875 0 0,-66 10 6959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42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0 784 0 0,'0'0'52'0'0,"-4"0"-32"0"0,2 0-168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42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433 131 2404 0 0,'-106'2'7375'0'0,"-144"19"-1368"0"0,231-19-5457 0 0,12-2-381 0 0,0 0 0 0 0,0 1 0 0 0,0 0 0 0 0,1 0 0 0 0,-1 1 0 0 0,-9 3 0 0 0,58 5 822 0 0,313 0-254 0 0,-248-11-608 0 0,129-13 379 0 0,-71 2-331 0 0,-97 10-163 0 0,-67 2 20 0 0,-41-39-905 0 0,24 26 956 0 0,0 1 0 0 0,-1 0 0 0 0,-1 1 0 0 0,1 0 0 0 0,-2 2 0 0 0,1 0 0 0 0,-1 1 0 0 0,-27-7 0 0 0,40 13-40 0 0,-22-8 93 0 0,20 6-128 0 0,13 3-73 0 0,40 15 160 0 0,-20-4-83 0 0,31 10 11 0 0,0 3 0 0 0,88 50 0 0 0,-144-73-24 0 0,1 1 1 0 0,0-1 0 0 0,-1 0 0 0 0,1 1-1 0 0,0-1 1 0 0,-1 0 0 0 0,1 1 0 0 0,-1-1-1 0 0,1 1 1 0 0,-1-1 0 0 0,1 1 0 0 0,-1-1-1 0 0,1 1 1 0 0,-1 0 0 0 0,1-1 0 0 0,-1 1-1 0 0,0-1 1 0 0,1 1 0 0 0,-1 0 0 0 0,0-1-1 0 0,1 1 1 0 0,-1 0 0 0 0,0 0 0 0 0,0-1-1 0 0,0 1 1 0 0,0 0 0 0 0,0 0 0 0 0,0-1-1 0 0,0 1 1 0 0,0 0 0 0 0,0-1 0 0 0,0 1-1 0 0,0 0 1 0 0,0 0 0 0 0,-1-1 0 0 0,1 1-1 0 0,0 0 1 0 0,0-1 0 0 0,-1 1 0 0 0,1 0-1 0 0,0-1 1 0 0,-1 1 0 0 0,1-1 0 0 0,-1 1-1 0 0,1 0 1 0 0,-1-1 0 0 0,1 1 0 0 0,-1-1-1 0 0,1 1 1 0 0,-1-1 0 0 0,0 0 0 0 0,0 1-1 0 0,-42 26 132 0 0,31-20 114 0 0,-23 15-1186 0 0,-88 61 2180 0 0,85-51-4796 0 0,4 4-4863 0 0,30-31 5951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44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199 348 4184 0 0,'-1'-1'270'0'0,"0"-1"0"0"0,0 0 0 0 0,0 0 0 0 0,1 0 0 0 0,-1 0 0 0 0,0 0 0 0 0,1 0 0 0 0,0 0 0 0 0,-1 0 0 0 0,1 0 0 0 0,0 0 0 0 0,0 0 0 0 0,0 0 0 0 0,1 0-1 0 0,-1 0 1 0 0,0 0 0 0 0,1 0 0 0 0,-1 0 0 0 0,1 0 0 0 0,0 0 0 0 0,0 1 0 0 0,1-4 0 0 0,-1 4 157 0 0,0 0 1 0 0,1-1-1 0 0,-1 1 1 0 0,0-1-1 0 0,0 1 1 0 0,0-1 0 0 0,0 1-1 0 0,-1-1 1 0 0,1 0-1 0 0,0 1 1 0 0,-1-1-1 0 0,1 0 1 0 0,-1 0-1 0 0,1-1 1 0 0,-1 3-413 0 0,0 0 1 0 0,0 0-1 0 0,0-1 1 0 0,0 1 0 0 0,0 0-1 0 0,0 0 1 0 0,0 0 0 0 0,0 0-1 0 0,0 0 1 0 0,0 0 0 0 0,0 0-1 0 0,0 0 1 0 0,0 0-1 0 0,0-1 1 0 0,0 1 0 0 0,0 0-1 0 0,0 0 1 0 0,0 0 0 0 0,0 0-1 0 0,0 0 1 0 0,-1 0-1 0 0,1 0 1 0 0,0 0 0 0 0,0 0-1 0 0,0 0 1 0 0,0 0 0 0 0,0-1-1 0 0,0 1 1 0 0,0 0-1 0 0,0 0 1 0 0,0 0 0 0 0,0 0-1 0 0,0 0 1 0 0,0 0 0 0 0,-1 0-1 0 0,1 0 1 0 0,0 0 0 0 0,0 0-1 0 0,0 0 1 0 0,0 0-1 0 0,0 0 1 0 0,0 0 0 0 0,0 0-1 0 0,0 0 1 0 0,0 0 0 0 0,0 0-1 0 0,-1 0 1 0 0,1 0-1 0 0,0 0 1 0 0,0 0 0 0 0,0 0-1 0 0,0 0 1 0 0,0 0 0 0 0,0 0-1 0 0,0 0 1 0 0,0 0 0 0 0,0 0-1 0 0,0 0 1 0 0,-1 0-1 0 0,1 0 1 0 0,0 1 0 0 0,0-1-1 0 0,0 0 1 0 0,0 0 0 0 0,0 0-1 0 0,0 0 1 0 0,0 0-1 0 0,0 0 1 0 0,-12 17-168 0 0,-46 92 236 0 0,-74 193 0 0 0,127-263 131 0 0,10-32 97 0 0,8-22-203 0 0,50-77-70 0 0,20-35-431 0 0,-48 60-75 0 0,36-99 1 0 0,-57 126 653 0 0,-1-1 0 0 0,-3 0 0 0 0,-1 0 1 0 0,3-44-1 0 0,-8 57-39 0 0,-4 24 50 0 0,-2 12 53 0 0,-3 6-56 0 0,1 0-190 0 0,2 0 0 0 0,0 0 1 0 0,0 0-1 0 0,2 1 0 0 0,0 21 0 0 0,0 16 72 0 0,-3-15 32 0 0,1 0 0 0 0,2 1-1 0 0,2-1 1 0 0,1 0 0 0 0,16 70-1 0 0,-1-51-466 0 0,3-1 0 0 0,32 62-1 0 0,-32-74-3047 0 0,-16-32 179 0 0,-2 0-3572 0 0,-2-8 5324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44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29 168 10661 0 0,'-1'0'155'0'0,"0"1"-1"0"0,0-1 1 0 0,0 0 0 0 0,-1 0 0 0 0,1 0-1 0 0,0 0 1 0 0,0 0 0 0 0,0 0-1 0 0,0 0 1 0 0,0 0 0 0 0,0 0 0 0 0,0-1-1 0 0,0 1 1 0 0,0 0 0 0 0,0-1-1 0 0,0 1 1 0 0,0-1 0 0 0,0 1 0 0 0,0-1-1 0 0,0 1 1 0 0,1-1 0 0 0,-1 0-1 0 0,0 1 1 0 0,0-1 0 0 0,0 0 0 0 0,1 0-1 0 0,-1 0 1 0 0,1 1 0 0 0,-2-2-1 0 0,2 0 13 0 0,1 0 0 0 0,-1 1 0 0 0,0-1 0 0 0,1 0 0 0 0,-1 1 0 0 0,1-1 0 0 0,-1 1 0 0 0,1-1 0 0 0,0 1 0 0 0,0-1 0 0 0,-1 1 0 0 0,1 0 0 0 0,0-1-1 0 0,0 1 1 0 0,0 0 0 0 0,2-2 0 0 0,8-7 158 0 0,0-1-1 0 0,24-16 0 0 0,36-15-2653 0 0,5 9-6886 0 0,-60 26 7191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4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180 611 6033 0 0,'1'0'148'0'0,"0"0"0"0"0,-1 0 1 0 0,1-1-1 0 0,0 1 0 0 0,0 0 1 0 0,0 0-1 0 0,0 0 0 0 0,0-1 1 0 0,-1 1-1 0 0,1 0 0 0 0,0-1 1 0 0,0 1-1 0 0,0 0 0 0 0,-1-1 1 0 0,1 1-1 0 0,0-1 0 0 0,-1 1 1 0 0,1-1-1 0 0,0 0 0 0 0,-1 1 1 0 0,1-1-1 0 0,-1 0 0 0 0,1 1 1 0 0,-1-1-1 0 0,1 0 0 0 0,-1 0 1 0 0,0 0-1 0 0,1 1 0 0 0,-1-1 1 0 0,0 0-1 0 0,1 0 0 0 0,-1 0 1 0 0,0 0-1 0 0,0 0 0 0 0,0 1 1 0 0,0-1-1 0 0,0 0 0 0 0,0-1 1 0 0,-1 1-144 0 0,0 1 1 0 0,0-1-1 0 0,0 1 1 0 0,0-1-1 0 0,0 1 1 0 0,0 0 0 0 0,0-1-1 0 0,0 1 1 0 0,0 0-1 0 0,0 0 1 0 0,0 0-1 0 0,0 0 1 0 0,0 0-1 0 0,0 0 1 0 0,0 0 0 0 0,0 0-1 0 0,0 0 1 0 0,0 0-1 0 0,0 1 1 0 0,0-1-1 0 0,-2 1 1 0 0,-24 6 302 0 0,23-5-188 0 0,-19 8 260 0 0,-38 23 1 0 0,55-29-273 0 0,1 0 0 0 0,0-1 0 0 0,0 1 1 0 0,0 1-1 0 0,0-1 0 0 0,1 1 0 0 0,-1 0 0 0 0,1 0 1 0 0,1 0-1 0 0,-1 1 0 0 0,1-1 0 0 0,-5 10 0 0 0,8-15-67 0 0,1 0 0 0 0,-1 0-1 0 0,0 0 1 0 0,0-1 0 0 0,0 1-1 0 0,0 0 1 0 0,1 0 0 0 0,-1 0 0 0 0,0 0-1 0 0,0 0 1 0 0,0 0 0 0 0,1 0-1 0 0,-1 0 1 0 0,0 0 0 0 0,0 0-1 0 0,0 0 1 0 0,1 0 0 0 0,-1 0-1 0 0,0 0 1 0 0,0 0 0 0 0,0 0-1 0 0,1 0 1 0 0,-1 0 0 0 0,0 0-1 0 0,0 0 1 0 0,0 0 0 0 0,1 0 0 0 0,-1 0-1 0 0,0 0 1 0 0,0 0 0 0 0,0 0-1 0 0,0 1 1 0 0,1-1 0 0 0,-1 0-1 0 0,0 0 1 0 0,0 0 0 0 0,0 0-1 0 0,0 0 1 0 0,0 1 0 0 0,1-1-1 0 0,-1 0 1 0 0,0 0 0 0 0,0 0-1 0 0,0 0 1 0 0,0 1 0 0 0,0-1 0 0 0,0 0-1 0 0,0 0 1 0 0,0 0 0 0 0,0 1-1 0 0,0-1 1 0 0,0 0 0 0 0,0 0-1 0 0,0 0 1 0 0,0 1 0 0 0,0-1-1 0 0,0 0 1 0 0,0 0 0 0 0,0 0-1 0 0,0 1 1 0 0,0-1 0 0 0,0 0 0 0 0,0 0-1 0 0,0 0 1 0 0,0 1 0 0 0,-1-1-1 0 0,15-9-8 0 0,57-72 234 0 0,-40 35-428 0 0,-2-1 1 0 0,-3 0-1 0 0,-1-2 0 0 0,-2-1 1 0 0,-3-1-1 0 0,-2-1 1 0 0,-2-1-1 0 0,-3 0 0 0 0,8-64 1 0 0,-19 62 464 0 0,-5 51-216 0 0,-3 10-19 0 0,-6 9-38 0 0,0 7-30 0 0,2-1-1 0 0,1 1 1 0 0,1 1 0 0 0,0-1 0 0 0,2 1 0 0 0,-7 46 0 0 0,6-5-2575 0 0,2 85 1 0 0,17-95-2870 0 0,-9-38 3895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4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70 568 8521 0 0,'21'-19'1196'0'0,"-13"9"354"0"0,-8 10-1524 0 0,0 0 0 0 0,0 0 1 0 0,0 0-1 0 0,0 0 0 0 0,0 0 0 0 0,0-1 0 0 0,0 1 0 0 0,0 0 0 0 0,0 0 0 0 0,0 0 1 0 0,0 0-1 0 0,0 0 0 0 0,0 0 0 0 0,0-1 0 0 0,0 1 0 0 0,0 0 0 0 0,0 0 0 0 0,0 0 0 0 0,0 0 1 0 0,0 0-1 0 0,0 0 0 0 0,0-1 0 0 0,0 1 0 0 0,0 0 0 0 0,0 0 0 0 0,0 0 0 0 0,0 0 0 0 0,0 0 1 0 0,0 0-1 0 0,0 0 0 0 0,-1-1 0 0 0,1 1 0 0 0,0 0 0 0 0,0 0 0 0 0,0 0 0 0 0,0 0 1 0 0,0 0-1 0 0,0 0 0 0 0,0 0 0 0 0,0 0 0 0 0,-1 0 0 0 0,1 0 0 0 0,0 0 0 0 0,0 0 0 0 0,0 0 1 0 0,0 0-1 0 0,0 0 0 0 0,0 0 0 0 0,-1 0 0 0 0,1 0 0 0 0,0 0 0 0 0,0 0 0 0 0,0 0 0 0 0,0 0 1 0 0,0 0-1 0 0,-1 0 0 0 0,-4 3 13 0 0,0 0-1 0 0,1 1 1 0 0,-1 0 0 0 0,1 0-1 0 0,-1 0 1 0 0,1 1 0 0 0,0-1-1 0 0,1 1 1 0 0,-5 6 0 0 0,5-6-35 0 0,-2 2 156 0 0,-26 39-337 0 0,29-42 484 0 0,1-1 0 0 0,0 0 0 0 0,-1 1 0 0 0,1-1 0 0 0,1 1 0 0 0,-1-1 0 0 0,1 1 0 0 0,-1 4 0 0 0,1-8-287 0 0,1 0 1 0 0,-1 0 0 0 0,1 0-1 0 0,-1 0 1 0 0,1 0 0 0 0,-1 0-1 0 0,1 0 1 0 0,-1 0 0 0 0,0 0-1 0 0,1 0 1 0 0,-1 0 0 0 0,1 0-1 0 0,-1 0 1 0 0,1 0-1 0 0,-1 0 1 0 0,0 0 0 0 0,1 0-1 0 0,-1 0 1 0 0,1-1 0 0 0,-1 1-1 0 0,1 0 1 0 0,-1 0 0 0 0,0-1-1 0 0,1 1 1 0 0,-1 0 0 0 0,0 0-1 0 0,1-1 1 0 0,-1 1 0 0 0,0 0-1 0 0,1-1 1 0 0,-1 1-1 0 0,0 0 1 0 0,0-1 0 0 0,0 1-1 0 0,1-1 1 0 0,14-12 107 0 0,1-7-209 0 0,0 0 0 0 0,0-1 0 0 0,-2-1 1 0 0,21-44-1 0 0,33-100-1142 0 0,-61 146 1133 0 0,10-25 289 0 0,-2 0-1 0 0,-2-1 1 0 0,13-88-1 0 0,-25 125-168 0 0,0-19 90 0 0,-1 27-95 0 0,0 1 1 0 0,0-1-1 0 0,0 0 0 0 0,-1 1 0 0 0,1-1 0 0 0,0 0 0 0 0,0 1 1 0 0,-1-1-1 0 0,1 1 0 0 0,0-1 0 0 0,-1 0 0 0 0,1 1 0 0 0,0-1 1 0 0,-1 1-1 0 0,1-1 0 0 0,-1 1 0 0 0,1-1 0 0 0,-1 1 0 0 0,1 0 1 0 0,-1-1-1 0 0,1 1 0 0 0,-1-1 0 0 0,1 1 0 0 0,-1 0 0 0 0,1 0 1 0 0,-1-1-1 0 0,0 1 0 0 0,1 0 0 0 0,-1 0 0 0 0,0 0 1 0 0,1 0-1 0 0,-1 0 0 0 0,0 0 0 0 0,0 0 0 0 0,-3 4 16 0 0,0 1-1 0 0,0 1 1 0 0,0-1-1 0 0,1 1 1 0 0,0-1 0 0 0,0 1-1 0 0,1 0 1 0 0,-5 12-1 0 0,6-15-49 0 0,-8 29 24 0 0,0 0 0 0 0,2 0 0 0 0,2 1-1 0 0,0 0 1 0 0,3 0 0 0 0,2 54 0 0 0,0-70-575 0 0,2-1 0 0 0,0 1 0 0 0,1-1 0 0 0,5 18 0 0 0,-3-18-1552 0 0,0-1-1 0 0,1 1 1 0 0,1-1-1 0 0,9 15 1 0 0,-9-18 990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45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6509 0 0,'7'9'-948'0'0,"2"9"12805"0"0,-9-31-10233 0 0,1 4-1646 0 0,1 1 0 0 0,-1-1 0 0 0,1 1 0 0 0,1 0 0 0 0,-1 0 0 0 0,1 0 0 0 0,1 0 0 0 0,-1 1 1 0 0,1-1-1 0 0,1 1 0 0 0,0 0 0 0 0,0 0 0 0 0,0 1 0 0 0,11-11 0 0 0,-6 7-747 0 0,1-1 0 0 0,0 2-1 0 0,14-10 1 0 0,-16 13-905 0 0,0 1-1 0 0,1 0 1 0 0,0 0-1 0 0,12-4 1 0 0,-5 6-2855 0 0,-13 2 3166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05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79 5609 0 0,'-1'1'335'0'0,"-1"0"0"0"0,1-1 1 0 0,0 1-1 0 0,0 0 1 0 0,-1 0-1 0 0,1 0 1 0 0,0 0-1 0 0,0 0 1 0 0,0 0-1 0 0,0 1 1 0 0,0-1-1 0 0,1 0 1 0 0,-1 0-1 0 0,0 1 1 0 0,0-1-1 0 0,1 0 1 0 0,-1 1-1 0 0,1-1 0 0 0,-1 1 1 0 0,1-1-1 0 0,0 1 1 0 0,0-1-1 0 0,-1 3 1 0 0,3-3-128 0 0,-1 0 1 0 0,0 0 0 0 0,0 0-1 0 0,0-1 1 0 0,0 1-1 0 0,1-1 1 0 0,-1 1-1 0 0,0-1 1 0 0,1 1 0 0 0,-1-1-1 0 0,0 0 1 0 0,1 1-1 0 0,-1-1 1 0 0,1 0-1 0 0,-1 0 1 0 0,0 0 0 0 0,1 0-1 0 0,-1-1 1 0 0,3 1-1 0 0,78-16 1535 0 0,180-56-5908 0 0,-244 69 3768 0 0,-12 2 761 0 0,0 0 0 0 0,1 0 1 0 0,-1-1-1 0 0,0 1 1 0 0,0-1-1 0 0,10-5 0 0 0,-8-3 1766 0 0,-16 10-1880 0 0,-22 13-72 0 0,24-9 54 0 0,-1 0 0 0 0,1 0-1 0 0,0 1 1 0 0,0 0 0 0 0,1 0 0 0 0,-1 1 0 0 0,1 0 0 0 0,1 0 0 0 0,-1 0 0 0 0,1 0-1 0 0,0 1 1 0 0,0-1 0 0 0,1 1 0 0 0,0 0 0 0 0,0 0 0 0 0,0 1 0 0 0,1-1 0 0 0,0 0 0 0 0,1 1-1 0 0,-1-1 1 0 0,2 1 0 0 0,-1 8 0 0 0,1-12-97 0 0,1-1-1 0 0,0 1 1 0 0,0-1-1 0 0,0 0 1 0 0,0 1 0 0 0,0-1-1 0 0,1 0 1 0 0,0 0-1 0 0,-1 0 1 0 0,1 0 0 0 0,0 0-1 0 0,0 0 1 0 0,1-1-1 0 0,-1 1 1 0 0,1-1 0 0 0,-1 1-1 0 0,1-1 1 0 0,0 0-1 0 0,0 0 1 0 0,0 0 0 0 0,0 0-1 0 0,0-1 1 0 0,0 1 0 0 0,5 0-1 0 0,5 4-304 0 0,1-1 1 0 0,0-1-1 0 0,0 0 0 0 0,21 3 0 0 0,17-2-4579 0 0,0-9-5698 0 0,-35-4 7131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46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6441 0 0,'9'26'1819'0'0,"-9"-24"-1383"0"0,1 0 1 0 0,-1 0-1 0 0,1 0 0 0 0,-1 0 0 0 0,1 0 0 0 0,0 0 1 0 0,0-1-1 0 0,0 1 0 0 0,0 0 0 0 0,0 0 0 0 0,0-1 1 0 0,0 1-1 0 0,1 0 0 0 0,-1-1 0 0 0,1 1 0 0 0,-1-1 0 0 0,1 0 1 0 0,-1 1-1 0 0,4 1 0 0 0,21 1 304 0 0,-22-5-776 0 0,-1 1 0 0 0,0-1-1 0 0,1 0 1 0 0,-1 0 0 0 0,0 0 0 0 0,0 0-1 0 0,1 0 1 0 0,-1-1 0 0 0,0 0 0 0 0,0 1-1 0 0,0-1 1 0 0,-1 0 0 0 0,1-1 0 0 0,0 1-1 0 0,-1 0 1 0 0,0-1 0 0 0,1 1 0 0 0,-1-1-1 0 0,0 0 1 0 0,0 0 0 0 0,0 0-1 0 0,-1 0 1 0 0,1 0 0 0 0,-1 0 0 0 0,0 0-1 0 0,0 0 1 0 0,2-7 0 0 0,-3 10 39 0 0,-1 0 1 0 0,1 0-1 0 0,0-1 1 0 0,0 1-1 0 0,-1 0 1 0 0,1 0-1 0 0,0 0 1 0 0,0 0-1 0 0,-1 0 1 0 0,1 0-1 0 0,0 0 1 0 0,-1 0-1 0 0,1-1 1 0 0,0 1-1 0 0,0 0 1 0 0,-1 0-1 0 0,1 0 1 0 0,0 0-1 0 0,-1 0 1 0 0,1 1-1 0 0,0-1 1 0 0,0 0-1 0 0,-1 0 1 0 0,1 0-1 0 0,0 0 1 0 0,0 0-1 0 0,-1 0 1 0 0,1 0-1 0 0,0 0 1 0 0,-1 1-1 0 0,1-1 0 0 0,0 0 1 0 0,0 0-1 0 0,0 0 1 0 0,-1 1-1 0 0,1-1 1 0 0,0 0-1 0 0,0 0 1 0 0,0 0-1 0 0,0 1 1 0 0,-1-1-1 0 0,1 0 1 0 0,0 1-1 0 0,0-1 1 0 0,0 0-1 0 0,0 0 1 0 0,0 1-1 0 0,0-1 1 0 0,0 0-1 0 0,0 1 1 0 0,-12 12 413 0 0,11-11-318 0 0,-1 0-1 0 0,1 0 1 0 0,-1 0 0 0 0,1 0 0 0 0,0 0 0 0 0,-1 0 0 0 0,1 0 0 0 0,1 1 0 0 0,-1-1 0 0 0,0 1 0 0 0,0-1 0 0 0,1 0 0 0 0,-1 1 0 0 0,1-1 0 0 0,0 1 0 0 0,0-1 0 0 0,0 1 0 0 0,0-1 0 0 0,0 1-1 0 0,1-1 1 0 0,0 5 0 0 0,1-4-40 0 0,-1 0 1 0 0,1-1-1 0 0,0 1 0 0 0,0-1 0 0 0,0 1 0 0 0,0-1 0 0 0,0 1 1 0 0,0-1-1 0 0,1 0 0 0 0,-1 0 0 0 0,1 0 0 0 0,0-1 0 0 0,-1 1 0 0 0,6 2 1 0 0,4 1-489 0 0,0-1 1 0 0,0 0 0 0 0,0-1 0 0 0,0 0 0 0 0,1-1 0 0 0,-1 0-1 0 0,17-1 1 0 0,-25-1 117 0 0,6 1-1062 0 0,0-1 0 0 0,0-1-1 0 0,0 0 1 0 0,0 0-1 0 0,10-4 1 0 0,1 0-829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46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12 10017 0 0,'0'0'52'0'0,"1"0"0"0"0,-1 0 1 0 0,0-1-1 0 0,0 1 0 0 0,1 0 0 0 0,-1 0 0 0 0,0 0 1 0 0,0 0-1 0 0,0 0 0 0 0,1-1 0 0 0,-1 1 1 0 0,0 0-1 0 0,0 0 0 0 0,0 0 0 0 0,1-1 0 0 0,-1 1 1 0 0,0 0-1 0 0,0 0 0 0 0,0 0 0 0 0,0-1 1 0 0,0 1-1 0 0,0 0 0 0 0,1 0 0 0 0,-1-1 0 0 0,0 1 1 0 0,0 0-1 0 0,0 0 0 0 0,0-1 0 0 0,0 1 1 0 0,0 0-1 0 0,0-1 0 0 0,0 1 0 0 0,0 0 0 0 0,0 0 1 0 0,0-1-1 0 0,0 1 0 0 0,-1 0 0 0 0,1 0 1 0 0,0-1-1 0 0,0 1 0 0 0,0 0 0 0 0,0 0 1 0 0,0-1-1 0 0,0 1 0 0 0,-1 0 0 0 0,1 0 0 0 0,0 0 1 0 0,0-1-1 0 0,0 1 0 0 0,-1 0 0 0 0,1 0 1 0 0,0 0-1 0 0,0 0 0 0 0,0-1 0 0 0,-1 1 0 0 0,1 0 1 0 0,-24 4 1994 0 0,-41 22-53 0 0,58-23-1849 0 0,4-2-74 0 0,-66 32 467 0 0,65-31-544 0 0,0 0 1 0 0,0 1 0 0 0,0-1-1 0 0,1 1 1 0 0,-1 0 0 0 0,1 0-1 0 0,0 0 1 0 0,0 0-1 0 0,0 0 1 0 0,0 1 0 0 0,0 0-1 0 0,1-1 1 0 0,0 1 0 0 0,-3 5-1 0 0,5-8 6 0 0,0 0 0 0 0,0 0 0 0 0,0 0 0 0 0,-1 1 0 0 0,1-1 0 0 0,0 0 0 0 0,1 0 0 0 0,-1 0 0 0 0,0 0 0 0 0,0 0 0 0 0,0 0 0 0 0,1 0 0 0 0,-1 0 0 0 0,1 1-1 0 0,-1-1 1 0 0,1 0 0 0 0,-1 0 0 0 0,1-1 0 0 0,-1 1 0 0 0,1 0 0 0 0,0 0 0 0 0,0 0 0 0 0,-1 0 0 0 0,1 0 0 0 0,0-1 0 0 0,0 1 0 0 0,0 0 0 0 0,2 0 0 0 0,38 18-16 0 0,-37-18-32 0 0,0 0 0 0 0,0 1 1 0 0,0-1-1 0 0,0 1 0 0 0,0 0 0 0 0,0 0 0 0 0,-1 1 1 0 0,1-1-1 0 0,3 4 0 0 0,-7-5 51 0 0,0 0 0 0 0,0-1 0 0 0,0 1 0 0 0,0 0 0 0 0,0 0 0 0 0,0-1 0 0 0,0 1 0 0 0,0 0 0 0 0,0 0 0 0 0,-1-1 0 0 0,1 1 0 0 0,0 0 0 0 0,0-1 0 0 0,-1 1 0 0 0,1 0 0 0 0,0-1 0 0 0,-1 1 0 0 0,1 0 0 0 0,-1-1 0 0 0,1 1 0 0 0,-1-1 0 0 0,1 1 0 0 0,-1-1 0 0 0,1 1 0 0 0,-1-1 0 0 0,0 1 0 0 0,1-1 0 0 0,-1 0 0 0 0,-1 1 0 0 0,-22 15-42 0 0,22-15 48 0 0,-77 39-1211 0 0,56-29-2476 0 0,1-1-3981 0 0,20-9 6305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46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17 6113 0 0,'7'-12'3364'0'0,"-12"7"-997"0"0,-29 11 189 0 0,-47 24-452 0 0,80-29-2038 0 0,-19 7 279 0 0,10-6-279 0 0,1 2 0 0 0,0-1 0 0 0,0 2 0 0 0,0-1 0 0 0,0 1 0 0 0,1 0 0 0 0,0 1 0 0 0,0 0 0 0 0,-13 12 0 0 0,21-18-59 0 0,0 1 0 0 0,-1-1 0 0 0,1 0 0 0 0,0 1 0 0 0,0-1-1 0 0,0 0 1 0 0,0 1 0 0 0,0-1 0 0 0,0 1 0 0 0,0-1 0 0 0,0 0 0 0 0,0 1 0 0 0,0-1 0 0 0,0 0 0 0 0,0 1 0 0 0,0-1 0 0 0,0 0-1 0 0,0 1 1 0 0,0-1 0 0 0,0 0 0 0 0,1 1 0 0 0,-1-1 0 0 0,0 0 0 0 0,0 1 0 0 0,0-1 0 0 0,0 0 0 0 0,1 1 0 0 0,-1-1 0 0 0,0 0 0 0 0,0 0-1 0 0,1 1 1 0 0,-1-1 0 0 0,0 0 0 0 0,1 0 0 0 0,-1 0 0 0 0,0 1 0 0 0,0-1 0 0 0,1 0 0 0 0,-1 0 0 0 0,24 10 65 0 0,26 1 59 0 0,-49-11-112 0 0,25 4 79 0 0,-17-3 110 0 0,0 0 1 0 0,1 1 0 0 0,-2 0 0 0 0,1 0 0 0 0,0 1-1 0 0,0 0 1 0 0,15 8 0 0 0,-24-11-177 0 0,1 0 1 0 0,-1 0 0 0 0,0 1-1 0 0,1-1 1 0 0,-1 0-1 0 0,0 0 1 0 0,0 1-1 0 0,1-1 1 0 0,-1 0 0 0 0,0 1-1 0 0,0-1 1 0 0,0 1-1 0 0,1-1 1 0 0,-1 0-1 0 0,0 1 1 0 0,0-1-1 0 0,0 0 1 0 0,0 1 0 0 0,0-1-1 0 0,0 1 1 0 0,0-1-1 0 0,0 1 1 0 0,0-1-1 0 0,0 0 1 0 0,0 1 0 0 0,0-1-1 0 0,0 1 1 0 0,0-1-1 0 0,0 0 1 0 0,0 1-1 0 0,0-1 1 0 0,-1 1 0 0 0,1-1-1 0 0,0 0 1 0 0,0 1-1 0 0,0-1 1 0 0,-1 1-1 0 0,-16 16 237 0 0,-22 10-960 0 0,-13 1-2654 0 0,1-1-6555 0 0,40-21 7856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47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24 6657 0 0,'-7'-12'-30'0'0,"1"1"9907"0"0,7 32-7757 0 0,-17 202 612 0 0,1 6-2639 0 0,20-184-999 0 0,-2-22-1577 0 0,-1 1-4226 0 0,0-15 1650 0 0,-2-5 3323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47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46 583 6981 0 0,'-1'-1'210'0'0,"-1"1"-1"0"0,1 0 1 0 0,-1 0 0 0 0,1-1 0 0 0,-1 1 0 0 0,0 0 0 0 0,1 0 0 0 0,-1 1-1 0 0,1-1 1 0 0,-1 0 0 0 0,1 0 0 0 0,-1 1 0 0 0,1-1 0 0 0,-1 1 0 0 0,1-1-1 0 0,-1 1 1 0 0,1 0 0 0 0,0 0 0 0 0,-1-1 0 0 0,1 1 0 0 0,0 0 0 0 0,0 0 0 0 0,-1 0-1 0 0,1 0 1 0 0,0 1 0 0 0,0-1 0 0 0,0 0 0 0 0,0 0 0 0 0,1 1 0 0 0,-1-1-1 0 0,0 0 1 0 0,1 1 0 0 0,-1-1 0 0 0,0 1 0 0 0,1-1 0 0 0,0 1 0 0 0,-1-1-1 0 0,1 1 1 0 0,0-1 0 0 0,0 1 0 0 0,0-1 0 0 0,0 3 0 0 0,0-3-176 0 0,1 0 0 0 0,0 0 0 0 0,0 0 0 0 0,-1 0 0 0 0,1-1 0 0 0,0 1 0 0 0,0 0 0 0 0,0 0 0 0 0,0-1 0 0 0,0 1 0 0 0,0-1 0 0 0,0 1 0 0 0,1-1 0 0 0,-1 1 0 0 0,0-1 0 0 0,0 0 0 0 0,0 1 0 0 0,0-1 0 0 0,0 0 0 0 0,1 0 0 0 0,-1 0 1 0 0,0 0-1 0 0,3 0 0 0 0,31-1 56 0 0,-19-6-700 0 0,0-1 1 0 0,0 0-1 0 0,-1-1 1 0 0,0 0-1 0 0,-1-1 1 0 0,0-1 0 0 0,0-1-1 0 0,-1 0 1 0 0,-1 0-1 0 0,0-1 1 0 0,-1-1 0 0 0,0 0-1 0 0,-1 0 1 0 0,-1-1-1 0 0,14-30 1 0 0,-3 4-838 0 0,-2-1 0 0 0,16-58-1 0 0,-3-19 3531 0 0,-26 97-1015 0 0,-1 1-1 0 0,-1-1 1 0 0,0-29 1627 0 0,-16 83-583 0 0,-36 247 1501 0 0,29-145-1934 0 0,10-73-721 0 0,-2 116 0 0 0,13-177-959 0 0,-1 0 1 0 0,0 0-1 0 0,0 0 0 0 0,0 1 1 0 0,0-1-1 0 0,0 0 0 0 0,0 0 1 0 0,1 0-1 0 0,-1 0 0 0 0,0 1 1 0 0,0-1-1 0 0,0 0 0 0 0,0 0 1 0 0,1 0-1 0 0,-1 0 0 0 0,0 0 1 0 0,0 0-1 0 0,0 1 0 0 0,0-1 1 0 0,1 0-1 0 0,-1 0 0 0 0,0 0 1 0 0,0 0-1 0 0,1 0 0 0 0,-1 0 1 0 0,0 0-1 0 0,0 0 0 0 0,0 0 1 0 0,1 0-1 0 0,-1 0 0 0 0,0 0 1 0 0,0 0-1 0 0,0 0 0 0 0,1 0 1 0 0,-1 0-1 0 0,0-1 0 0 0,0 1 1 0 0,0 0-1 0 0,1 0 0 0 0,-1 0 1 0 0,0 0-1 0 0,0 0 0 0 0,0 0 1 0 0,0 0-1 0 0,1-1 0 0 0,-1 1 1 0 0,0 0-1 0 0,0 0 0 0 0,0 0 1 0 0,0 0-1 0 0,0-1 0 0 0,0 1 1 0 0,1 0-1 0 0,-1 0 0 0 0,0 0 1 0 0,0-1-1 0 0,0 1 0 0 0,0 0 1 0 0,0 0-1 0 0,0-1 0 0 0,13-12-40 0 0,-11 11 21 0 0,54-68-1026 0 0,-42 50 933 0 0,0 2 0 0 0,26-26 0 0 0,-38 41 134 0 0,1 1 0 0 0,-1 0 0 0 0,0 0-1 0 0,1 0 1 0 0,0 0 0 0 0,-1 0 0 0 0,1 0 0 0 0,0 1 0 0 0,0-1 0 0 0,0 1-1 0 0,6-2 1 0 0,-8 3 19 0 0,1 1 1 0 0,-1-1-1 0 0,0 1 0 0 0,1-1 0 0 0,-1 1 0 0 0,0-1 0 0 0,0 1 0 0 0,1 0 0 0 0,-1 0 0 0 0,0 0 1 0 0,0 0-1 0 0,0 0 0 0 0,0 0 0 0 0,0 0 0 0 0,0 0 0 0 0,0 0 0 0 0,0 0 0 0 0,0 0 0 0 0,-1 1 1 0 0,1-1-1 0 0,0 0 0 0 0,-1 1 0 0 0,1-1 0 0 0,-1 0 0 0 0,0 1 0 0 0,1-1 0 0 0,-1 0 0 0 0,0 3 0 0 0,3 4 98 0 0,-1 0-1 0 0,1-1 0 0 0,0 1 0 0 0,1-1 0 0 0,-1 0 0 0 0,2 0 0 0 0,-1 0 1 0 0,6 5-1 0 0,-7-9-82 0 0,0 0 0 0 0,0 0 0 0 0,0-1 1 0 0,0 1-1 0 0,1-1 0 0 0,-1 0 0 0 0,1 0 0 0 0,0-1 1 0 0,0 1-1 0 0,-1-1 0 0 0,1 1 0 0 0,0-1 1 0 0,0 0-1 0 0,0-1 0 0 0,0 1 0 0 0,1-1 0 0 0,6 0 1 0 0,-8 0-79 0 0,0-1 1 0 0,0 0-1 0 0,1 0 1 0 0,-1 0-1 0 0,0-1 1 0 0,0 1 0 0 0,0-1-1 0 0,-1 1 1 0 0,1-1-1 0 0,0 0 1 0 0,-1 0-1 0 0,1-1 1 0 0,2-1-1 0 0,28-35-1322 0 0,-28 32 1188 0 0,-1 0 0 0 0,-1-1 0 0 0,1 1 0 0 0,-1-1 0 0 0,0 1 0 0 0,-1-1 1 0 0,0 0-1 0 0,0 0 0 0 0,-1 0 0 0 0,1-10 0 0 0,-2 17 174 0 0,0 1 1 0 0,-1 0-1 0 0,1 0 0 0 0,0 0 1 0 0,-1-1-1 0 0,1 1 0 0 0,0 0 0 0 0,-1 0 1 0 0,1 0-1 0 0,0 0 0 0 0,-1 0 1 0 0,1 0-1 0 0,0 0 0 0 0,-1 0 1 0 0,1 0-1 0 0,0 0 0 0 0,-1 0 0 0 0,1 0 1 0 0,0 0-1 0 0,-1 0 0 0 0,1 0 1 0 0,0 0-1 0 0,-1 0 0 0 0,1 0 0 0 0,0 0 1 0 0,-1 0-1 0 0,1 1 0 0 0,0-1 1 0 0,-1 0-1 0 0,1 0 0 0 0,0 0 1 0 0,-1 1-1 0 0,1-1 0 0 0,0 0 0 0 0,0 0 1 0 0,-1 1-1 0 0,1-1 0 0 0,0 0 1 0 0,0 1-1 0 0,-1-1 0 0 0,-13 12 564 0 0,12-9-377 0 0,-1 0 0 0 0,1 0 0 0 0,1 0 0 0 0,-1 0 0 0 0,0 0 0 0 0,1 1 0 0 0,-1-1 0 0 0,1 1 0 0 0,0-1 0 0 0,0 1 0 0 0,1-1 0 0 0,-1 1 0 0 0,1-1 0 0 0,-1 1 0 0 0,1 0 0 0 0,0-1 0 0 0,1 1 0 0 0,-1-1 0 0 0,2 8-1 0 0,0-7-40 0 0,0-1-1 0 0,0 1 1 0 0,1 0-1 0 0,-1-1 1 0 0,1 0-1 0 0,0 1 1 0 0,0-1-1 0 0,0 0 0 0 0,1-1 1 0 0,-1 1-1 0 0,0 0 1 0 0,1-1-1 0 0,0 0 1 0 0,0 0-1 0 0,0 0 1 0 0,0 0-1 0 0,4 1 0 0 0,9 2-440 0 0,0 1 0 0 0,0-2 0 0 0,0 0 0 0 0,1-1 0 0 0,32 1 0 0 0,44-3-7774 0 0,-53-2 1270 0 0,-16 1 3859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48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63 4552 0 0,'-3'-2'368'0'0,"1"0"0"0"0,-1 0 0 0 0,1-1-1 0 0,0 1 1 0 0,0-1 0 0 0,0 1 0 0 0,0-1-1 0 0,0 0 1 0 0,1 0 0 0 0,-1 1 0 0 0,1-1 0 0 0,-2-5-1 0 0,-10-16 3919 0 0,13 24-4165 0 0,-1 0 0 0 0,1 0 0 0 0,-1 0-1 0 0,0 0 1 0 0,1 0 0 0 0,-1 0 0 0 0,1 0-1 0 0,-1 1 1 0 0,1-1 0 0 0,-1 0 0 0 0,1 0 0 0 0,-1 1-1 0 0,1-1 1 0 0,-1 0 0 0 0,1 1 0 0 0,-1-1-1 0 0,1 0 1 0 0,-1 1 0 0 0,1-1 0 0 0,-1 1 0 0 0,1-1-1 0 0,0 0 1 0 0,-1 1 0 0 0,1-1 0 0 0,0 1-1 0 0,0-1 1 0 0,-1 1 0 0 0,1 0 0 0 0,0-1 0 0 0,0 1-1 0 0,0-1 1 0 0,-1 1 0 0 0,1-1 0 0 0,0 1-1 0 0,0 0 1 0 0,0 0 0 0 0,-10 25 662 0 0,3 1-302 0 0,2 1 0 0 0,0 0 0 0 0,2 0 0 0 0,2 0 0 0 0,1 32 1 0 0,0-48-465 0 0,1 3-160 0 0,1 1-1 0 0,1 0 1 0 0,0-1 0 0 0,1 1-1 0 0,7 16 1 0 0,-1-10-5168 0 0,0-5-4999 0 0,-8-15 8800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49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10777 0 0,'1'-3'243'0'0,"0"-1"-1"0"0,0 1 1 0 0,0 0-1 0 0,-1 0 1 0 0,1 0 0 0 0,-1-1-1 0 0,0 1 1 0 0,0 0-1 0 0,0-1 1 0 0,-1-3-1 0 0,1-5-827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49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8085 0 0,'0'0'114'0'0,"1"1"0"0"0,0-1 0 0 0,0 0 0 0 0,0 1 0 0 0,-1-1 0 0 0,1 1 0 0 0,0-1 0 0 0,-1 1 0 0 0,1-1 0 0 0,0 1 0 0 0,-1-1 0 0 0,1 1 0 0 0,-1 0 0 0 0,1-1 0 0 0,-1 1-1 0 0,1 0 1 0 0,-1-1 0 0 0,1 1 0 0 0,-1 0 0 0 0,0 0 0 0 0,1-1 0 0 0,-1 1 0 0 0,0 0 0 0 0,0 0 0 0 0,1 0 0 0 0,-1 0 0 0 0,0-1 0 0 0,0 1 0 0 0,0 0 0 0 0,0 0 0 0 0,0 0 0 0 0,0 0 0 0 0,-1 0 0 0 0,1-1 0 0 0,0 1 0 0 0,0 0 0 0 0,0 0 0 0 0,-1 0 0 0 0,1-1 0 0 0,-1 1 0 0 0,1 0 0 0 0,0 0 0 0 0,-1-1 0 0 0,1 1 0 0 0,-1 0 0 0 0,0-1 0 0 0,1 1 0 0 0,-1 0 0 0 0,-45 34 417 0 0,14-11-413 0 0,30-23-115 0 0,1 0 0 0 0,0 0 1 0 0,-1 0-1 0 0,1 1 1 0 0,0-1-1 0 0,0 0 1 0 0,0 1-1 0 0,0-1 0 0 0,0 1 1 0 0,0 0-1 0 0,0-1 1 0 0,0 1-1 0 0,1 0 0 0 0,-1-1 1 0 0,1 1-1 0 0,-1 0 1 0 0,1 0-1 0 0,0-1 1 0 0,-1 1-1 0 0,1 0 0 0 0,0 0 1 0 0,0 0-1 0 0,1-1 1 0 0,-1 1-1 0 0,0 0 0 0 0,0 0 1 0 0,1 0-1 0 0,-1-1 1 0 0,1 1-1 0 0,0 0 0 0 0,-1-1 1 0 0,1 1-1 0 0,0 0 1 0 0,0-1-1 0 0,0 1 1 0 0,0-1-1 0 0,0 0 0 0 0,2 3 1 0 0,6 3-4 0 0,0-1 0 0 0,0 0 1 0 0,0 0-1 0 0,1 0 0 0 0,17 6 0 0 0,23 15 73 0 0,-20 2 929 0 0,-29-28-943 0 0,0 1 0 0 0,-1-1 0 0 0,1 0 0 0 0,-1 0 0 0 0,1 0 1 0 0,-1 0-1 0 0,0 0 0 0 0,1 1 0 0 0,-1-1 0 0 0,0 0 0 0 0,0 0 0 0 0,0 1 0 0 0,0-1 0 0 0,0 0 0 0 0,0 0 0 0 0,0 1 0 0 0,0-1 1 0 0,-1 0-1 0 0,1 0 0 0 0,0 0 0 0 0,-1 1 0 0 0,1-1 0 0 0,-1 0 0 0 0,1 0 0 0 0,-1 0 0 0 0,0 0 0 0 0,1 0 0 0 0,-1 0 0 0 0,0 0 1 0 0,-1 1-1 0 0,-11 10 3 0 0,0 0 1 0 0,0-1 0 0 0,-1-1 0 0 0,0 0-1 0 0,0-1 1 0 0,-19 8 0 0 0,-20 5-4984 0 0,47-20 2394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50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28 5885 0 0,'1'-1'302'0'0,"0"0"0"0"0,0 0 0 0 0,0 0 0 0 0,0-1 0 0 0,0 1 0 0 0,-1 0 0 0 0,1 0 0 0 0,0 0 0 0 0,-1-1 0 0 0,1 1 1 0 0,-1-1-1 0 0,1 1 0 0 0,-1 0 0 0 0,0-1 0 0 0,0 1 0 0 0,1-3 0 0 0,-2 4-197 0 0,1-1 0 0 0,-1 1-1 0 0,1-1 1 0 0,0 1 0 0 0,-1 0 0 0 0,1 0-1 0 0,-1-1 1 0 0,1 1 0 0 0,-1 0 0 0 0,1 0 0 0 0,-1 0-1 0 0,1-1 1 0 0,-1 1 0 0 0,1 0 0 0 0,-1 0-1 0 0,1 0 1 0 0,-1 0 0 0 0,1 0 0 0 0,-1 0-1 0 0,0 0 1 0 0,1 0 0 0 0,-1 0 0 0 0,1 0 0 0 0,-1 0-1 0 0,1 1 1 0 0,-1-1 0 0 0,1 0 0 0 0,-1 1-1 0 0,-49 20 1251 0 0,32-12-1042 0 0,11-6-210 0 0,0 0 0 0 0,0 0 1 0 0,0 1-1 0 0,1 0 0 0 0,-1 1 0 0 0,1 0 1 0 0,0 0-1 0 0,0 0 0 0 0,0 0 0 0 0,1 1 1 0 0,-5 7-1 0 0,9-12-94 0 0,1 1-1 0 0,0 0 1 0 0,0 0 0 0 0,0 0 0 0 0,0-1-1 0 0,0 1 1 0 0,0 0 0 0 0,1 0 0 0 0,-1 0-1 0 0,0-1 1 0 0,1 1 0 0 0,0 0 0 0 0,-1-1-1 0 0,1 1 1 0 0,0 0 0 0 0,0-1 0 0 0,0 1-1 0 0,0-1 1 0 0,0 1 0 0 0,0-1 0 0 0,0 0-1 0 0,0 1 1 0 0,2 0 0 0 0,39 38-73 0 0,-30-30 160 0 0,-10-8-66 0 0,-1-1 1 0 0,1 1-1 0 0,0-1 1 0 0,0 1-1 0 0,-1 0 0 0 0,1 0 1 0 0,-1 0-1 0 0,0 0 1 0 0,1 0-1 0 0,-1 0 0 0 0,0 0 1 0 0,0 0-1 0 0,0 1 1 0 0,-1-1-1 0 0,1 0 1 0 0,0 1-1 0 0,-1-1 0 0 0,0 0 1 0 0,1 1-1 0 0,-1-1 1 0 0,0 1-1 0 0,0-1 0 0 0,0 1 1 0 0,-1-1-1 0 0,1 0 1 0 0,-1 1-1 0 0,1-1 1 0 0,-1 0-1 0 0,0 1 0 0 0,0-1 1 0 0,0 0-1 0 0,0 0 1 0 0,0 0-1 0 0,0 0 0 0 0,-1 0 1 0 0,1 0-1 0 0,-4 4 1 0 0,-6 5 53 0 0,0 0 0 0 0,-1-1 1 0 0,-1-1-1 0 0,-26 17 1 0 0,9-6-378 0 0,-23 18-1854 0 0,19-14-6844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50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7 158 7549 0 0,'0'0'37'0'0,"4"-23"288"0"0,4 19 3640 0 0,-8 6-3803 0 0,0 0 1 0 0,0 0-1 0 0,0 0 0 0 0,0 0 0 0 0,-1 0 0 0 0,1 0 0 0 0,-1 1 0 0 0,1-1 0 0 0,-1 0 0 0 0,0 0 0 0 0,0 0 0 0 0,-2 3 0 0 0,2-2-22 0 0,-2 15 488 0 0,0-1 0 0 0,1 1 1 0 0,0 24-1 0 0,3-39-552 0 0,-1 0-1 0 0,1 0 0 0 0,0-1 1 0 0,0 1-1 0 0,0-1 1 0 0,0 1-1 0 0,0-1 0 0 0,1 1 1 0 0,-1-1-1 0 0,1 1 1 0 0,-1-1-1 0 0,1 0 0 0 0,0 0 1 0 0,0 0-1 0 0,3 2 1 0 0,-5-3-62 0 0,1 0 0 0 0,0 0 0 0 0,0-1 1 0 0,0 1-1 0 0,0 0 0 0 0,-1 0 0 0 0,1-1 1 0 0,0 1-1 0 0,1 0 0 0 0,-1-1 0 0 0,0 1 1 0 0,0-1-1 0 0,0 0 0 0 0,0 1 0 0 0,0-1 1 0 0,0 0-1 0 0,1 0 0 0 0,-1 1 0 0 0,0-1 1 0 0,0 0-1 0 0,0 0 0 0 0,0 0 0 0 0,1-1 1 0 0,-1 1-1 0 0,0 0 0 0 0,0 0 0 0 0,0-1 0 0 0,0 1 1 0 0,0 0-1 0 0,1-1 0 0 0,-1 1 0 0 0,0-1 1 0 0,0 0-1 0 0,0 1 0 0 0,0-1 0 0 0,1-1 1 0 0,10-11-145 0 0,8-10-211 0 0,0-1 0 0 0,-2 0 0 0 0,20-33 0 0 0,-16 22 335 0 0,9-19 112 0 0,-12 129 1104 0 0,-17-68-1164 0 0,0 1-1 0 0,1-1 1 0 0,-1 0-1 0 0,2 0 0 0 0,-1 0 1 0 0,1-1-1 0 0,-1 1 1 0 0,2-1-1 0 0,-1 0 0 0 0,1 0 1 0 0,0 0-1 0 0,0-1 1 0 0,1 0-1 0 0,-1 0 0 0 0,1 0 1 0 0,0 0-1 0 0,1-1 1 0 0,-1 0-1 0 0,1-1 1 0 0,-1 1-1 0 0,1-1 0 0 0,0-1 1 0 0,1 1-1 0 0,-1-1 1 0 0,0 0-1 0 0,1-1 0 0 0,14 2 1 0 0,-19-4-101 0 0,0 0 1 0 0,1 0-1 0 0,-1-1 0 0 0,0 1 1 0 0,0 0-1 0 0,0-1 1 0 0,-1 0-1 0 0,1 0 0 0 0,0 0 1 0 0,-1 0-1 0 0,1 0 1 0 0,3-4-1 0 0,28-32-869 0 0,-15 15 219 0 0,-1 0 0 0 0,-2-2 0 0 0,25-48 0 0 0,-40 73 712 0 0,-1 0 0 0 0,0 0 0 0 0,0-1 0 0 0,0 1 0 0 0,0 0 0 0 0,0 0 0 0 0,0 0 0 0 0,0 0 0 0 0,0 0 0 0 0,1 0 0 0 0,-1 0 0 0 0,0 0 0 0 0,0 0 0 0 0,0 0 0 0 0,0 0 0 0 0,0-1 0 0 0,0 1 0 0 0,0 0 0 0 0,0 0 0 0 0,0 0 0 0 0,0 0 0 0 0,0 0 0 0 0,0 0 0 0 0,0 0 0 0 0,0-1 0 0 0,0 1 0 0 0,0 0 0 0 0,0 0 0 0 0,0 0 0 0 0,0 0 0 0 0,0 0 0 0 0,0 0 0 0 0,0 0 0 0 0,0-1 0 0 0,0 1 0 0 0,0 0 0 0 0,0 0 0 0 0,0 0 0 0 0,0 0 0 0 0,0 0 0 0 0,0 0 0 0 0,0 0 0 0 0,0-1 0 0 0,0 1 0 0 0,0 0 0 0 0,0 0 0 0 0,-1 0 0 0 0,1 0 1 0 0,0 0-1 0 0,0 0 0 0 0,0 0 0 0 0,0 0 0 0 0,0 0 0 0 0,0 0 0 0 0,0 0 0 0 0,0 0 0 0 0,-1 0 0 0 0,1 0 0 0 0,0-1 0 0 0,0 1 0 0 0,0 0 0 0 0,0 0 0 0 0,0 0 0 0 0,0 0 0 0 0,0 0 0 0 0,-1 0 0 0 0,1 0 0 0 0,0 0 0 0 0,-12 7 402 0 0,-12 14 230 0 0,21-17-474 0 0,-1-1 0 0 0,1 1 0 0 0,0 0-1 0 0,1 0 1 0 0,-1 0 0 0 0,1 1 0 0 0,0-1 0 0 0,0 0-1 0 0,0 1 1 0 0,0 0 0 0 0,1-1 0 0 0,0 1 0 0 0,0 0-1 0 0,0 0 1 0 0,0 0 0 0 0,1 7 0 0 0,0-11-90 0 0,1 0 0 0 0,-1 1 0 0 0,1-1 0 0 0,-1 0 0 0 0,1 0 0 0 0,0 0-1 0 0,0 0 1 0 0,-1 0 0 0 0,1 0 0 0 0,0 0 0 0 0,0 0 0 0 0,0 0 0 0 0,0 0 0 0 0,0 0 0 0 0,0-1 0 0 0,0 1 0 0 0,0 0 0 0 0,1-1 0 0 0,-1 1 0 0 0,0-1 0 0 0,0 1 0 0 0,1-1 0 0 0,-1 0 0 0 0,0 1 0 0 0,0-1 0 0 0,1 0 0 0 0,-1 0 0 0 0,0 0-1 0 0,1 0 1 0 0,-1 0 0 0 0,0 0 0 0 0,1 0 0 0 0,-1 0 0 0 0,0-1 0 0 0,2 0 0 0 0,47-8 154 0 0,-2-12-386 0 0,-37 17-66 0 0,1-1 0 0 0,-1 0-1 0 0,0 0 1 0 0,-1-1 0 0 0,1-1-1 0 0,-1 1 1 0 0,0-2 0 0 0,15-14 0 0 0,-15 11-155 0 0,-6 8 283 0 0,0 0 0 0 0,-1-1 0 0 0,1 0-1 0 0,-1 1 1 0 0,0-1 0 0 0,0-1 0 0 0,0 1 0 0 0,0 0 0 0 0,-1-1 0 0 0,0 1 0 0 0,0-1 0 0 0,0 0 0 0 0,0 0 0 0 0,-1 0 0 0 0,2-9 0 0 0,-3 13 94 0 0,-1 1-1 0 0,1-1 0 0 0,0 0 1 0 0,0 1-1 0 0,0-1 1 0 0,-1 1-1 0 0,1-1 0 0 0,0 0 1 0 0,-1 1-1 0 0,1-1 0 0 0,0 1 1 0 0,-1-1-1 0 0,1 1 1 0 0,-1-1-1 0 0,1 1 0 0 0,-1-1 1 0 0,1 1-1 0 0,-1 0 1 0 0,1-1-1 0 0,-1 1 0 0 0,1 0 1 0 0,-1-1-1 0 0,0 1 0 0 0,1 0 1 0 0,-1 0-1 0 0,0-1 1 0 0,1 1-1 0 0,-1 0 0 0 0,0 0 1 0 0,1 0-1 0 0,-1 0 0 0 0,0 0 1 0 0,1 0-1 0 0,-1 0 1 0 0,0 0-1 0 0,1 0 0 0 0,-1 0 1 0 0,0 0-1 0 0,1 1 0 0 0,-1-1 1 0 0,1 0-1 0 0,-1 0 1 0 0,0 1-1 0 0,0 0 0 0 0,-30 10 145 0 0,30-10-116 0 0,-7 2 164 0 0,1 1 1 0 0,0 0-1 0 0,1 1 0 0 0,-1-1 1 0 0,1 1-1 0 0,0 1 0 0 0,0-1 1 0 0,0 1-1 0 0,1 0 0 0 0,0 0 1 0 0,0 1-1 0 0,0 0 0 0 0,-6 14 1 0 0,9-18-57 0 0,1 0 0 0 0,-1 1 0 0 0,1-1 0 0 0,0 1 0 0 0,1 0 1 0 0,-1-1-1 0 0,0 1 0 0 0,1 0 0 0 0,0-1 0 0 0,0 1 0 0 0,0 0 1 0 0,1 0-1 0 0,-1-1 0 0 0,1 1 0 0 0,0-1 0 0 0,0 1 0 0 0,0 0 1 0 0,0-1-1 0 0,0 0 0 0 0,1 1 0 0 0,0-1 0 0 0,0 0 0 0 0,0 0 1 0 0,0 0-1 0 0,0 0 0 0 0,0 0 0 0 0,1 0 0 0 0,0 0 0 0 0,-1-1 1 0 0,1 0-1 0 0,6 5 0 0 0,6 2-126 0 0,0 0 0 0 0,1-1 0 0 0,0-1-1 0 0,1 0 1 0 0,-1-1 0 0 0,1-1 0 0 0,33 6 0 0 0,40 0-3916 0 0,-5-8-6950 0 0,-63-3 8014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0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52 8621 0 0,'18'-51'8162'0'0,"-18"77"-7020"0"0,-2-10-1008 0 0,0 0 1 0 0,0-1-1 0 0,-7 23 1 0 0,-3 16-94 0 0,11-51-115 0 0,-41 233 422 0 0,17-138-8154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42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42 1664 0 0,'-11'6'382'0'0,"0"-1"1"0"0,0 0-1 0 0,-1-1 0 0 0,0 0 1 0 0,0-1-1 0 0,0 0 0 0 0,-22 2 0 0 0,34-5-313 0 0,8-1 3930 0 0,25-3-1985 0 0,15 2 208 0 0,76-14-1 0 0,-3 0-1291 0 0,477-8 341 0 0,-476 12-859 0 0,-117 10-2306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4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78 3556 0 0,'-2'-1'259'0'0,"1"0"-1"0"0,-1 0 1 0 0,1 0-1 0 0,0 0 1 0 0,-1-1-1 0 0,1 1 1 0 0,0 0-1 0 0,0-1 1 0 0,0 1-1 0 0,0-1 1 0 0,0 1-1 0 0,0-1 1 0 0,0 0-1 0 0,0 1 1 0 0,1-1-1 0 0,-1 0 1 0 0,1 1-1 0 0,-1-1 1 0 0,1 0-1 0 0,-1-2 0 0 0,3 2-58 0 0,0 0-1 0 0,-1 0 1 0 0,1 0 0 0 0,0 0-1 0 0,0 1 1 0 0,0-1-1 0 0,0 1 1 0 0,0-1-1 0 0,0 1 1 0 0,1 0-1 0 0,-1 0 1 0 0,0 0-1 0 0,1 0 1 0 0,4-1-1 0 0,14-4 70 0 0,0 1-1 0 0,0 1 1 0 0,1 1-1 0 0,0 1 1 0 0,-1 0 0 0 0,33 3-1 0 0,-34-1-203 0 0,-11 0-53 0 0,0 1-1 0 0,-1 0 1 0 0,1 1 0 0 0,-1 0 0 0 0,9 3-1 0 0,-15-5 11 0 0,0 0 0 0 0,0 1 0 0 0,0 0 0 0 0,0-1 0 0 0,0 1-1 0 0,0 0 1 0 0,0 0 0 0 0,0 0 0 0 0,-1 0 0 0 0,1 0 0 0 0,0 1 0 0 0,-1-1-1 0 0,1 1 1 0 0,-1-1 0 0 0,1 1 0 0 0,-1-1 0 0 0,0 1 0 0 0,0 0 0 0 0,1-1-1 0 0,-1 1 1 0 0,0 0 0 0 0,-1 0 0 0 0,1 0 0 0 0,0 0 0 0 0,0 4 0 0 0,-3 0 102 0 0,-1 0 0 0 0,-1 0 0 0 0,1-1-1 0 0,-1 1 1 0 0,0-1 0 0 0,0 1 0 0 0,-1-1 0 0 0,0-1 0 0 0,1 1 0 0 0,-7 4 0 0 0,-107 82 1470 0 0,-9 7-1839 0 0,112-85-1238 0 0,1 2-1 0 0,1-1 1 0 0,-14 22 0 0 0,16-16-3834 0 0,9-12 3578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44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50 644 2808 0 0,'-6'10'219'0'0,"1"0"-1"0"0,1 0 1 0 0,-1 1-1 0 0,1-1 1 0 0,1 1-1 0 0,0 0 1 0 0,-2 14-1 0 0,-9 30 2511 0 0,27-85 3847 0 0,42-105-6376 0 0,-45 101-12 0 0,149-524 2711 0 0,-156 542-2702 0 0,2-7-216 0 0,-2 41 73 0 0,-7 101-83 0 0,1-67 37 0 0,2 0-1 0 0,10 90 0 0 0,-3-108-1 0 0,2 26-13 0 0,2-1 0 0 0,3-1 0 0 0,2 0 0 0 0,37 88 0 0 0,-41-121-472 0 0,7 13-1173 0 0,-4-15-8582 0 0,-13-21 8827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44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14 236 7705 0 0,'-8'-23'790'0'0,"7"21"-634"0"0,0 0-1 0 0,1 0 0 0 0,-1 0 1 0 0,0 0-1 0 0,1 0 0 0 0,-1-1 1 0 0,1 1-1 0 0,0 0 1 0 0,-1 0-1 0 0,1 0 0 0 0,0-1 1 0 0,1 1-1 0 0,-1 0 1 0 0,0 0-1 0 0,0 0 0 0 0,1 0 1 0 0,0 0-1 0 0,-1 0 0 0 0,1-1 1 0 0,0 1-1 0 0,0 0 1 0 0,0 1-1 0 0,0-1 0 0 0,0 0 1 0 0,2-2-1 0 0,6-9-379 0 0,0 1-1 0 0,1 0 0 0 0,0 0 1 0 0,1 1-1 0 0,1 1 0 0 0,0 0 1 0 0,18-12-1 0 0,-10 8-2891 0 0,45-20 0 0 0,-47 27 1898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45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208 483 4460 0 0,'1'1'125'0'0,"-1"1"-1"0"0,0-1 0 0 0,0 0 1 0 0,0 1-1 0 0,0-1 0 0 0,-1 1 0 0 0,1-1 1 0 0,0 0-1 0 0,0 1 0 0 0,-1-1 0 0 0,1 0 1 0 0,-1 0-1 0 0,1 1 0 0 0,-1-1 1 0 0,0 0-1 0 0,0 0 0 0 0,1 0 0 0 0,-1 1 1 0 0,0-1-1 0 0,0 0 0 0 0,0 0 1 0 0,0 0-1 0 0,-2 1 0 0 0,-38 37 56 0 0,20-19 214 0 0,20-19-372 0 0,-73 86 1010 0 0,65-76-989 0 0,1 1-1 0 0,0 0 1 0 0,1 0 0 0 0,1 1-1 0 0,0 0 1 0 0,-5 13 0 0 0,11-25 74 0 0,0 0 1 0 0,-1 0 0 0 0,1-1 0 0 0,-1 1 0 0 0,1 0 0 0 0,0 0 0 0 0,0 0 0 0 0,0 0-1 0 0,-1 0 1 0 0,1 0 0 0 0,0-1 0 0 0,0 1 0 0 0,0 0 0 0 0,0 0 0 0 0,0 0 0 0 0,1 0 0 0 0,-1 0-1 0 0,0 0 1 0 0,0-1 0 0 0,0 1 0 0 0,1 2 0 0 0,13-11 1119 0 0,24-34-844 0 0,-32 36-363 0 0,18-27-21 0 0,0-2 1 0 0,-3 0-1 0 0,-1-1 1 0 0,-1-1-1 0 0,-2-1 1 0 0,-2 0-1 0 0,-2-2 1 0 0,10-44 0 0 0,-10 23 293 0 0,-2 0 0 0 0,-4-1 1 0 0,0-101-1 0 0,-7 163-303 0 0,0 0-1 0 0,0 1 1 0 0,0-1-1 0 0,0 0 1 0 0,0 0-1 0 0,0 0 1 0 0,-1 0-1 0 0,1 1 1 0 0,0-1 0 0 0,0 0-1 0 0,0 0 1 0 0,0 0-1 0 0,-1 0 1 0 0,1 0-1 0 0,0 0 1 0 0,0 0 0 0 0,0 0-1 0 0,0 0 1 0 0,-1 1-1 0 0,1-1 1 0 0,0 0-1 0 0,0 0 1 0 0,0 0-1 0 0,-1 0 1 0 0,1 0 0 0 0,0 0-1 0 0,0 0 1 0 0,0 0-1 0 0,-1 0 1 0 0,1 0-1 0 0,0 0 1 0 0,0-1-1 0 0,0 1 1 0 0,-1 0 0 0 0,1 0-1 0 0,0 0 1 0 0,0 0-1 0 0,0 0 1 0 0,0 0-1 0 0,-1 0 1 0 0,1 0-1 0 0,0-1 1 0 0,0 1 0 0 0,0 0-1 0 0,0 0 1 0 0,0 0-1 0 0,-1 0 1 0 0,1 0-1 0 0,0-1 1 0 0,0 1-1 0 0,0 0 1 0 0,0 0 0 0 0,0 0-1 0 0,0-1 1 0 0,0 1-1 0 0,0 0 1 0 0,0 0-1 0 0,0-1 1 0 0,-10 23-77 0 0,-2 91-2729 0 0,5 122 1 0 0,17-164-272 0 0,-3-34 410 0 0,-5-18 1707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45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96 690 7885 0 0,'5'-3'-122'0'0,"-3"2"324"0"0,1 0 1 0 0,-1 0 0 0 0,1-1-1 0 0,-1 1 1 0 0,0 0-1 0 0,0-1 1 0 0,0 0-1 0 0,0 1 1 0 0,0-1 0 0 0,0 0-1 0 0,0 0 1 0 0,-1 0-1 0 0,1 0 1 0 0,0 0 0 0 0,-1-1-1 0 0,0 1 1 0 0,0 0-1 0 0,1-1 1 0 0,-2 1 0 0 0,3-5-1 0 0,-3 6-198 0 0,-16 17 97 0 0,2 0 0 0 0,0 1 1 0 0,0 0-1 0 0,2 1 0 0 0,0 0 0 0 0,2 1 0 0 0,0 1 0 0 0,1 0 1 0 0,0 0-1 0 0,-8 33 0 0 0,17-53-56 0 0,0 0-1 0 0,0 0 1 0 0,0 0 0 0 0,-1 1 0 0 0,1-1-1 0 0,0 0 1 0 0,0 0 0 0 0,0 0 0 0 0,0 0-1 0 0,0 0 1 0 0,0 0 0 0 0,0 1 0 0 0,-1-1-1 0 0,1 0 1 0 0,0 0 0 0 0,0 0 0 0 0,0 0-1 0 0,0 0 1 0 0,0 1 0 0 0,0-1 0 0 0,0 0-1 0 0,0 0 1 0 0,0 0 0 0 0,0 0 0 0 0,0 1-1 0 0,0-1 1 0 0,0 0 0 0 0,0 0 0 0 0,0 0 0 0 0,0 0-1 0 0,0 1 1 0 0,0-1 0 0 0,0 0 0 0 0,0 0-1 0 0,0 0 1 0 0,0 0 0 0 0,0 1 0 0 0,0-1-1 0 0,0 0 1 0 0,1 0 0 0 0,-1 0 0 0 0,0 0-1 0 0,0 0 1 0 0,0 1 0 0 0,0-1 0 0 0,0 0-1 0 0,0 0 1 0 0,1 0 0 0 0,-1 0 0 0 0,0 0-1 0 0,0 0 1 0 0,0 0 0 0 0,0 0 0 0 0,0 0-1 0 0,1 0 1 0 0,-1 1 0 0 0,0-1 0 0 0,0 0-1 0 0,0 0 1 0 0,0 0 0 0 0,1 0 0 0 0,-1 0-1 0 0,0 0 1 0 0,12-11 624 0 0,12-20-573 0 0,56-117-368 0 0,84-216 0 0 0,-134 293 71 0 0,-18 45 196 0 0,-2-1-1 0 0,0 0 0 0 0,-2-1 1 0 0,-1 0-1 0 0,-1 0 0 0 0,3-54 1 0 0,-9 81 3 0 0,0 1 1 0 0,0-1-1 0 0,0 1 0 0 0,0-1 1 0 0,0 0-1 0 0,0 1 0 0 0,-1-1 1 0 0,1 1-1 0 0,0-1 1 0 0,0 1-1 0 0,0-1 0 0 0,-1 1 1 0 0,1-1-1 0 0,0 1 1 0 0,-1-1-1 0 0,1 1 0 0 0,0 0 1 0 0,-1-1-1 0 0,1 1 0 0 0,-1-1 1 0 0,1 1-1 0 0,-1 0 1 0 0,1-1-1 0 0,-1 1 0 0 0,1 0 1 0 0,-1 0-1 0 0,1 0 1 0 0,-1-1-1 0 0,1 1 0 0 0,-1 0 1 0 0,1 0-1 0 0,-1 0 0 0 0,1 0 1 0 0,-1 0-1 0 0,0 0 1 0 0,1 0-1 0 0,-1 0 0 0 0,1 0 1 0 0,-1 0-1 0 0,1 0 1 0 0,-1 0-1 0 0,0 0 0 0 0,1 0 1 0 0,-1 1-1 0 0,1-1 0 0 0,-1 0 1 0 0,1 0-1 0 0,-1 1 1 0 0,-27 15-26 0 0,18-4 27 0 0,0 1-1 0 0,1 0 1 0 0,1 1 0 0 0,0 0-1 0 0,1 0 1 0 0,1 1-1 0 0,-6 17 1 0 0,-27 110 0 0 0,39-141 0 0 0,-8 35-90 0 0,1 1 0 0 0,-3 63 0 0 0,10-79-926 0 0,1-1 1 0 0,4 27-1 0 0,-2-33-730 0 0,0-1 1 0 0,1 1-1 0 0,0-1 0 0 0,7 15 0 0 0,-5-17 658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4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3112 0 0,'0'41'2197'0'0,"0"-14"4245"0"0,6-52-5324 0 0,25-32-469 0 0,-24 43-910 0 0,0-1 0 0 0,1 1-1 0 0,1 1 1 0 0,0-1-1 0 0,1 2 1 0 0,0-1-1 0 0,15-14 1 0 0,-22 24-444 0 0,1 1 0 0 0,-1-1 0 0 0,0 1 0 0 0,1 0 0 0 0,-1-1 0 0 0,1 2 0 0 0,0-1 0 0 0,6-2 0 0 0,-9 4 540 0 0,0 0 0 0 0,0-1 0 0 0,0 1 1 0 0,0 0-1 0 0,0 0 0 0 0,0 0 1 0 0,-1 0-1 0 0,1 0 0 0 0,0 1 0 0 0,0-1 1 0 0,0 0-1 0 0,0 0 0 0 0,0 1 0 0 0,0-1 1 0 0,0 0-1 0 0,-1 1 0 0 0,1-1 0 0 0,0 1 1 0 0,0-1-1 0 0,1 2 0 0 0,8 14 1003 0 0,-5 14 2186 0 0,1 1 1549 0 0,-5-30-4403 0 0,0 0 1 0 0,-1 0-1 0 0,1 0 0 0 0,0 0 0 0 0,0-1 0 0 0,-1 1 1 0 0,1 0-1 0 0,0 0 0 0 0,0 0 0 0 0,0-1 0 0 0,0 1 1 0 0,0 0-1 0 0,0-1 0 0 0,0 1 0 0 0,0-1 1 0 0,0 0-1 0 0,0 1 0 0 0,1-1 0 0 0,-1 0 0 0 0,0 1 1 0 0,0-1-1 0 0,0 0 0 0 0,0 0 0 0 0,1 0 0 0 0,0 0 1 0 0,4-4-163 0 0,-1-1 0 0 0,0 1-1 0 0,-1-1 1 0 0,1 0 0 0 0,-1 0 0 0 0,0 0 0 0 0,6-11 0 0 0,-9 16-17 0 0,-1-1 1 0 0,1 1-1 0 0,-1 0 1 0 0,0-1-1 0 0,1 1 1 0 0,-1-1-1 0 0,0 1 0 0 0,1-1 1 0 0,-1 1-1 0 0,0 0 1 0 0,1-1-1 0 0,-1 0 1 0 0,0 1-1 0 0,0-1 0 0 0,0 1 1 0 0,0-1-1 0 0,0 1 1 0 0,1-1-1 0 0,-1 1 1 0 0,0-1-1 0 0,0 1 0 0 0,0-1 1 0 0,0 0-1 0 0,-1 1 1 0 0,1-1-1 0 0,0 1 1 0 0,0-1-1 0 0,0 1 0 0 0,0-1 1 0 0,-1 1-1 0 0,1-1 1 0 0,0 0-1 0 0,-17 11-31 0 0,-21 26-14 0 0,31-29 42 0 0,1 0 0 0 0,0 1 0 0 0,1-1 0 0 0,0 1 0 0 0,0 0 0 0 0,0 0 0 0 0,1 1 0 0 0,0 0 0 0 0,1-1 0 0 0,0 1 0 0 0,0 0 0 0 0,1 1 0 0 0,-3 17 0 0 0,6-26-65 0 0,-1 0 1 0 0,1 0-1 0 0,0-1 1 0 0,-1 1-1 0 0,1 0 1 0 0,0-1 0 0 0,0 1-1 0 0,-1 0 1 0 0,1-1-1 0 0,0 1 1 0 0,0-1 0 0 0,0 0-1 0 0,0 1 1 0 0,0-1-1 0 0,-1 0 1 0 0,1 1-1 0 0,0-1 1 0 0,0 0 0 0 0,0 0-1 0 0,0 0 1 0 0,0 0-1 0 0,0 0 1 0 0,0 0-1 0 0,0 0 1 0 0,0 0 0 0 0,0 0-1 0 0,0 0 1 0 0,0 0-1 0 0,0-1 1 0 0,0 1-1 0 0,1-1 1 0 0,32-7-3461 0 0,-8-4-142 0 0,-13 5 2468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4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14 4680 0 0,'19'-9'911'0'0,"-11"5"3063"0"0,-25 17-1892 0 0,13-11-1857 0 0,-8 6 31 0 0,0 1-1 0 0,0 0 0 0 0,1 0 1 0 0,0 1-1 0 0,0 0 1 0 0,1 1-1 0 0,-10 14 0 0 0,20-25-243 0 0,0 1 0 0 0,0 0 0 0 0,0-1-1 0 0,0 1 1 0 0,0 0 0 0 0,1-1 0 0 0,-1 1-1 0 0,0-1 1 0 0,0 1 0 0 0,0 0 0 0 0,0-1-1 0 0,1 1 1 0 0,-1-1 0 0 0,0 1 0 0 0,1-1-1 0 0,-1 1 1 0 0,0-1 0 0 0,1 1 0 0 0,-1-1 0 0 0,1 1-1 0 0,-1-1 1 0 0,1 1 0 0 0,-1-1 0 0 0,1 1-1 0 0,-1-1 1 0 0,1 0 0 0 0,-1 0 0 0 0,1 1-1 0 0,-1-1 1 0 0,1 0 0 0 0,0 0 0 0 0,-1 1-1 0 0,1-1 1 0 0,0 0 0 0 0,35 13 202 0 0,-9-3-78 0 0,-25-9-87 0 0,-1 0-1 0 0,0 0 0 0 0,0 0 0 0 0,0 0 0 0 0,1 1 1 0 0,-1-1-1 0 0,0 0 0 0 0,0 1 0 0 0,-1-1 0 0 0,1 1 1 0 0,0-1-1 0 0,0 1 0 0 0,-1-1 0 0 0,1 1 0 0 0,-1 0 0 0 0,0-1 1 0 0,1 1-1 0 0,-1 0 0 0 0,0-1 0 0 0,0 1 0 0 0,0 0 1 0 0,0-1-1 0 0,0 1 0 0 0,0 0 0 0 0,0-1 0 0 0,-1 1 1 0 0,1 0-1 0 0,-1-1 0 0 0,1 1 0 0 0,-1 0 0 0 0,0-1 1 0 0,1 1-1 0 0,-1-1 0 0 0,0 0 0 0 0,0 1 0 0 0,-2 1 1 0 0,-5 9 24 0 0,-1-1 0 0 0,0 0 0 0 0,-17 14 1 0 0,13-11-32 0 0,-50 40-85 0 0,30-27-2223 0 0,3 1-5619 0 0,28-25 6111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47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9 6953 0 0,'4'-9'2167'0'0,"-19"14"-1121"0"0,-34 22-270 0 0,32-18-131 0 0,-6 3-74 0 0,1 2-1 0 0,0 0 1 0 0,1 1-1 0 0,0 1 1 0 0,1 0-1 0 0,-21 24 1 0 0,41-40-570 0 0,-1 1 0 0 0,1-1 0 0 0,0 1 0 0 0,-1-1 0 0 0,1 1 1 0 0,0-1-1 0 0,0 1 0 0 0,-1-1 0 0 0,1 1 0 0 0,0-1 0 0 0,0 1 0 0 0,0-1 1 0 0,0 1-1 0 0,-1-1 0 0 0,1 1 0 0 0,0-1 0 0 0,0 1 0 0 0,0 0 0 0 0,0-1 1 0 0,0 1-1 0 0,0-1 0 0 0,0 1 0 0 0,1-1 0 0 0,-1 1 0 0 0,0-1 0 0 0,0 1 1 0 0,0-1-1 0 0,0 1 0 0 0,1-1 0 0 0,-1 1 0 0 0,0-1 0 0 0,1 1 0 0 0,0 0 1 0 0,21 13 42 0 0,41 2-130 0 0,-53-14-17 0 0,0 0 11 0 0,0 0-1 0 0,0 1 0 0 0,0 0 0 0 0,-1 1 0 0 0,1 0 0 0 0,-1 1 0 0 0,9 5 0 0 0,-16-9 83 0 0,0 1-1 0 0,-1-1 1 0 0,1 0-1 0 0,-1 1 1 0 0,1-1 0 0 0,-1 1-1 0 0,0-1 1 0 0,0 1-1 0 0,1 0 1 0 0,-1 0-1 0 0,0-1 1 0 0,0 1-1 0 0,-1 0 1 0 0,1 0-1 0 0,0 0 1 0 0,-1 0-1 0 0,1 0 1 0 0,-1 0-1 0 0,0 0 1 0 0,1 0-1 0 0,-1 0 1 0 0,0 0-1 0 0,0 0 1 0 0,0 1-1 0 0,-1-1 1 0 0,1 0-1 0 0,0 0 1 0 0,-1 0-1 0 0,1 0 1 0 0,-1 0-1 0 0,0 0 1 0 0,0-1 0 0 0,0 1-1 0 0,0 0 1 0 0,0 0-1 0 0,0 0 1 0 0,0-1-1 0 0,0 1 1 0 0,-1-1-1 0 0,-2 3 1 0 0,-9 12-376 0 0,-1 0 1 0 0,-1-2-1 0 0,-17 14 1 0 0,-24 15-6573 0 0,40-34 5295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4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3116 0 0,'24'-53'1979'0'0,"-20"42"-643"0"0,0 0 0 0 0,0 0 0 0 0,-2 0 0 0 0,1 0 0 0 0,1-20 0 0 0,-3 17-347 0 0,2 16 267 0 0,-4 26-375 0 0,-13 32-1054 0 0,2 0 0 0 0,4 1-1 0 0,1 0 1 0 0,4 97 0 0 0,3-154-120 0 0,1-1 0 0 0,-1 1 1 0 0,1-1-1 0 0,0 0 0 0 0,0 1 0 0 0,0-1 1 0 0,0 0-1 0 0,3 5 0 0 0,-3-7-238 0 0,-1 0-1 0 0,1 1 0 0 0,0-1 0 0 0,0 0 0 0 0,0 0 1 0 0,0 0-1 0 0,0 0 0 0 0,0 0 0 0 0,0 0 1 0 0,0 0-1 0 0,0 0 0 0 0,0 0 0 0 0,1-1 1 0 0,1 2-1 0 0,1-2-820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06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8 124 11581 0 0,'18'-20'6346'0'0,"5"-7"-3650"0"0,-5 16-2814 0 0,0 0 0 0 0,1 2-1 0 0,0 0 1 0 0,0 1-1 0 0,26-6 1 0 0,4 3-3886 0 0,-1 7-4508 0 0,-40 4 6539 0 0</inkml:trace>
  <inkml:trace contextRef="#ctx0" brushRef="#br0" timeOffset="1">43 332 9285 0 0,'-21'23'1225'0'0,"-1"1"2930"0"0,55-37-4284 0 0,0-3-1890 0 0,19-8-5384 0 0,-35 17 5921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48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40 523 5208 0 0,'-8'6'156'0'0,"6"-5"-15"0"0,0 0 0 0 0,-1 0 0 0 0,1 1 0 0 0,0 0 0 0 0,0-1 0 0 0,0 1 0 0 0,0 0 0 0 0,0 0 0 0 0,0 0 0 0 0,0 0 0 0 0,1 0 0 0 0,-1 1 0 0 0,1-1 0 0 0,0 0 0 0 0,-2 5 0 0 0,5-8-120 0 0,1 1 1 0 0,-1 0-1 0 0,0-1 0 0 0,0 1 0 0 0,1-1 1 0 0,-1 0-1 0 0,0 0 0 0 0,0 0 0 0 0,0 0 1 0 0,0 0-1 0 0,0 0 0 0 0,3-3 0 0 0,-3 3-5 0 0,13-8-218 0 0,0-1 0 0 0,0 0-1 0 0,-1-1 1 0 0,0-1 0 0 0,-1 0 0 0 0,-1-1-1 0 0,0 0 1 0 0,17-25 0 0 0,-13 15-69 0 0,-1-1 1 0 0,-1 0-1 0 0,-2-1 1 0 0,18-47-1 0 0,32-181 4608 0 0,-61 286 1177 0 0,2-5-5385 0 0,-3 44-1 0 0,-15 281-130 0 0,16-333-27 0 0,1 1-1 0 0,7 29 0 0 0,-4-31 322 0 0,-2 1 0 0 0,1 30-1 0 0,-3-50-286 0 0,-1-1 0 0 0,0 1 0 0 0,0 0 0 0 0,0 0-1 0 0,0-1 1 0 0,0 1 0 0 0,1 0 0 0 0,-1 0 0 0 0,0-1-1 0 0,0 1 1 0 0,0 0 0 0 0,1 0 0 0 0,-1 0 0 0 0,0 0-1 0 0,0-1 1 0 0,1 1 0 0 0,-1 0 0 0 0,0 0 0 0 0,0 0-1 0 0,1 0 1 0 0,-1 0 0 0 0,0 0 0 0 0,0 0 0 0 0,1 0-1 0 0,-1-1 1 0 0,0 1 0 0 0,1 0 0 0 0,-1 0 0 0 0,0 0-1 0 0,0 1 1 0 0,1-1 0 0 0,-1 0 0 0 0,0 0 0 0 0,1 0-1 0 0,-1 0 1 0 0,0 0 0 0 0,0 0 0 0 0,1 0 0 0 0,-1 0-1 0 0,0 0 1 0 0,0 1 0 0 0,1-1 0 0 0,-1 0 0 0 0,0 0 0 0 0,0 0-1 0 0,0 0 1 0 0,1 1 0 0 0,-1-1 0 0 0,0 0 0 0 0,0 0-1 0 0,0 1 1 0 0,0-1 0 0 0,1 0 0 0 0,-1 0 0 0 0,0 1-1 0 0,0-1 1 0 0,0 0 0 0 0,0 0 0 0 0,0 1 0 0 0,0-1-1 0 0,0 0 1 0 0,0 1 0 0 0,0-1 0 0 0,0 0 0 0 0,0 0-1 0 0,0 1 1 0 0,0-1 0 0 0,15-17-154 0 0,11-38-337 0 0,-16 34 357 0 0,1-1 0 0 0,18-26 0 0 0,-28 47 130 0 0,-1 1 0 0 0,0 0 0 0 0,0 0 0 0 0,1 0-1 0 0,-1-1 1 0 0,0 1 0 0 0,0 0 0 0 0,1 0 0 0 0,-1 0 0 0 0,0 0 0 0 0,0 0-1 0 0,1 0 1 0 0,-1 0 0 0 0,0 0 0 0 0,1 0 0 0 0,-1 0 0 0 0,0 0 0 0 0,1 0-1 0 0,-1 0 1 0 0,0 0 0 0 0,0 0 0 0 0,1 0 0 0 0,-1 0 0 0 0,0 0 0 0 0,1 0 0 0 0,-1 0-1 0 0,0 0 1 0 0,0 0 0 0 0,1 1 0 0 0,-1-1 0 0 0,0 0 0 0 0,0 0 0 0 0,1 0-1 0 0,-1 0 1 0 0,0 1 0 0 0,0-1 0 0 0,0 0 0 0 0,1 0 0 0 0,-1 1 0 0 0,0-1 0 0 0,0 0-1 0 0,0 0 1 0 0,0 1 0 0 0,0-1 0 0 0,1 0 0 0 0,-1 0 0 0 0,0 1 0 0 0,0-1-1 0 0,0 0 1 0 0,0 1 0 0 0,0-1 0 0 0,0 0 0 0 0,0 0 0 0 0,0 1 0 0 0,0-1 0 0 0,0 0-1 0 0,0 1 1 0 0,0-1 0 0 0,0 1 0 0 0,9 34-31 0 0,0-2 227 0 0,-8-30-161 0 0,0 0-1 0 0,1 0 1 0 0,0 0 0 0 0,-1 0-1 0 0,1-1 1 0 0,0 1-1 0 0,1 0 1 0 0,-1-1-1 0 0,0 0 1 0 0,1 1-1 0 0,-1-1 1 0 0,1 0 0 0 0,0 0-1 0 0,0 0 1 0 0,0-1-1 0 0,0 1 1 0 0,0-1-1 0 0,0 1 1 0 0,0-1-1 0 0,0 0 1 0 0,5 1 0 0 0,-3-2-23 0 0,0 0 0 0 0,0 0 0 0 0,0-1 0 0 0,-1 1 1 0 0,1-1-1 0 0,0 0 0 0 0,0 0 0 0 0,0-1 1 0 0,-1 0-1 0 0,1 1 0 0 0,-1-2 0 0 0,1 1 1 0 0,4-4-1 0 0,2 0-103 0 0,-1-2 0 0 0,0 1 0 0 0,-1-2 0 0 0,0 1 0 0 0,0-1 0 0 0,0-1 0 0 0,-1 1 0 0 0,-1-1 0 0 0,0-1 0 0 0,11-21 0 0 0,-13 22 77 0 0,-4 6-23 0 0,1 1-1 0 0,-1-1 1 0 0,1 1-1 0 0,-1-1 0 0 0,0 0 1 0 0,0 1-1 0 0,0-9 1 0 0,-1 11 34 0 0,0 0 1 0 0,-1 0-1 0 0,1 0 1 0 0,-1 1 0 0 0,1-1-1 0 0,-1 0 1 0 0,1 0-1 0 0,-1 0 1 0 0,1 0 0 0 0,-1 1-1 0 0,0-1 1 0 0,1 0 0 0 0,-1 0-1 0 0,0 1 1 0 0,0-1-1 0 0,1 1 1 0 0,-1-1 0 0 0,0 1-1 0 0,0-1 1 0 0,0 1-1 0 0,0-1 1 0 0,0 1 0 0 0,0 0-1 0 0,0-1 1 0 0,0 1-1 0 0,0 0 1 0 0,0 0 0 0 0,0 0-1 0 0,0 0 1 0 0,0 0-1 0 0,0 0 1 0 0,0 0 0 0 0,0 0-1 0 0,0 0 1 0 0,-1 1-1 0 0,-4 2 24 0 0,1 0 0 0 0,-1 0 0 0 0,1 0 0 0 0,0 1 0 0 0,0 0 0 0 0,0 0 0 0 0,1 0 0 0 0,-1 1 0 0 0,-6 8 0 0 0,2-3 28 0 0,5-6 69 0 0,0 0 1 0 0,1 0-1 0 0,0 1 1 0 0,0 0-1 0 0,0-1 1 0 0,0 1-1 0 0,1 0 1 0 0,-1 0-1 0 0,1 0 1 0 0,1 1-1 0 0,-1-1 1 0 0,1 0-1 0 0,0 1 1 0 0,0-1-1 0 0,0 8 1 0 0,1-12-97 0 0,1 1-1 0 0,0-1 1 0 0,-1 0 0 0 0,1 0-1 0 0,0 1 1 0 0,0-1 0 0 0,0 0-1 0 0,0 0 1 0 0,0 0 0 0 0,0 0-1 0 0,0 0 1 0 0,0-1 0 0 0,0 1-1 0 0,1 0 1 0 0,-1 0 0 0 0,0-1-1 0 0,0 1 1 0 0,3 0 0 0 0,26 11 90 0 0,-17-9-721 0 0,1 0 1 0 0,0-1-1 0 0,1-1 0 0 0,23 0 1 0 0,24-11-6578 0 0,-41 4 5221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49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11 791 3540 0 0,'-5'31'2656'0'0,"0"-3"8971"0"0,22-68-11057 0 0,119-438-779 0 0,-135 475 196 0 0,-1-1 11 0 0,1 1 0 0 0,0-1-1 0 0,0 1 1 0 0,0 0 0 0 0,1-1-1 0 0,-1 1 1 0 0,1 0 0 0 0,0 0-1 0 0,-1 0 1 0 0,1 0-1 0 0,1 0 1 0 0,-1 0 0 0 0,5-4-1 0 0,-4 12-1 0 0,-1 0-1 0 0,1 0 0 0 0,-1 0 0 0 0,-1 0 1 0 0,1 1-1 0 0,0-1 0 0 0,0 9 1 0 0,-1-10-49 0 0,29 164 196 0 0,11 42-312 0 0,-39-202 220 0 0,7 21-25 0 0,16 42 0 0 0,-21-63 110 0 0,-1-1-1 0 0,1 0 1 0 0,1 1 0 0 0,-1-1-1 0 0,1-1 1 0 0,0 1-1 0 0,1-1 1 0 0,-1 0 0 0 0,1 0-1 0 0,10 8 1 0 0,-15-14-66 0 0,0 1 1 0 0,0-1-1 0 0,0 1 0 0 0,0-1 1 0 0,-1 1-1 0 0,1-1 0 0 0,0 0 1 0 0,0 1-1 0 0,0-1 0 0 0,0 0 1 0 0,0 0-1 0 0,0 1 0 0 0,0-1 1 0 0,0 0-1 0 0,0 0 0 0 0,0 0 1 0 0,0 0-1 0 0,0-1 0 0 0,0 1 1 0 0,0 0-1 0 0,0 0 0 0 0,0 0 0 0 0,0-1 1 0 0,-1 1-1 0 0,1-1 0 0 0,0 1 1 0 0,1-1-1 0 0,1-1-19 0 0,-1 0 0 0 0,0-1-1 0 0,0 1 1 0 0,0 0 0 0 0,0-1 0 0 0,0 1 0 0 0,0-1-1 0 0,-1 1 1 0 0,2-5 0 0 0,4-9-118 0 0,-1 0 0 0 0,6-26 0 0 0,-10 34 219 0 0,15-82-342 0 0,-3 0 0 0 0,3-139-1 0 0,-12 137 122 0 0,0-63 75 0 0,-6 89-2553 0 0,1 20-2188 0 0,5 24-3453 0 0,-3 19 6583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50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7873 0 0,'3'29'7372'0'0,"4"6"-4987"0"0,5 30-2347 0 0,-12-57-180 0 0,6 37-2478 0 0,6-23-7123 0 0,-10-20 8324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5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22 5561 0 0,'8'-7'-160'0'0,"11"-7"5086"0"0,-14 15-2411 0 0,-9 11-1513 0 0,-125 283 1815 0 0,-11-3-6005 0 0,104-218-5579 0 0,31-62 7421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5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97 8477 0 0,'12'-19'2819'0'0,"-28"33"-2280"0"0,-29 33-702 0 0,26-28 409 0 0,1 1 0 0 0,1 1 0 0 0,1 1 0 0 0,1 0 0 0 0,-12 25 1 0 0,27-38 1566 0 0,11-13-1063 0 0,17-16-362 0 0,-26 18-205 0 0,34-29 120 0 0,-1-2 0 0 0,-2-1 0 0 0,43-57 0 0 0,-26 31 356 0 0,-43 50-702 0 0,4-3 354 0 0,-11 13-307 0 0,0 0 1 0 0,1 0 0 0 0,-1 0 0 0 0,0 0-1 0 0,0 0 1 0 0,1 0 0 0 0,-1 0 0 0 0,0 0-1 0 0,1 0 1 0 0,-1 1 0 0 0,0-1 0 0 0,0 0 0 0 0,1 0-1 0 0,-1 0 1 0 0,0 1 0 0 0,0-1 0 0 0,0 0-1 0 0,1 0 1 0 0,-1 0 0 0 0,0 1 0 0 0,0-1-1 0 0,0 0 1 0 0,0 0 0 0 0,1 1 0 0 0,-1-1-1 0 0,0 0 1 0 0,0 1 0 0 0,0-1 0 0 0,0 0 0 0 0,0 0-1 0 0,0 1 1 0 0,0-1 0 0 0,0 0 0 0 0,0 1-1 0 0,0-1 1 0 0,0 0 0 0 0,0 1 0 0 0,0-1-1 0 0,0 0 1 0 0,0 0 0 0 0,0 1 0 0 0,0-1-1 0 0,0 0 1 0 0,-1 1 0 0 0,1-1 0 0 0,0 0-1 0 0,0 0 1 0 0,-1 1 0 0 0,0 5 21 0 0,0 0-1 0 0,-1 0 1 0 0,0 0 0 0 0,0-1-1 0 0,-7 11 1 0 0,-3 13 17 0 0,-28 88-60 0 0,6 1-1 0 0,-26 171 1 0 0,58-193-8 0 0,2-59-134 0 0,0-36 152 0 0,0 0 0 0 0,0-1-1 0 0,0 1 1 0 0,0 0 0 0 0,0 0-1 0 0,0-1 1 0 0,0 1 0 0 0,0 0-1 0 0,0-1 1 0 0,0 1-1 0 0,0 0 1 0 0,1 0 0 0 0,-1-1-1 0 0,0 1 1 0 0,0 0 0 0 0,1-1-1 0 0,-1 1 1 0 0,1-1 0 0 0,-1 1-1 0 0,0 0 1 0 0,1-1 0 0 0,-1 1-1 0 0,1-1 1 0 0,-1 1-1 0 0,1-1 1 0 0,-1 1 0 0 0,1-1-1 0 0,0 0 1 0 0,-1 1 0 0 0,1-1-1 0 0,0 0 1 0 0,-1 1 0 0 0,1-1-1 0 0,0 0 1 0 0,-1 0 0 0 0,1 0-1 0 0,0 1 1 0 0,-1-1 0 0 0,1 0-1 0 0,0 0 1 0 0,0 0-1 0 0,-1 0 1 0 0,1 0 0 0 0,0 0-1 0 0,-1 0 1 0 0,1-1 0 0 0,0 1-1 0 0,1 0 1 0 0,1-2-68 0 0,1 1 0 0 0,0 0 0 0 0,-1-1 0 0 0,1 0 0 0 0,-1 0 0 0 0,0 0 0 0 0,6-4 0 0 0,8-11-54 0 0,0-1-1 0 0,-1-1 1 0 0,-1-1 0 0 0,0 0-1 0 0,-2-1 1 0 0,0 0-1 0 0,-2-1 1 0 0,0 0 0 0 0,-2-1-1 0 0,0 0 1 0 0,10-43-1 0 0,-18 60 143 0 0,0 1-1 0 0,0-1 1 0 0,-1 1-1 0 0,1-1 1 0 0,-1 1-1 0 0,0-1 0 0 0,-1 1 1 0 0,1-1-1 0 0,-1 1 1 0 0,0 0-1 0 0,-1-1 0 0 0,1 1 1 0 0,-1 0-1 0 0,0 0 1 0 0,-4-7-1 0 0,4 9-75 0 0,-1 0-1 0 0,1 0 1 0 0,-1 0 0 0 0,0 1 0 0 0,0-1-1 0 0,-1 1 1 0 0,1-1 0 0 0,0 1 0 0 0,-1 0-1 0 0,0 0 1 0 0,1 1 0 0 0,-1-1-1 0 0,0 1 1 0 0,0 0 0 0 0,0 0 0 0 0,0 0-1 0 0,0 0 1 0 0,0 1 0 0 0,0-1 0 0 0,0 1-1 0 0,-6 1 1 0 0,3-2-432 0 0,4 1-398 0 0,0 0 0 0 0,0 0 0 0 0,0 0 0 0 0,0 0 1 0 0,0 1-1 0 0,0-1 0 0 0,0 1 0 0 0,0 0 0 0 0,-4 1 1 0 0,3-1-599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51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11105 0 0,'0'-2'189'0'0,"1"0"1"0"0,0 1-1 0 0,0-1 1 0 0,0 0-1 0 0,0 1 1 0 0,0-1-1 0 0,1 0 0 0 0,-1 1 1 0 0,0-1-1 0 0,1 1 1 0 0,-1 0-1 0 0,1 0 0 0 0,1-2 1 0 0,3 8 2339 0 0,-4 13-1908 0 0,-2 99 704 0 0,0-117-1191 0 0,22-33-63 0 0,7-16 54 0 0,2 2 0 0 0,39-45 0 0 0,-70 91-106 0 0,0 1 0 0 0,0 0-1 0 0,0 0 1 0 0,1 0 0 0 0,-1 0-1 0 0,0 0 1 0 0,0 0 0 0 0,0-1-1 0 0,0 1 1 0 0,0 0 0 0 0,0 0-1 0 0,0 0 1 0 0,1 0 0 0 0,-1 0-1 0 0,0 0 1 0 0,0 0 0 0 0,0 0 0 0 0,0 0-1 0 0,0 0 1 0 0,1 0 0 0 0,-1 0-1 0 0,0 0 1 0 0,0 0 0 0 0,0 0-1 0 0,0 0 1 0 0,0 0 0 0 0,1 0-1 0 0,-1 0 1 0 0,0 0 0 0 0,0 0-1 0 0,0 0 1 0 0,0 0 0 0 0,0 0-1 0 0,1 0 1 0 0,-1 0 0 0 0,0 0-1 0 0,0 0 1 0 0,0 0 0 0 0,0 0-1 0 0,0 0 1 0 0,1 0 0 0 0,-1 1-1 0 0,0-1 1 0 0,0 0 0 0 0,0 0-1 0 0,0 0 1 0 0,0 0 0 0 0,0 0-1 0 0,0 0 1 0 0,0 1 0 0 0,1-1-1 0 0,3 14 346 0 0,1 28-528 0 0,-3-27 106 0 0,-1-7-178 0 0,1 0 0 0 0,1 0 0 0 0,-1 0 0 0 0,7 14 0 0 0,8 2-3347 0 0,-16-23 2834 0 0,1 0 1 0 0,-1 1 0 0 0,1-1-1 0 0,-1 0 1 0 0,1 0 0 0 0,-1 0-1 0 0,1 0 1 0 0,-1-1 0 0 0,1 1-1 0 0,0 0 1 0 0,0-1 0 0 0,2 1-1 0 0,3 0-784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51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73 236 7869 0 0,'0'1'358'0'0,"1"1"1"0"0,-1-1-1 0 0,0 1 1 0 0,0-1-1 0 0,0 1 1 0 0,0-1-1 0 0,0 1 1 0 0,0-1-1 0 0,0 1 1 0 0,-1-1-1 0 0,1 1 1 0 0,-1-1-1 0 0,1 1 0 0 0,-1-1 1 0 0,1 0-1 0 0,-1 1 1 0 0,0-1-1 0 0,0 0 1 0 0,-1 3-1 0 0,-24 52-946 0 0,16-36-867 0 0,1-2-7133 0 0,7-16 7329 0 0</inkml:trace>
  <inkml:trace contextRef="#ctx0" brushRef="#br0" timeOffset="1">5 33 4512 0 0,'0'-7'-516'0'0,"0"0"-152"0"0,0 0 32 0 0,0 0-36 0 0,-4 2-340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52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4824 0 0,'1'3'170'0'0,"0"0"1"0"0,0 0-1 0 0,0 0 0 0 0,0 0 0 0 0,-1 0 0 0 0,1 0 0 0 0,-1 0 0 0 0,0 0 0 0 0,0 0 0 0 0,0 0 0 0 0,0 0 0 0 0,-1 0 0 0 0,1 0 0 0 0,-1 0 0 0 0,0 0 0 0 0,0 0 0 0 0,0 0 0 0 0,0 0 0 0 0,0-1 0 0 0,-1 1 0 0 0,-2 4 0 0 0,3-6-170 0 0,1 1-1 0 0,0-1 0 0 0,0 0 0 0 0,-1 0 1 0 0,1 0-1 0 0,0 0 0 0 0,0 0 0 0 0,0 1 0 0 0,0-1 1 0 0,1 0-1 0 0,-1 0 0 0 0,0 0 0 0 0,0 0 0 0 0,1 0 1 0 0,-1 0-1 0 0,1 1 0 0 0,-1-1 0 0 0,1 0 1 0 0,-1 0-1 0 0,1 0 0 0 0,0 0 0 0 0,-1 0 0 0 0,1-1 1 0 0,0 1-1 0 0,0 0 0 0 0,-1 0 0 0 0,3 0 0 0 0,32 30 311 0 0,-15-14-46 0 0,-18-15-90 0 0,1 0 0 0 0,-1 1 0 0 0,0 0 0 0 0,-1 0 0 0 0,1-1 0 0 0,0 1 0 0 0,-1 0 0 0 0,0 0 0 0 0,1 0 0 0 0,-1 1 0 0 0,0-1 0 0 0,-1 0 0 0 0,1 0 0 0 0,-1 1 0 0 0,1-1 0 0 0,-1 0 0 0 0,0 0 0 0 0,0 1 0 0 0,0-1 0 0 0,-1 0 0 0 0,1 1 0 0 0,-1-1 0 0 0,0 0 0 0 0,0 0 0 0 0,0 0 0 0 0,0 0 0 0 0,0 0 0 0 0,-1 0 0 0 0,0 0 0 0 0,1 0 0 0 0,-1 0 0 0 0,-2 2 0 0 0,-37 42 52 0 0,-5-8-3975 0 0,30-26 780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5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41 6337 0 0,'16'-41'5107'0'0,"-17"48"-4958"0"0,0-1-1 0 0,0 0 1 0 0,-1 0 0 0 0,0 0 0 0 0,-5 10 0 0 0,-3 10 25 0 0,-73 346-1911 0 0,72-332-4152 0 0,10-34 4564 0 0</inkml:trace>
  <inkml:trace contextRef="#ctx0" brushRef="#br0" timeOffset="1">22 472 11749 0 0,'-1'0'97'0'0,"0"0"0"0"0,1 0 0 0 0,-1 1 0 0 0,0-1 0 0 0,0 0-1 0 0,1 0 1 0 0,-1 0 0 0 0,0 0 0 0 0,0 0 0 0 0,1 0 0 0 0,-1-1 0 0 0,0 1 0 0 0,0 0 0 0 0,1 0-1 0 0,-1 0 1 0 0,0-1 0 0 0,0 1 0 0 0,1 0 0 0 0,-1-1 0 0 0,0 1 0 0 0,1 0 0 0 0,-1-1 0 0 0,1 1-1 0 0,-1-1 1 0 0,0 1 0 0 0,1-1 0 0 0,-1 0 0 0 0,1 1 0 0 0,-1-1 0 0 0,1 0 0 0 0,0-1 59 0 0,0 1 1 0 0,1 0 0 0 0,-1 0 0 0 0,1-1-1 0 0,-1 1 1 0 0,1 0 0 0 0,-1 0 0 0 0,1 0-1 0 0,0 0 1 0 0,0 0 0 0 0,-1 0 0 0 0,1 0-1 0 0,0 0 1 0 0,0 0 0 0 0,2-1-1 0 0,49-35 1320 0 0,64-18-2993 0 0,6 10-7172 0 0,-93 34 6440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17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9 7221 0 0,'-1'0'51'0'0,"1"1"0"0"0,0-1 0 0 0,0 0 0 0 0,-1 1 1 0 0,1-1-1 0 0,0 0 0 0 0,-1 1 0 0 0,1-1 1 0 0,0 0-1 0 0,-1 0 0 0 0,1 1 0 0 0,0-1 0 0 0,-1 0 1 0 0,1 0-1 0 0,-1 0 0 0 0,1 0 0 0 0,-1 1 0 0 0,1-1 1 0 0,0 0-1 0 0,-1 0 0 0 0,1 0 0 0 0,-1 0 0 0 0,1 0 1 0 0,-1 0-1 0 0,1 0 0 0 0,-1 0 0 0 0,1 0 0 0 0,0 0 1 0 0,-1-1-1 0 0,1 1 0 0 0,-1 0 0 0 0,1 0 0 0 0,0 0 1 0 0,-1 0-1 0 0,1-1 0 0 0,-1 1 0 0 0,1 0 0 0 0,0 0 1 0 0,-1-1-1 0 0,1 1 0 0 0,0 0 0 0 0,-1-1 0 0 0,1 1 1 0 0,0 0-1 0 0,0-1 0 0 0,-1 1 0 0 0,1 0 0 0 0,0-1 1 0 0,0 1-1 0 0,0 0 0 0 0,-1-1 0 0 0,1 1 1 0 0,0-1-1 0 0,0 1 0 0 0,0-1 0 0 0,0 1 0 0 0,0 0 1 0 0,0-1-1 0 0,0 1 0 0 0,0-1 0 0 0,0 1 0 0 0,0-1 1 0 0,0 1-1 0 0,0-1 0 0 0,-68 63 5587 0 0,61-55-5190 0 0,0 2-1 0 0,0-1 0 0 0,0 1 0 0 0,1 0 1 0 0,1 1-1 0 0,-1-1 0 0 0,2 1 0 0 0,-1 0 1 0 0,-4 15-1 0 0,-26 107-255 0 0,33-122-45 0 0,-39 218-936 0 0,37-178-3157 0 0,2 0-3487 0 0,2-35 5083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06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11809 0 0,'-35'33'2289'0'0,"-23"26"536"0"0,54-54-2809 0 0,0 0 0 0 0,1-1 0 0 0,-1 1 1 0 0,1 1-1 0 0,0-1 0 0 0,1 0 0 0 0,-1 1 0 0 0,1-1 1 0 0,0 1-1 0 0,-1 8 0 0 0,2-12-19 0 0,1-1 0 0 0,0 0 0 0 0,-1 1-1 0 0,1-1 1 0 0,0 0 0 0 0,0 1 0 0 0,0-1 0 0 0,0 0 0 0 0,0 0 0 0 0,1 1 0 0 0,-1-1 0 0 0,0 0 0 0 0,0 1-1 0 0,1-1 1 0 0,-1 0 0 0 0,1 0 0 0 0,-1 0 0 0 0,1 1 0 0 0,0-1 0 0 0,-1 0 0 0 0,1 0 0 0 0,0 0-1 0 0,0 0 1 0 0,0 0 0 0 0,0 0 0 0 0,-1 0 0 0 0,1 0 0 0 0,1-1 0 0 0,-1 1 0 0 0,2 1 0 0 0,1-1-39 0 0,1 0 1 0 0,0 0 0 0 0,-1 0 0 0 0,1 0-1 0 0,0-1 1 0 0,-1 0 0 0 0,7-1-1 0 0,0 1-194 0 0,-5-2 151 0 0,0 0 0 0 0,0-1 0 0 0,0 0 1 0 0,-1 0-1 0 0,1 0 0 0 0,-1 0 0 0 0,0-1 1 0 0,0 0-1 0 0,0 0 0 0 0,0-1 0 0 0,6-8 1 0 0,-9 11 55 0 0,-1 0-1 0 0,0 0 1 0 0,0 0 0 0 0,0 0 0 0 0,0 0 0 0 0,0 0 0 0 0,0-1-1 0 0,0 1 1 0 0,-1 0 0 0 0,1-1 0 0 0,-1 1 0 0 0,0 0-1 0 0,1-1 1 0 0,-1 1 0 0 0,0-1 0 0 0,-1 1 0 0 0,1 0 0 0 0,0-1-1 0 0,-1 1 1 0 0,1 0 0 0 0,-1-1 0 0 0,0 1 0 0 0,-1-4 0 0 0,-9-12-2706 0 0,-2 4-3526 0 0,10 12 4720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1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67 138 5945 0 0,'13'-52'2645'0'0,"-9"37"-344"0"0,0 1 0 0 0,-1-1 0 0 0,2-27 452 0 0,-7 70-2513 0 0,-22 73-1230 0 0,-16 132 1 0 0,25-134-2104 0 0,3-25-5149 0 0,9-63 6818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1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2 517 6661 0 0,'-1'-1'48'0'0,"1"0"1"0"0,0 0-1 0 0,0 0 1 0 0,0 0-1 0 0,0 0 1 0 0,0 0-1 0 0,0 0 1 0 0,0 0-1 0 0,0 0 1 0 0,1 0-1 0 0,-1 0 1 0 0,0 0-1 0 0,1 0 1 0 0,-1 0-1 0 0,0 1 1 0 0,1-1-1 0 0,-1 0 1 0 0,1 0-1 0 0,-1 0 1 0 0,1 0-1 0 0,0 1 1 0 0,-1-1-1 0 0,1 0 1 0 0,0 1-1 0 0,0-1 1 0 0,-1 0-1 0 0,1 1 1 0 0,0-1-1 0 0,0 1 1 0 0,0-1-1 0 0,0 1 1 0 0,0-1-1 0 0,0 1 1 0 0,0 0-1 0 0,0 0 1 0 0,0-1-1 0 0,0 1 1 0 0,0 0-1 0 0,0 0 1 0 0,0 0-1 0 0,0 0 1 0 0,0 0-1 0 0,0 0 1 0 0,0 0-1 0 0,-1 0 1 0 0,1 1-1 0 0,1-1 1 0 0,20-1-166 0 0,-5-3 98 0 0,-1 0-1 0 0,-1 0 1 0 0,1-2 0 0 0,-1 0-1 0 0,1-1 1 0 0,-2 0-1 0 0,1-1 1 0 0,-1-1 0 0 0,0 0-1 0 0,-1-1 1 0 0,0-1 0 0 0,-1 0-1 0 0,0 0 1 0 0,-1-1-1 0 0,0-1 1 0 0,10-15 0 0 0,-6 5 341 0 0,0-1-1 0 0,-2-1 1 0 0,-1 0 0 0 0,-1-1 0 0 0,-1 0 0 0 0,-1-1 0 0 0,-2 0 0 0 0,8-47 0 0 0,-7 23 2822 0 0,-22 94-1021 0 0,-10 45-1247 0 0,-24 181 0 0 0,41-219-827 0 0,-7 53 152 0 0,-1 139-1 0 0,15-242-199 0 0,0 0 0 0 0,1 1-1 0 0,-1-1 1 0 0,0 0 0 0 0,0 0 0 0 0,0 1-1 0 0,0-1 1 0 0,0 0 0 0 0,0 0 0 0 0,1 0-1 0 0,-1 0 1 0 0,0 1 0 0 0,0-1 0 0 0,0 0-1 0 0,1 0 1 0 0,-1 0 0 0 0,0 0 0 0 0,0 1 0 0 0,0-1-1 0 0,1 0 1 0 0,-1 0 0 0 0,0 0 0 0 0,0 0-1 0 0,1 0 1 0 0,-1 0 0 0 0,0 0 0 0 0,0 0-1 0 0,1 0 1 0 0,-1 0 0 0 0,0 0 0 0 0,0 0-1 0 0,1 0 1 0 0,-1 0 0 0 0,0 0 0 0 0,0 0-1 0 0,1 0 1 0 0,-1 0 0 0 0,0 0 0 0 0,0 0 0 0 0,0 0-1 0 0,1-1 1 0 0,-1 1 0 0 0,0 0 0 0 0,0 0-1 0 0,1 0 1 0 0,-1 0 0 0 0,0-1 0 0 0,0 1-1 0 0,0 0 1 0 0,0 0 0 0 0,1 0 0 0 0,-1 0-1 0 0,0-1 1 0 0,0 1 0 0 0,0 0 0 0 0,0 0-1 0 0,0-1 1 0 0,0 1 0 0 0,0 0 0 0 0,0 0 0 0 0,1-1-1 0 0,10-11-101 0 0,16-24-419 0 0,-1-1 0 0 0,22-42 1 0 0,-25 38 251 0 0,51-67 0 0 0,-66 98 261 0 0,-7 8 33 0 0,0 0 0 0 0,1 0-1 0 0,-1 0 1 0 0,1 0 0 0 0,-1 0 0 0 0,1 0-1 0 0,0 0 1 0 0,0 0 0 0 0,-1 1 0 0 0,1-1 0 0 0,1 1-1 0 0,-1-1 1 0 0,0 1 0 0 0,0 0 0 0 0,0 0-1 0 0,1 0 1 0 0,4-1 0 0 0,-5 7 37 0 0,0-1 0 0 0,-1 2-1 0 0,1-1 1 0 0,-1 0 0 0 0,0 0 0 0 0,0 0 0 0 0,0 1-1 0 0,-1 9 1 0 0,1-7-178 0 0,1 10 71 0 0,9 44 373 0 0,-11-60-268 0 0,1-1-1 0 0,-1 1 1 0 0,1 0-1 0 0,-1-1 0 0 0,1 1 1 0 0,0 0-1 0 0,0-1 1 0 0,0 1-1 0 0,0-1 1 0 0,0 1-1 0 0,0-1 1 0 0,0 0-1 0 0,0 1 0 0 0,1-1 1 0 0,-1 0-1 0 0,0 0 1 0 0,1 0-1 0 0,-1 0 1 0 0,1 0-1 0 0,0 0 1 0 0,-1 0-1 0 0,1 0 0 0 0,-1-1 1 0 0,1 1-1 0 0,0-1 1 0 0,0 1-1 0 0,-1-1 1 0 0,3 0-1 0 0,0-2-93 0 0,-1 0 0 0 0,0-1 0 0 0,1 1 0 0 0,-1-1 0 0 0,0 0 0 0 0,0 0 0 0 0,-1 0 0 0 0,1 0 0 0 0,-1-1-1 0 0,1 1 1 0 0,-1-1 0 0 0,0 1 0 0 0,0-1 0 0 0,1-4 0 0 0,0 1-151 0 0,6-7-18 0 0,-2 0 0 0 0,0-1-1 0 0,0 0 1 0 0,-2 0 0 0 0,1 0 0 0 0,-2-1-1 0 0,0 1 1 0 0,1-21 0 0 0,-5 36 204 0 0,0 0 1 0 0,0-1-1 0 0,0 1 0 0 0,0 0 0 0 0,0 0 1 0 0,-1 0-1 0 0,1 0 0 0 0,0 0 1 0 0,0-1-1 0 0,0 1 0 0 0,-1 0 1 0 0,1 0-1 0 0,0 0 0 0 0,0 0 1 0 0,0 0-1 0 0,-1 0 0 0 0,1 0 0 0 0,0 0 1 0 0,0 0-1 0 0,0 0 0 0 0,-1 0 1 0 0,1 0-1 0 0,0 0 0 0 0,0 0 1 0 0,0 0-1 0 0,-1 0 0 0 0,1 0 1 0 0,0 0-1 0 0,0 0 0 0 0,-1 0 0 0 0,1 0 1 0 0,0 0-1 0 0,0 0 0 0 0,0 1 1 0 0,0-1-1 0 0,-1 0 0 0 0,1 0 1 0 0,0 0-1 0 0,0 0 0 0 0,0 0 1 0 0,0 0-1 0 0,-1 1 0 0 0,1-1 0 0 0,0 0 1 0 0,0 0-1 0 0,0 0 0 0 0,0 1 1 0 0,0-1-1 0 0,0 0 0 0 0,0 0 1 0 0,-1 1-1 0 0,-10 9 161 0 0,10-9-158 0 0,-7 8 103 0 0,0 0 1 0 0,1 0-1 0 0,0 1 0 0 0,0 0 1 0 0,1 0-1 0 0,1 1 1 0 0,0 0-1 0 0,0 0 0 0 0,1 0 1 0 0,0 0-1 0 0,1 1 1 0 0,1-1-1 0 0,-3 24 0 0 0,5-33-104 0 0,0 1 0 0 0,1 0-1 0 0,-1-1 1 0 0,1 1-1 0 0,-1-1 1 0 0,1 1-1 0 0,0-1 1 0 0,0 1 0 0 0,0-1-1 0 0,0 1 1 0 0,1-1-1 0 0,-1 0 1 0 0,1 0 0 0 0,-1 0-1 0 0,1 0 1 0 0,0 0-1 0 0,0 0 1 0 0,0 0-1 0 0,0 0 1 0 0,0-1 0 0 0,0 1-1 0 0,0-1 1 0 0,1 1-1 0 0,-1-1 1 0 0,1 0 0 0 0,-1 0-1 0 0,0 0 1 0 0,1 0-1 0 0,0-1 1 0 0,3 1-1 0 0,9 2-1629 0 0,-1 0 0 0 0,1-2 0 0 0,0 0-1 0 0,16 0 1 0 0,-27-1 658 0 0,18 0-1613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1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72 7617 0 0,'0'-1'141'0'0,"0"1"1"0"0,-1-1-1 0 0,1 0 1 0 0,0 1-1 0 0,-1-1 1 0 0,1 1 0 0 0,0-1-1 0 0,-1 1 1 0 0,1 0-1 0 0,0-1 1 0 0,-1 1-1 0 0,1-1 1 0 0,-1 1-1 0 0,1 0 1 0 0,-1-1-1 0 0,1 1 1 0 0,-1 0 0 0 0,0 0-1 0 0,1-1 1 0 0,-1 1-1 0 0,1 0 1 0 0,-1 0-1 0 0,1 0 1 0 0,-1 0-1 0 0,0 0 1 0 0,1 0 0 0 0,-1 0-1 0 0,1 0 1 0 0,-1 0-1 0 0,0 0 1 0 0,0 0-1 0 0,-6 22 3084 0 0,5-9-3760 0 0,-9 50 782 0 0,3 1-1 0 0,0 81 1 0 0,8-144-240 0 0,0-1-1 0 0,0 1 1 0 0,0 0-1 0 0,0-1 0 0 0,0 1 1 0 0,0-1-1 0 0,0 1 1 0 0,0 0-1 0 0,0-1 1 0 0,0 1-1 0 0,0 0 1 0 0,0-1-1 0 0,1 1 1 0 0,-1-1-1 0 0,0 1 1 0 0,0-1-1 0 0,1 1 1 0 0,-1-1-1 0 0,0 1 1 0 0,1-1-1 0 0,-1 1 1 0 0,0-1-1 0 0,1 1 1 0 0,-1-1-1 0 0,1 1 0 0 0,-1-1 1 0 0,1 0-1 0 0,-1 1 1 0 0,1-1-1 0 0,-1 0 1 0 0,2 1-1 0 0,17-7 295 0 0,17-24-260 0 0,4-25-211 0 0,-30 39-1 0 0,1 1-1 0 0,23-26 1 0 0,-33 41 172 0 0,-1 0 1 0 0,0 1-1 0 0,1-1 0 0 0,-1 0 1 0 0,1 0-1 0 0,-1 0 0 0 0,0 1 1 0 0,1-1-1 0 0,-1 0 1 0 0,1 0-1 0 0,-1 1 0 0 0,0-1 1 0 0,1 0-1 0 0,-1 0 0 0 0,0 1 1 0 0,0-1-1 0 0,1 1 1 0 0,-1-1-1 0 0,0 0 0 0 0,0 1 1 0 0,1-1-1 0 0,-1 0 1 0 0,0 1-1 0 0,0-1 0 0 0,0 1 1 0 0,0-1-1 0 0,0 1 0 0 0,0-1 1 0 0,0 0-1 0 0,0 1 1 0 0,0-1-1 0 0,0 1 0 0 0,0-1 1 0 0,0 1-1 0 0,0-1 0 0 0,0 1 1 0 0,0-1-1 0 0,4 30 59 0 0,-3-22-102 0 0,1-1 93 0 0,-1-1 0 0 0,1 1-1 0 0,0 0 1 0 0,0-1-1 0 0,1 1 1 0 0,0-1-1 0 0,5 10 1 0 0,-7-15-13 0 0,0 0 1 0 0,0 0-1 0 0,0 0 1 0 0,0 0-1 0 0,0 0 1 0 0,0 0-1 0 0,0 0 1 0 0,0-1-1 0 0,0 1 0 0 0,1 0 1 0 0,-1-1-1 0 0,0 1 1 0 0,0-1-1 0 0,1 1 1 0 0,-1-1-1 0 0,0 1 1 0 0,0-1-1 0 0,1 0 0 0 0,-1 0 1 0 0,1 0-1 0 0,-1 0 1 0 0,0 0-1 0 0,1 0 1 0 0,-1 0-1 0 0,0 0 1 0 0,1 0-1 0 0,-1-1 0 0 0,0 1 1 0 0,1 0-1 0 0,-1-1 1 0 0,0 1-1 0 0,0-1 1 0 0,1 0-1 0 0,-1 1 1 0 0,0-1-1 0 0,0 0 0 0 0,0 0 1 0 0,0 0-1 0 0,0 1 1 0 0,0-1-1 0 0,0 0 1 0 0,0 0-1 0 0,1-3 1 0 0,3-1 0 0 0,0-1 0 0 0,0-1 0 0 0,-1 1 0 0 0,0-1 0 0 0,0 1 0 0 0,-1-1 0 0 0,1 0 0 0 0,-1 0 0 0 0,3-13 0 0 0,13-73-60 0 0,-15 72-10 0 0,7-46-344 0 0,-5 31-1783 0 0,0 0-5764 0 0,-6 32 5936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2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 7769 0 0,'1'2'115'0'0,"1"0"0"0"0,-1 0 1 0 0,1 1-1 0 0,-1-1 0 0 0,0 0 1 0 0,0 0-1 0 0,0 1 0 0 0,0-1 1 0 0,0 1-1 0 0,0-1 0 0 0,-1 1 0 0 0,1-1 1 0 0,-1 1-1 0 0,0-1 0 0 0,1 1 1 0 0,-1-1-1 0 0,0 1 0 0 0,-1 3 1 0 0,-12 53 2331 0 0,2-6-2007 0 0,11-52-393 0 0,-1 0 1 0 0,1 0 0 0 0,0 0-1 0 0,0 0 1 0 0,0 0 0 0 0,0 0 0 0 0,0 0-1 0 0,0 0 1 0 0,0 0 0 0 0,0 0-1 0 0,1 0 1 0 0,-1 0 0 0 0,0 0 0 0 0,1 0-1 0 0,-1 0 1 0 0,0 0 0 0 0,1 0-1 0 0,0 0 1 0 0,-1 0 0 0 0,1 0 0 0 0,-1 0-1 0 0,1 0 1 0 0,0-1 0 0 0,0 1 0 0 0,-1 0-1 0 0,1-1 1 0 0,0 1 0 0 0,0 0-1 0 0,0-1 1 0 0,0 1 0 0 0,0-1 0 0 0,0 1-1 0 0,0-1 1 0 0,1 1 0 0 0,0-1 37 0 0,0-1 1 0 0,0 1 0 0 0,0-1 0 0 0,0 1 0 0 0,0-1-1 0 0,0 0 1 0 0,0 1 0 0 0,0-1 0 0 0,0 0-1 0 0,0-1 1 0 0,0 1 0 0 0,0 0 0 0 0,-1 0-1 0 0,1-1 1 0 0,0 1 0 0 0,1-4 0 0 0,1 1-40 0 0,-1 0 1 0 0,0-1 0 0 0,0 1-1 0 0,0-1 1 0 0,0 0-1 0 0,-1 0 1 0 0,0 0-1 0 0,0 0 1 0 0,0-1-1 0 0,-1 1 1 0 0,0 0 0 0 0,0-1-1 0 0,0 1 1 0 0,0-1-1 0 0,-1-10 1 0 0,0 12-111 0 0,0-1 0 0 0,-1 1 0 0 0,1 0 0 0 0,-1-1 0 0 0,0 1 0 0 0,0 0 0 0 0,0 0 0 0 0,-1 0 0 0 0,0 0 0 0 0,1 0 0 0 0,-1 0 0 0 0,-1 0 0 0 0,1 0 0 0 0,0 1 0 0 0,-1-1 1 0 0,0 1-1 0 0,0 0 0 0 0,0 0 0 0 0,0 0 0 0 0,-5-4 0 0 0,-11 1-3402 0 0,5 5-5631 0 0,12 1 7679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20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17 226 2536 0 0,'-5'11'-469'0'0,"-5"16"15862"0"0,9-49-13700 0 0,4 6-2010 0 0,0 1 0 0 0,1 0 0 0 0,1 0 0 0 0,0 0 1 0 0,1 1-1 0 0,0-1 0 0 0,2 1 0 0 0,11-18 0 0 0,16-14-4237 0 0,7 7-3333 0 0,-32 33 6783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2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0 6389 0 0,'-8'14'4948'0'0,"-19"18"-3396"0"0,-21 27-1260 0 0,47-57-301 0 0,-1 0 1 0 0,1 1-1 0 0,-1-1 1 0 0,1 1-1 0 0,0-1 1 0 0,0 1-1 0 0,0-1 1 0 0,0 1-1 0 0,1 0 1 0 0,-1-1-1 0 0,1 1 1 0 0,-1 5-1 0 0,1-7 7 0 0,1 1-1 0 0,0-1 0 0 0,-1 0 1 0 0,1 0-1 0 0,0 0 0 0 0,0 0 1 0 0,0 0-1 0 0,0 0 0 0 0,0 0 1 0 0,0 0-1 0 0,0 0 0 0 0,0 0 1 0 0,0 0-1 0 0,0-1 0 0 0,0 1 1 0 0,0 0-1 0 0,1-1 0 0 0,-1 1 1 0 0,0-1-1 0 0,0 1 0 0 0,1-1 1 0 0,-1 0-1 0 0,0 0 0 0 0,1 1 1 0 0,-1-1-1 0 0,1 0 1 0 0,-1 0-1 0 0,3-1 0 0 0,0 2 39 0 0,1-1 0 0 0,-1 1 0 0 0,0 0 0 0 0,1 0 0 0 0,-1 1 0 0 0,0-1 0 0 0,0 1 0 0 0,0 0 0 0 0,0 0 0 0 0,0 0 1 0 0,-1 1-1 0 0,6 4 0 0 0,-8-6-23 0 0,0 0 1 0 0,0 0-1 0 0,0 0 1 0 0,0 0-1 0 0,0 1 1 0 0,0-1 0 0 0,0 0-1 0 0,0 1 1 0 0,-1-1-1 0 0,1 0 1 0 0,-1 1-1 0 0,1-1 1 0 0,-1 1 0 0 0,1-1-1 0 0,-1 1 1 0 0,0-1-1 0 0,0 1 1 0 0,0 0 0 0 0,0-1-1 0 0,0 1 1 0 0,0-1-1 0 0,0 1 1 0 0,0-1-1 0 0,0 1 1 0 0,-1-1 0 0 0,1 1-1 0 0,-1-1 1 0 0,1 1-1 0 0,-1-1 1 0 0,0 0-1 0 0,0 1 1 0 0,1-1 0 0 0,-1 0-1 0 0,0 1 1 0 0,0-1-1 0 0,-2 2 1 0 0,-88 95 283 0 0,50-59-4651 0 0,21-20-443 0 0,18-17 3367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21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29 8585 0 0,'2'-3'304'0'0,"-1"0"1"0"0,1 0 0 0 0,0 1-1 0 0,0-1 1 0 0,0 1 0 0 0,0-1-1 0 0,1 1 1 0 0,-1 0 0 0 0,4-3-1 0 0,-6 5-249 0 0,0 0-1 0 0,1 0 1 0 0,-1 0 0 0 0,0 0-1 0 0,0 0 1 0 0,0-1-1 0 0,0 1 1 0 0,0 0 0 0 0,1 0-1 0 0,-1 0 1 0 0,0 0 0 0 0,0 0-1 0 0,0 0 1 0 0,0 0-1 0 0,0 0 1 0 0,1 0 0 0 0,-1 0-1 0 0,0 0 1 0 0,0 0-1 0 0,0 0 1 0 0,0 0 0 0 0,1 0-1 0 0,-1 0 1 0 0,0 0 0 0 0,0 0-1 0 0,0 1 1 0 0,0-1-1 0 0,0 0 1 0 0,1 0 0 0 0,-1 0-1 0 0,0 0 1 0 0,0 0-1 0 0,0 0 1 0 0,0 0 0 0 0,0 0-1 0 0,0 0 1 0 0,0 1-1 0 0,1-1 1 0 0,-1 0 0 0 0,0 0-1 0 0,0 0 1 0 0,0 0 0 0 0,0 0-1 0 0,0 1 1 0 0,0-1-1 0 0,0 0 1 0 0,0 0 0 0 0,0 0-1 0 0,0 0 1 0 0,0 0-1 0 0,0 1 1 0 0,0-1 0 0 0,-5 22 521 0 0,-25 81-554 0 0,-33 194 0 0 0,52-235-513 0 0,4-12-1231 0 0,4-27-1650 0 0,0-1 1 0 0,-11 34-1 0 0,10-47 1946 0 0</inkml:trace>
  <inkml:trace contextRef="#ctx0" brushRef="#br0" timeOffset="1">48 643 9237 0 0,'-5'-4'382'0'0,"1"0"-1"0"0,0 0 1 0 0,0 0 0 0 0,0 0 0 0 0,0-1-1 0 0,1 1 1 0 0,-1-1 0 0 0,1 0 0 0 0,-3-8-1 0 0,5 10-268 0 0,0 1-1 0 0,0-1 0 0 0,0 1 0 0 0,0-1 1 0 0,1 1-1 0 0,-1-1 0 0 0,1 1 0 0 0,0-1 1 0 0,0 0-1 0 0,0 1 0 0 0,0-1 0 0 0,0 1 1 0 0,0-1-1 0 0,1 0 0 0 0,0 1 0 0 0,-1-1 1 0 0,1 1-1 0 0,0-1 0 0 0,0 1 0 0 0,0 0 1 0 0,0-1-1 0 0,3-2 0 0 0,11-15-180 0 0,1 2 0 0 0,1 0 0 0 0,0 1-1 0 0,1 1 1 0 0,33-23 0 0 0,55-25-8470 0 0,-79 48 6613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2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40 169 5396 0 0,'0'-12'8412'0'0,"-2"46"-7833"0"0,-10 53 0 0 0,-1 13-841 0 0,2-18 1585 0 0,11-96-794 0 0,-1 8-533 0 0,1-1 1 0 0,0 1-1 0 0,0-1 1 0 0,1 1-1 0 0,-1-1 0 0 0,4-10 1 0 0,22-74-287 0 0,-16 52 235 0 0,1 2 1 0 0,22-50-1 0 0,-28 76 53 0 0,1 0-1 0 0,1 0 1 0 0,-1 0-1 0 0,2 1 0 0 0,-1 0 1 0 0,2 0-1 0 0,-1 1 1 0 0,1 0-1 0 0,1 1 0 0 0,-1-1 1 0 0,18-9-1 0 0,-26 17 3 0 0,0 0 0 0 0,0 0 0 0 0,0 1 0 0 0,0-1 1 0 0,1 0-1 0 0,-1 1 0 0 0,0-1 0 0 0,1 0 0 0 0,-1 1 0 0 0,0 0 0 0 0,1-1 0 0 0,-1 1 0 0 0,0 0 0 0 0,1 0 0 0 0,-1 0 0 0 0,0 0 1 0 0,1 0-1 0 0,-1 0 0 0 0,1 0 0 0 0,-1 0 0 0 0,0 0 0 0 0,1 1 0 0 0,-1-1 0 0 0,0 1 0 0 0,1-1 0 0 0,-1 1 0 0 0,0-1 0 0 0,0 1 1 0 0,1 0-1 0 0,-1-1 0 0 0,0 1 0 0 0,0 0 0 0 0,2 2 0 0 0,-2-1 12 0 0,0-1 1 0 0,-1 1-1 0 0,1-1 0 0 0,0 1 1 0 0,-1 0-1 0 0,1-1 0 0 0,-1 1 0 0 0,0 0 1 0 0,0 0-1 0 0,1-1 0 0 0,-1 1 1 0 0,0 0-1 0 0,-1 0 0 0 0,1 0 1 0 0,0-1-1 0 0,0 1 0 0 0,-1 0 1 0 0,1 0-1 0 0,-1-1 0 0 0,1 1 1 0 0,-1-1-1 0 0,0 1 0 0 0,0 0 1 0 0,0-1-1 0 0,0 1 0 0 0,-1 1 1 0 0,-58 75-2575 0 0,11-34-7057 0 0,45-41 8410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22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7173 0 0,'6'-6'229'0'0,"-4"4"3"0"0,0 0 0 0 0,0 0 1 0 0,0 0-1 0 0,0 0 1 0 0,0 1-1 0 0,1-1 0 0 0,-1 1 1 0 0,0-1-1 0 0,1 1 1 0 0,-1 0-1 0 0,1 0 1 0 0,3-1-1 0 0,-30 48 234 0 0,21-39-229 0 0,0-1 0 0 0,1 1 0 0 0,0 0 0 0 0,0 0 0 0 0,1 1 0 0 0,-1 7 874 0 0,28-49-862 0 0,-8 5-191 0 0,-14 21 73 0 0,1 0 0 0 0,0 0 0 0 0,0 1 0 0 0,1-1-1 0 0,-1 1 1 0 0,2 1 0 0 0,-1-1 0 0 0,1 1 0 0 0,0 0 0 0 0,10-7 0 0 0,-16 13-126 0 0,1 0 0 0 0,-1 0 1 0 0,0 0-1 0 0,1 0 1 0 0,-1 0-1 0 0,0 0 0 0 0,1 0 1 0 0,-1 0-1 0 0,0 1 0 0 0,0-1 1 0 0,1 0-1 0 0,-1 1 1 0 0,0-1-1 0 0,0 1 0 0 0,1 0 1 0 0,-1-1-1 0 0,0 1 0 0 0,0 0 1 0 0,0 0-1 0 0,0-1 1 0 0,0 1-1 0 0,0 0 0 0 0,0 0 1 0 0,0 0-1 0 0,-1 0 0 0 0,2 3 1 0 0,27 39-319 0 0,-16-22-334 0 0,-13-20 685 0 0,1 0 0 0 0,-1-1 1 0 0,0 1-1 0 0,0 0 0 0 0,1-1 1 0 0,-1 1-1 0 0,0 0 0 0 0,1-1 0 0 0,-1 1 1 0 0,1-1-1 0 0,-1 1 0 0 0,1-1 0 0 0,-1 1 1 0 0,1-1-1 0 0,-1 1 0 0 0,1-1 0 0 0,-1 1 1 0 0,1-1-1 0 0,0 0 0 0 0,-1 1 0 0 0,1-1 1 0 0,0 0-1 0 0,-1 1 0 0 0,1-1 0 0 0,0 0 1 0 0,-1 0-1 0 0,1 0 0 0 0,0 0 0 0 0,0 0 1 0 0,-1 0-1 0 0,2 0 0 0 0,5-25 2222 0 0,-4 11-2426 0 0,-1 1-355 0 0,2-9 876 0 0,0 1 0 0 0,2-1 0 0 0,13-32 0 0 0,-16 48-781 0 0,0 0 0 0 0,0-1 0 0 0,1 2-1 0 0,0-1 1 0 0,1 0 0 0 0,6-7 0 0 0,-7 10-642 0 0,0-1 1 0 0,0 1-1 0 0,0 0 0 0 0,0 1 0 0 0,0-1 0 0 0,1 1 1 0 0,-1 0-1 0 0,1 0 0 0 0,0 0 0 0 0,5-1 0 0 0,-2 0-26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22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36 110 6149 0 0,'5'-20'1973'0'0,"-1"0"1"0"0,-1-1 0 0 0,1-28 681 0 0,-5 70-620 0 0,-11 23-1849 0 0,2 0-1 0 0,2 0 1 0 0,-3 69-1 0 0,8-72-181 0 0,-3 101-1536 0 0,6-82-5329 0 0,0-32 437 0 0,0-26 5079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0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6269 0 0,'1'0'199'0'0,"0"0"0"0"0,-1 1 1 0 0,1-1-1 0 0,0 0 0 0 0,-1 1 1 0 0,1-1-1 0 0,0 0 1 0 0,-1 1-1 0 0,1-1 0 0 0,0 1 1 0 0,-1-1-1 0 0,1 1 1 0 0,-1-1-1 0 0,1 1 0 0 0,-1 0 1 0 0,1-1-1 0 0,-1 1 0 0 0,1 0 1 0 0,-1-1-1 0 0,1 1 1 0 0,-1 0-1 0 0,0-1 0 0 0,0 1 1 0 0,1 0-1 0 0,-1 0 0 0 0,0-1 1 0 0,0 1-1 0 0,0 0 1 0 0,0 1-1 0 0,5 35 2047 0 0,-5-31-2103 0 0,0-1 1 0 0,1 0 0 0 0,-1 0 0 0 0,1 0 0 0 0,0 0 0 0 0,4 9 0 0 0,2 4 330 0 0,5 5 1046 0 0,-12-22-1512 0 0,1-1 1 0 0,0 0-1 0 0,-1 0 0 0 0,1 0 0 0 0,0 1 1 0 0,0-1-1 0 0,-1 0 0 0 0,1 0 0 0 0,0 0 1 0 0,-1 0-1 0 0,1 0 0 0 0,0 0 0 0 0,0 0 1 0 0,-1-1-1 0 0,1 1 0 0 0,0 0 0 0 0,-1 0 0 0 0,1 0 1 0 0,0-1-1 0 0,-1 1 0 0 0,1 0 0 0 0,0-1 1 0 0,-1 1-1 0 0,1-1 0 0 0,-1 1 0 0 0,1-1 1 0 0,0 1-1 0 0,-1-1 0 0 0,1 1 0 0 0,-1-1 0 0 0,0 1 1 0 0,1-1-1 0 0,-1 1 0 0 0,1-1 0 0 0,-1-1 1 0 0,33-42-118 0 0,-27 35 49 0 0,0 0 0 0 0,0 0 1 0 0,1 1-1 0 0,0 0 1 0 0,0 0-1 0 0,1 1 0 0 0,0 0 1 0 0,10-7-1 0 0,-17 13-274 0 0,1 1-1 0 0,-1 0 0 0 0,1 0 1 0 0,-1-1-1 0 0,1 1 0 0 0,-1 0 1 0 0,1 0-1 0 0,-1 0 0 0 0,1 0 1 0 0,-1 1-1 0 0,1-1 0 0 0,-1 0 1 0 0,1 1-1 0 0,-1-1 0 0 0,0 1 1 0 0,1-1-1 0 0,-1 1 0 0 0,1 0 1 0 0,-1-1-1 0 0,0 1 0 0 0,0 0 1 0 0,1 0-1 0 0,-1 0 0 0 0,0 0 1 0 0,0 0-1 0 0,0 0 0 0 0,0 0 1 0 0,0 0-1 0 0,0 1 0 0 0,-1-1 1 0 0,1 0-1 0 0,1 3 0 0 0,4 4-2299 0 0,-1-3 1668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23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50 154 12061 0 0,'-17'-10'460'0'0,"-8"-6"1200"0"0,18 6 3443 0 0,10 7-4909 0 0,1 0-1 0 0,0 0 0 0 0,0 0 0 0 0,0 1 0 0 0,0-1 1 0 0,1 1-1 0 0,8-3 0 0 0,-7 2-93 0 0,27-12-764 0 0,1 2 0 0 0,46-13 1 0 0,22 0-7946 0 0,-80 21 5466 0 0,1 0 1100 0 0</inkml:trace>
  <inkml:trace contextRef="#ctx0" brushRef="#br0" timeOffset="1">790 68 8889 0 0,'6'4'6696'0'0,"-7"6"-4080"0"0,-8 19-3475 0 0,1-8 1208 0 0,-4 62-1487 0 0,12-64-3087 0 0,0-1-3724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23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10633 0 0,'0'-127'1805'0'0,"0"125"-1958"0"0,0 1 0 0 0,1-1-1 0 0,0 1 1 0 0,-1 0 0 0 0,1-1-1 0 0,0 1 1 0 0,-1 0 0 0 0,1-1 0 0 0,0 1-1 0 0,0 0 1 0 0,0 0 0 0 0,0 0-1 0 0,0 0 1 0 0,1 0 0 0 0,-1 0-1 0 0,0 0 1 0 0,0 0 0 0 0,1 0-1 0 0,-1 1 1 0 0,0-1 0 0 0,1 0-1 0 0,-1 1 1 0 0,1 0 0 0 0,-1-1-1 0 0,1 1 1 0 0,-1 0 0 0 0,1-1-1 0 0,-1 1 1 0 0,4 0 0 0 0,52-3-2003 0 0,-51 3 2312 0 0,-2 0-15 0 0,1 0-1 0 0,-1 0 1 0 0,0 1 0 0 0,0-1-1 0 0,1 1 1 0 0,-1 0 0 0 0,0 0-1 0 0,0 0 1 0 0,0 1-1 0 0,0 0 1 0 0,0 0 0 0 0,0 0-1 0 0,5 4 1 0 0,-7-5 43 0 0,-1 0 0 0 0,0 1 0 0 0,1-1 0 0 0,-1 1 0 0 0,0 0 0 0 0,0-1 0 0 0,0 1 0 0 0,0 0 0 0 0,0 0 0 0 0,-1 0 0 0 0,1 0 0 0 0,-1-1 0 0 0,1 1 0 0 0,-1 0 0 0 0,1 0 0 0 0,-1 0 0 0 0,0 0 0 0 0,0 0 0 0 0,0 0 0 0 0,0 0 0 0 0,-1 0 0 0 0,1 0 0 0 0,0 0 0 0 0,-1 0 0 0 0,1 0 0 0 0,-1 0 0 0 0,0 0 0 0 0,0-1 0 0 0,1 1 0 0 0,-1 0 0 0 0,-2 1 0 0 0,-20 33 1491 0 0,19-31-1505 0 0,0 0 0 0 0,0 0 0 0 0,0 0 0 0 0,1 1-1 0 0,0-1 1 0 0,0 1 0 0 0,1 0 0 0 0,-1-1 0 0 0,1 1 0 0 0,1 0 0 0 0,-2 8 0 0 0,5-11-143 0 0,1 0 0 0 0,1-1 1 0 0,-1 1-1 0 0,0-1 1 0 0,0 0-1 0 0,1 1 0 0 0,0-2 1 0 0,-1 1-1 0 0,1 0 1 0 0,0-1-1 0 0,0 0 0 0 0,4 2 1 0 0,1 0-4 0 0,13 5 10 0 0,-16-7 37 0 0,0 0 0 0 0,0 1 1 0 0,0 0-1 0 0,0 1 0 0 0,-1-1 0 0 0,1 1 1 0 0,-1 0-1 0 0,1 0 0 0 0,-1 1 0 0 0,0-1 0 0 0,-1 1 1 0 0,1 0-1 0 0,6 8 0 0 0,-10-10-38 0 0,-1 0 0 0 0,0 0 0 0 0,1 0-1 0 0,-1 0 1 0 0,0 0 0 0 0,0 0 0 0 0,-1-1 0 0 0,1 1 0 0 0,0 0-1 0 0,-1 0 1 0 0,1 0 0 0 0,-1 0 0 0 0,1 0 0 0 0,-1-1 0 0 0,0 1-1 0 0,0 0 1 0 0,0-1 0 0 0,0 1 0 0 0,0 0 0 0 0,0-1 0 0 0,0 1-1 0 0,0-1 1 0 0,-1 0 0 0 0,-2 3 0 0 0,-41 34-1124 0 0,35-31 376 0 0,-65 45-9319 0 0,61-43 7949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24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5100 0 0,'9'-27'2301'0'0,"-8"23"-1742"0"0,0-1-1 0 0,0 1 1 0 0,1-1 0 0 0,0 1 0 0 0,-1 0-1 0 0,1 0 1 0 0,0 0 0 0 0,1 0 0 0 0,-1 0-1 0 0,1 0 1 0 0,3-3 0 0 0,-3 5-121 0 0,1 1 1142 0 0,-4 9-601 0 0,0 2-1112 0 0,-13 151 142 0 0,1-36-431 0 0,7-48-78 0 0,-1 9-2211 0 0,4-29-7151 0 0,2-55 8922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25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34 635 8057 0 0,'-3'-5'153'0'0,"3"4"-45"0"0,-1-1 1 0 0,1 1 0 0 0,-1 0 0 0 0,1-1 0 0 0,-1 1 0 0 0,0 0 0 0 0,0 0 0 0 0,0-1 0 0 0,0 1 0 0 0,0 0 0 0 0,0 0 0 0 0,0 0-1 0 0,0 0 1 0 0,0 0 0 0 0,0 0 0 0 0,0 1 0 0 0,-1-1 0 0 0,1 0 0 0 0,0 0 0 0 0,-1 1 0 0 0,1-1 0 0 0,0 1 0 0 0,-1-1 0 0 0,1 1 0 0 0,-1 0-1 0 0,-2-1 518 0 0,4 2-577 0 0,0-1 1 0 0,0 1-1 0 0,0 0 0 0 0,0-1 1 0 0,0 1-1 0 0,0-1 0 0 0,0 1 1 0 0,0-1-1 0 0,1 1 0 0 0,-1-1 0 0 0,0 1 1 0 0,0-1-1 0 0,0 1 0 0 0,0-1 1 0 0,1 1-1 0 0,-1-1 0 0 0,0 0 1 0 0,1 1-1 0 0,-1-1 0 0 0,0 1 0 0 0,1-1 1 0 0,-1 0-1 0 0,0 1 0 0 0,1-1 1 0 0,-1 0-1 0 0,1 1 0 0 0,-1-1 1 0 0,1 0-1 0 0,-1 1 0 0 0,0-1 0 0 0,1 0 1 0 0,-1 0-1 0 0,1 0 0 0 0,0 1 1 0 0,23-7 378 0 0,29-24-916 0 0,-46 25 535 0 0,11-8-350 0 0,0-1-1 0 0,-1 0 1 0 0,-1-2 0 0 0,0 0 0 0 0,-1-1 0 0 0,0 0-1 0 0,-2-1 1 0 0,0-1 0 0 0,-1 0 0 0 0,15-33-1 0 0,4-19 345 0 0,37-129 0 0 0,-52 146 1398 0 0,-3 20-640 0 0,-10 29 165 0 0,-7 23-297 0 0,-9 33-323 0 0,2 0 0 0 0,-6 98 1 0 0,11 106 1203 0 0,6-224-918 0 0,21-65-900 0 0,-17 27 236 0 0,1 0 1 0 0,0 0 0 0 0,0 0 0 0 0,12-11-1 0 0,-14 15 184 0 0,-1 1-1 0 0,1 0 1 0 0,-1 0-1 0 0,1 0 1 0 0,0 0-1 0 0,0 0 1 0 0,0 0-1 0 0,0 1 0 0 0,0 0 1 0 0,0-1-1 0 0,1 1 1 0 0,-1 0-1 0 0,0 1 1 0 0,7-2-1 0 0,-5 5-95 0 0,0 1-1 0 0,0-1 1 0 0,-1 1 0 0 0,1 0 0 0 0,-1 0-1 0 0,6 7 1 0 0,-1-1-178 0 0,-4-6-136 0 0,1 1 1 0 0,-1-1-1 0 0,1 0 1 0 0,0 0-1 0 0,0-1 0 0 0,0 0 1 0 0,0 0-1 0 0,10 4 0 0 0,19 0-4993 0 0,2-5-3731 0 0,-30-2 7639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2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46 486 6957 0 0,'1'0'85'0'0,"0"0"1"0"0,1 0-1 0 0,-1-1 1 0 0,0 1-1 0 0,0-1 0 0 0,0 1 1 0 0,0-1-1 0 0,0 0 1 0 0,0 1-1 0 0,0-1 1 0 0,0 0-1 0 0,0 0 1 0 0,0 1-1 0 0,0-1 1 0 0,-1 0-1 0 0,1 0 1 0 0,0 0-1 0 0,0 0 1 0 0,-1 0-1 0 0,1 0 1 0 0,-1 0-1 0 0,1-1 0 0 0,-1 1 1 0 0,1 0-1 0 0,-1 0 1 0 0,0 0-1 0 0,0 0 1 0 0,1-1-1 0 0,-1 1 1 0 0,0-2 1130 0 0,-19 17 133 0 0,14-8-1290 0 0,0 0-1 0 0,0 0 1 0 0,0 1 0 0 0,1-1 0 0 0,0 1-1 0 0,1 0 1 0 0,-1 0 0 0 0,1 0 0 0 0,1 0-1 0 0,-1 1 1 0 0,1-1 0 0 0,1 1 0 0 0,-1-1-1 0 0,0 10 1 0 0,3-17-52 0 0,-1 0-1 0 0,0 1 1 0 0,0-1-1 0 0,0 0 1 0 0,0 0 0 0 0,1 0-1 0 0,-1 1 1 0 0,0-1-1 0 0,0 0 1 0 0,1 0 0 0 0,-1 0-1 0 0,0 0 1 0 0,0 1-1 0 0,0-1 1 0 0,1 0-1 0 0,-1 0 1 0 0,0 0 0 0 0,0 0-1 0 0,1 0 1 0 0,-1 0-1 0 0,0 0 1 0 0,1 0-1 0 0,-1 0 1 0 0,0 0 0 0 0,0 0-1 0 0,1 0 1 0 0,-1 0-1 0 0,0 0 1 0 0,0 0-1 0 0,1 0 1 0 0,-1 0 0 0 0,0 0-1 0 0,0-1 1 0 0,1 1-1 0 0,-1 0 1 0 0,0 0-1 0 0,0 0 1 0 0,1 0 0 0 0,-1 0-1 0 0,0-1 1 0 0,0 1-1 0 0,0 0 1 0 0,0 0 0 0 0,1 0-1 0 0,-1-1 1 0 0,0 1-1 0 0,0-1 1 0 0,15-9 118 0 0,-14 9-126 0 0,16-12 39 0 0,0-2 0 0 0,23-26 0 0 0,16-15 1712 0 0,-54 58-1604 0 0,0 0 0 0 0,-1 0 0 0 0,1 0 1 0 0,-1 0-1 0 0,1 0 0 0 0,-1 0 0 0 0,0 1 1 0 0,0-1-1 0 0,0 0 0 0 0,0 1 0 0 0,0-1 0 0 0,-1 0 1 0 0,2 5-1 0 0,8 20 6 0 0,-9-25-141 0 0,-1-1 0 0 0,1 0 1 0 0,-1 0-1 0 0,1 0 0 0 0,0 0 0 0 0,0 1 1 0 0,-1-1-1 0 0,1 0 0 0 0,0 0 1 0 0,0-1-1 0 0,0 1 0 0 0,0 0 1 0 0,0 0-1 0 0,0 0 0 0 0,1-1 1 0 0,-1 1-1 0 0,0 0 0 0 0,0-1 0 0 0,0 1 1 0 0,1-1-1 0 0,-1 0 0 0 0,0 1 1 0 0,1-1-1 0 0,-1 0 0 0 0,0 0 1 0 0,3 0-1 0 0,-2 0-14 0 0,0-1 0 0 0,0 0 1 0 0,0 0-1 0 0,0 0 0 0 0,0 0 1 0 0,-1 0-1 0 0,1 0 0 0 0,0-1 1 0 0,0 1-1 0 0,-1 0 0 0 0,1-1 0 0 0,-1 0 1 0 0,1 1-1 0 0,1-4 0 0 0,4-4-211 0 0,-1-2 0 0 0,0 1 0 0 0,0-1 0 0 0,6-19 0 0 0,118-385-441 0 0,-121 392 1317 0 0,-7 28-54 0 0,-11 44 207 0 0,5-26-745 0 0,-2 22 30 0 0,-13 124-86 0 0,18-141-13 0 0,1 0-1 0 0,1 0 1 0 0,2 0-1 0 0,7 32 1 0 0,-3-32-222 0 0,18 52 0 0 0,-9-46-2673 0 0,4-3-3905 0 0,-17-29 4535 0 0,0 0 654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26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34 118 12917 0 0,'-1'-1'72'0'0,"1"-1"1"0"0,-1 1-1 0 0,0 0 0 0 0,1 0 0 0 0,-1 0 0 0 0,0 0 0 0 0,0 0 1 0 0,0 0-1 0 0,0 0 0 0 0,0 1 0 0 0,0-1 0 0 0,0 0 0 0 0,0 0 1 0 0,0 1-1 0 0,0-1 0 0 0,0 1 0 0 0,0-1 0 0 0,-2 0 0 0 0,-11-7 2892 0 0,14 8-2906 0 0,0-1 0 0 0,0 0 1 0 0,0 0-1 0 0,1 0 0 0 0,-1 1 0 0 0,0-1 0 0 0,0 0 0 0 0,1 1 0 0 0,-1-1 0 0 0,1 0 0 0 0,-1 0 0 0 0,0 1 1 0 0,1-1-1 0 0,-1 1 0 0 0,1-1 0 0 0,-1 0 0 0 0,1 1 0 0 0,0-1 0 0 0,-1 1 0 0 0,1-1 0 0 0,0 1 1 0 0,-1 0-1 0 0,1-1 0 0 0,0 1 0 0 0,-1 0 0 0 0,1-1 0 0 0,0 1 0 0 0,1 0 0 0 0,24-14-221 0 0,52-17-3524 0 0,3 5-5582 0 0,-59 21 7579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37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33 7929 0 0,'13'-19'1596'0'0,"-4"5"3194"0"0,-13 29-2730 0 0,-11 30-1692 0 0,3 1-1 0 0,1 0 1 0 0,-4 50 0 0 0,-11 48 1046 0 0,22-131-1321 0 0,1 2-17 0 0,-1 0-1 0 0,2 0 1 0 0,-2 19-1 0 0,4-30-53 0 0,2 13-7 0 0,-2-17-22 0 0,0 1-1 0 0,1-1 1 0 0,-1 0 0 0 0,0 1 0 0 0,0-1 0 0 0,1 0-1 0 0,-1 0 1 0 0,1 1 0 0 0,-1-1 0 0 0,0 0 0 0 0,1 0-1 0 0,-1 0 1 0 0,0 1 0 0 0,1-1 0 0 0,-1 0-1 0 0,1 0 1 0 0,-1 0 0 0 0,1 0 0 0 0,-1 0 0 0 0,0 0-1 0 0,1 0 1 0 0,-1 0 0 0 0,1 0 0 0 0,-1 0 0 0 0,1 0-1 0 0,-1 0 1 0 0,0 0 0 0 0,1-1 0 0 0,-1 1 0 0 0,1 0-1 0 0,-1 0 1 0 0,0 0 0 0 0,1-1 0 0 0,-1 1 0 0 0,0 0-1 0 0,1 0 1 0 0,-1-1 0 0 0,0 1 0 0 0,1 0-1 0 0,-1 0 1 0 0,0-1 0 0 0,0 1 0 0 0,1-1 0 0 0,-1 1-1 0 0,0 0 1 0 0,0-1 0 0 0,1 0 0 0 0,6-3-44 0 0,0 0 1 0 0,0 1-1 0 0,1-1 1 0 0,0 1-1 0 0,-1 1 1 0 0,1-1-1 0 0,0 1 1 0 0,1 1-1 0 0,-1 0 1 0 0,0 0-1 0 0,0 0 1 0 0,16 2-1 0 0,-22-1 65 0 0,-1-1 1 0 0,1 1-1 0 0,0 0 1 0 0,-1 1-1 0 0,1-1 1 0 0,-1 0-1 0 0,1 0 1 0 0,-1 1-1 0 0,1-1 0 0 0,-1 0 1 0 0,1 1-1 0 0,-1 0 1 0 0,0-1-1 0 0,1 1 1 0 0,-1 0-1 0 0,0 0 0 0 0,1-1 1 0 0,-1 1-1 0 0,0 0 1 0 0,0 0-1 0 0,0 1 1 0 0,0-1-1 0 0,0 0 0 0 0,0 0 1 0 0,0 0-1 0 0,0 1 1 0 0,0-1-1 0 0,-1 0 1 0 0,1 1-1 0 0,-1-1 1 0 0,1 1-1 0 0,-1-1 0 0 0,1 1 1 0 0,-1-1-1 0 0,0 1 1 0 0,1-1-1 0 0,-1 1 1 0 0,0-1-1 0 0,0 1 0 0 0,0-1 1 0 0,0 1-1 0 0,-1 0 1 0 0,1 1-1 0 0,-1 2 14 0 0,0 1 0 0 0,-1-1 0 0 0,1 1 0 0 0,-1-1 0 0 0,0 0 0 0 0,-1 0 0 0 0,1 0 0 0 0,-1 0 0 0 0,0 0 0 0 0,-6 8 0 0 0,5-9-501 0 0,0-1 0 0 0,0 1 0 0 0,0-1 0 0 0,0 1 0 0 0,-1-1 0 0 0,-5 3 0 0 0,-20 1-9709 0 0,25-7 8523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38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6857 0 0,'3'0'297'0'0,"0"1"0"0"0,1 0-1 0 0,-1-1 1 0 0,0 0 0 0 0,0 0 0 0 0,0 0 0 0 0,0 0 0 0 0,0 0 0 0 0,0-1 0 0 0,0 1 0 0 0,0-1 0 0 0,0 0 0 0 0,0 0 0 0 0,0 0 0 0 0,0 0 0 0 0,0-1 0 0 0,0 1 0 0 0,-1-1 0 0 0,1 0 0 0 0,-1 1-1 0 0,1-1 1 0 0,-1 0 0 0 0,1 0 0 0 0,2-4 0 0 0,2-1-74 0 0,1 0-1 0 0,-1-1 1 0 0,0 1-1 0 0,-1-2 1 0 0,0 1-1 0 0,7-13 0 0 0,-13 21-245 0 0,1-1 0 0 0,-1 1 0 0 0,0 0-1 0 0,0-1 1 0 0,1 1 0 0 0,-1 0-1 0 0,0-1 1 0 0,0 1 0 0 0,1 0 0 0 0,-1-1-1 0 0,0 1 1 0 0,0 0 0 0 0,0-1-1 0 0,0 1 1 0 0,0-1 0 0 0,0 1 0 0 0,1 0-1 0 0,-1-1 1 0 0,0 1 0 0 0,0-1-1 0 0,0 1 1 0 0,0-1 0 0 0,0 1 0 0 0,-1 0-1 0 0,1-1 1 0 0,0 1 0 0 0,0-1-1 0 0,0 1 1 0 0,0 0 0 0 0,0-1-1 0 0,0 1 1 0 0,-1 0 0 0 0,1-1 0 0 0,0 1-1 0 0,-1-1 1 0 0,-14 7-93 0 0,-19 22 254 0 0,28-21 22 0 0,-1 1 1 0 0,1 0-1 0 0,0 0 1 0 0,1 1-1 0 0,0-1 1 0 0,0 1-1 0 0,1 0 1 0 0,0 1-1 0 0,0-1 1 0 0,1 1-1 0 0,1 0 1 0 0,0-1-1 0 0,0 1 1 0 0,-1 12-1 0 0,4-20-135 0 0,-1-1 1 0 0,1 1-1 0 0,-1-1 0 0 0,1 1 0 0 0,-1-1 1 0 0,1 0-1 0 0,0 1 0 0 0,0-1 0 0 0,0 0 0 0 0,0 0 1 0 0,0 1-1 0 0,0-1 0 0 0,0 0 0 0 0,0 0 0 0 0,0 0 1 0 0,0 0-1 0 0,0-1 0 0 0,1 1 0 0 0,-1 0 1 0 0,0 0-1 0 0,1-1 0 0 0,-1 1 0 0 0,1-1 0 0 0,-1 1 1 0 0,0-1-1 0 0,1 1 0 0 0,-1-1 0 0 0,1 0 0 0 0,-1 0 1 0 0,3 0-1 0 0,2 1-198 0 0,0 0-1 0 0,0-1 1 0 0,0 0 0 0 0,0 0-1 0 0,0 0 1 0 0,9-2 0 0 0,9-6-3770 0 0,1-1 0 0 0,35-18 0 0 0,-43 18 2435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38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75 8097 0 0,'3'-3'380'0'0,"0"-1"1"0"0,0 1 0 0 0,-1-1-1 0 0,0 0 1 0 0,1 1-1 0 0,-1-1 1 0 0,-1 0 0 0 0,1 0-1 0 0,0-1 1 0 0,-1 1 0 0 0,0 0-1 0 0,0 0 1 0 0,-1-1-1 0 0,1 1 1 0 0,-1-1 0 0 0,0-6 1876 0 0,-2 14-2116 0 0,0-1 0 0 0,0 1 0 0 0,0 0 0 0 0,0-1 0 0 0,0 1 0 0 0,1 0 0 0 0,-1 0 0 0 0,1 0 0 0 0,0 0 0 0 0,0 0 0 0 0,0 1 0 0 0,0-1 0 0 0,0 7 0 0 0,-1-2 49 0 0,-23 74 81 0 0,-27 164 0 0 0,36-103-5960 0 0,14-123-1098 0 0,2-16 4985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39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19 119 11901 0 0,'0'1'45'0'0,"0"-1"1"0"0,0 0-1 0 0,0 0 0 0 0,0 0 0 0 0,0 0 1 0 0,0 0-1 0 0,0 0 0 0 0,1 0 0 0 0,-1 0 0 0 0,0 0 1 0 0,0 0-1 0 0,0 0 0 0 0,0 0 0 0 0,0 1 1 0 0,0-1-1 0 0,0 0 0 0 0,0 0 0 0 0,0 0 1 0 0,0 0-1 0 0,1 0 0 0 0,-1 0 0 0 0,0 0 1 0 0,0 0-1 0 0,0 0 0 0 0,0 0 0 0 0,0 0 1 0 0,0 0-1 0 0,0 0 0 0 0,0 0 0 0 0,1 0 0 0 0,-1 0 1 0 0,0 0-1 0 0,0 0 0 0 0,0 0 0 0 0,0 0 1 0 0,0 0-1 0 0,0 0 0 0 0,0 0 0 0 0,0 0 1 0 0,0-1-1 0 0,1 1 0 0 0,-1 0 0 0 0,0 0 1 0 0,0 0-1 0 0,0 0 0 0 0,0 0 0 0 0,0 0 1 0 0,0 0-1 0 0,0 0 0 0 0,0 0 0 0 0,0 0 0 0 0,0 0 1 0 0,0 0-1 0 0,0-1 0 0 0,0 1 0 0 0,0 0 1 0 0,0 0-1 0 0,0 0 0 0 0,0 0 0 0 0,0 0 1 0 0,0 0-1 0 0,0 0 0 0 0,0 0 0 0 0,0-1 1 0 0,-1 14 1911 0 0,-6 15-902 0 0,-6 27-1709 0 0,11-31-9285 0 0,10-24 6150 0 0,-5 0 2789 0 0</inkml:trace>
  <inkml:trace contextRef="#ctx0" brushRef="#br0" timeOffset="1">42 69 12097 0 0,'10'-7'680'0'0,"-10"0"-364"0"0,0 1-188 0 0,0 0-64 0 0,0 0-44 0 0,0 1-80 0 0,0 0-240 0 0,0-1-124 0 0,0 3-280 0 0,0-1-328 0 0,0 1-468 0 0,0 0-532 0 0,2-1-537 0 0,-2 1 1397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7:58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30 3972 0 0,'-3'-1'362'0'0,"0"-1"0"0"0,0 0 0 0 0,0 1 0 0 0,0 0 1 0 0,0 0-1 0 0,0 0 0 0 0,0 0 0 0 0,-1 0 0 0 0,1 1 0 0 0,0-1 0 0 0,-6 1 2204 0 0,25-5 1753 0 0,16-2-2378 0 0,-9 5-1158 0 0,-1 0-377 0 0,-1 1 1 0 0,0 0-1 0 0,1 2 1 0 0,-1 0-1 0 0,32 7 0 0 0,-21 1-5 0 0,-12-5-258 0 0,1 2 0 0 0,-1 0 0 0 0,-1 1 0 0 0,23 12 0 0 0,-36-15-129 0 0,0 0-1 0 0,0 0 1 0 0,0 0-1 0 0,-1 1 1 0 0,1 0-1 0 0,-1 0 1 0 0,-1 0 0 0 0,1 1-1 0 0,-1-1 1 0 0,0 1-1 0 0,0 0 1 0 0,0 0-1 0 0,-1 1 1 0 0,0-1-1 0 0,0 1 1 0 0,2 10 0 0 0,-2-4-2 0 0,-1 1 0 0 0,-1-1 1 0 0,0 1-1 0 0,0-1 1 0 0,-2 1-1 0 0,1-1 0 0 0,-2 1 1 0 0,0-1-1 0 0,0 0 1 0 0,-2 0-1 0 0,1 0 0 0 0,-2 0 1 0 0,1 0-1 0 0,-2-1 1 0 0,0 0-1 0 0,-12 19 0 0 0,-12 14 191 0 0,-2 0-1 0 0,-62 67 1 0 0,90-109-180 0 0,-521 493-1763 0 0,456-436-100 0 0,34-29-463 0 0,-26 22-7438 0 0,49-44 7843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0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7361 0 0,'7'13'-832'0'0,"-1"-1"3631"0"0,1 0 6516 0 0,-4-34-6295 0 0,-3 16-3060 0 0,0 0-1 0 0,1 0 1 0 0,0 0-1 0 0,1 1 1 0 0,-1-1-1 0 0,1 1 1 0 0,0-1-1 0 0,0 1 0 0 0,1-1 1 0 0,-1 1-1 0 0,1 0 1 0 0,0 0-1 0 0,1 1 1 0 0,-1-1-1 0 0,1 1 1 0 0,7-8-1 0 0,33-22-4067 0 0,4 7-6766 0 0,-35 22 9178 0 0</inkml:trace>
  <inkml:trace contextRef="#ctx0" brushRef="#br0" timeOffset="1">342 3 10521 0 0,'0'5'48'0'0,"-2"26"7719"0"0,0-15-8245 0 0,-5 14 584 0 0,2-11-591 0 0,1 0 1 0 0,1 0-1 0 0,-1 25 0 0 0,3-34-602 0 0,0-5-1027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39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4996 0 0,'2'1'266'0'0,"0"1"0"0"0,0-1-1 0 0,0 1 1 0 0,0 0 0 0 0,0 0-1 0 0,0 0 1 0 0,0 0-1 0 0,-1 0 1 0 0,1 0 0 0 0,-1 0-1 0 0,0 1 1 0 0,0-1 0 0 0,0 1-1 0 0,2 3 1 0 0,-3-4 9 0 0,1 0 0 0 0,-1 0 0 0 0,1 0 0 0 0,0 0 0 0 0,0-1 0 0 0,-1 1 0 0 0,1 0 0 0 0,0 0 0 0 0,1-1 0 0 0,-1 1 0 0 0,0-1 0 0 0,0 1 0 0 0,1-1 0 0 0,-1 1 0 0 0,1-1 0 0 0,-1 0 0 0 0,1 0 0 0 0,0 0 0 0 0,-1 0 0 0 0,1 0 0 0 0,0 0 0 0 0,0 0 0 0 0,0 0 0 0 0,0-1 0 0 0,-1 1 0 0 0,1-1 0 0 0,0 0 0 0 0,0 1 0 0 0,0-1 0 0 0,3 0 0 0 0,-1 0-249 0 0,-1 0-1 0 0,0 0 1 0 0,1 0 0 0 0,-1-1 0 0 0,0 0 0 0 0,1 1 0 0 0,-1-1 0 0 0,0 0 0 0 0,0 0 0 0 0,0-1 0 0 0,0 1 0 0 0,0-1 0 0 0,0 1 0 0 0,0-1 0 0 0,-1 0-1 0 0,1 0 1 0 0,0 0 0 0 0,-1-1 0 0 0,0 1 0 0 0,1-1 0 0 0,-1 1 0 0 0,0-1 0 0 0,0 0 0 0 0,-1 1 0 0 0,1-1 0 0 0,-1 0 0 0 0,1 0 0 0 0,-1 0 0 0 0,0-1-1 0 0,0 1 1 0 0,0 0 0 0 0,0 0 0 0 0,-1-1 0 0 0,1 1 0 0 0,-1-6 0 0 0,0 9-21 0 0,-1 0-1 0 0,1 0 1 0 0,0-1-1 0 0,0 1 1 0 0,-1 0 0 0 0,1 0-1 0 0,0 0 1 0 0,-1 0-1 0 0,1 0 1 0 0,0 0-1 0 0,-1 0 1 0 0,1 0 0 0 0,0 0-1 0 0,-1 0 1 0 0,1 0-1 0 0,0 0 1 0 0,-1 0 0 0 0,1 0-1 0 0,0 0 1 0 0,-1 0-1 0 0,1 0 1 0 0,0 0-1 0 0,-1 0 1 0 0,1 0 0 0 0,0 1-1 0 0,0-1 1 0 0,-1 0-1 0 0,1 0 1 0 0,0 0 0 0 0,0 1-1 0 0,-1-1 1 0 0,1 0-1 0 0,0 0 1 0 0,0 0 0 0 0,-1 1-1 0 0,1-1 1 0 0,0 0-1 0 0,0 1 1 0 0,0-1-1 0 0,0 0 1 0 0,0 0 0 0 0,-1 1-1 0 0,1 0 1 0 0,-12 11 192 0 0,9-8-139 0 0,0 0-1 0 0,1 1 1 0 0,0-1 0 0 0,0 1 0 0 0,0 0 0 0 0,1-1 0 0 0,0 1 0 0 0,0 0-1 0 0,0 0 1 0 0,0 0 0 0 0,1 0 0 0 0,-1 0 0 0 0,2 7 0 0 0,-1-11-70 0 0,1 0 0 0 0,-1 0-1 0 0,1 0 1 0 0,-1-1 0 0 0,1 1 0 0 0,0 0 0 0 0,-1 0 0 0 0,1-1 0 0 0,0 1 0 0 0,0 0-1 0 0,-1-1 1 0 0,1 1 0 0 0,0-1 0 0 0,0 1 0 0 0,0-1 0 0 0,0 1 0 0 0,0-1 0 0 0,0 0-1 0 0,0 1 1 0 0,0-1 0 0 0,0 0 0 0 0,0 0 0 0 0,0 0 0 0 0,0 0 0 0 0,0 0 0 0 0,0 0-1 0 0,1 0 1 0 0,37 1-2193 0 0,-34-1 1400 0 0,2 0-276 0 0,-1-1-1 0 0,0 0 1 0 0,1-1-1 0 0,-1 0 1 0 0,12-4-1 0 0,-4 1-1199 0 0,3-1 286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40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2 101 7145 0 0,'0'3'7156'0'0,"0"2"-6693"0"0,-1 1 1 0 0,1-1 0 0 0,-1 0 0 0 0,2 0 0 0 0,-1 0 0 0 0,0 1 0 0 0,1-1 0 0 0,0 0-1 0 0,0 0 1 0 0,4 9 0 0 0,-4-12-424 0 0,0 0 0 0 0,0 0 0 0 0,0 0 0 0 0,0 0 1 0 0,1-1-1 0 0,-1 1 0 0 0,1 0 0 0 0,-1-1 0 0 0,1 1 0 0 0,0-1 0 0 0,-1 1 0 0 0,1-1 0 0 0,0 0 0 0 0,0 0 0 0 0,0 0 0 0 0,0 0 0 0 0,0 0 1 0 0,0 0-1 0 0,0-1 0 0 0,1 1 0 0 0,-1-1 0 0 0,0 1 0 0 0,0-1 0 0 0,0 0 0 0 0,1 0 0 0 0,-1 0 0 0 0,0 0 0 0 0,0 0 0 0 0,0 0 0 0 0,1-1 1 0 0,2 0-1 0 0,-2 0-25 0 0,-1-1 0 0 0,1 1 0 0 0,0-1 0 0 0,-1 0 0 0 0,0 0 0 0 0,1 0 0 0 0,-1 0 0 0 0,0 0 0 0 0,0 0 0 0 0,0 0 0 0 0,0-1 0 0 0,0 1 0 0 0,-1-1 0 0 0,1 0 0 0 0,-1 1 0 0 0,1-1 0 0 0,-1 0 0 0 0,0 0 0 0 0,0 0 0 0 0,-1 0 0 0 0,2-4 0 0 0,0-50-163 0 0,-1 7-3784 0 0,6 20-6900 0 0,-5 25 9132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4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7085 0 0,'1'2'163'0'0,"0"0"1"0"0,0 0 0 0 0,0 0 0 0 0,0 0-1 0 0,0 0 1 0 0,-1 0 0 0 0,1 0-1 0 0,0 0 1 0 0,-1 0 0 0 0,0 0 0 0 0,1 0-1 0 0,-1 0 1 0 0,0 0 0 0 0,0 1 0 0 0,0-1-1 0 0,-1 4 1 0 0,-11 39 1919 0 0,4-14-1039 0 0,7-28-929 0 0,-3 20 2836 0 0,4-23-2931 0 0,0-1 0 0 0,0 1 0 0 0,0 0-1 0 0,0 0 1 0 0,1-1 0 0 0,-1 1 0 0 0,0 0 0 0 0,0 0 0 0 0,0 0-1 0 0,1-1 1 0 0,-1 1 0 0 0,0 0 0 0 0,0 0 0 0 0,0 0-1 0 0,1-1 1 0 0,-1 1 0 0 0,0 0 0 0 0,0 0 0 0 0,1 0 0 0 0,-1 0-1 0 0,0 0 1 0 0,0 0 0 0 0,1 0 0 0 0,-1-1 0 0 0,0 1-1 0 0,1 0 1 0 0,-1 0 0 0 0,0 0 0 0 0,0 0 0 0 0,1 0-1 0 0,-1 0 1 0 0,0 0 0 0 0,1 1 0 0 0,-1-1 0 0 0,0 0 0 0 0,0 0-1 0 0,1 0 1 0 0,-1 0 0 0 0,0 0 0 0 0,0 0 0 0 0,1 0-1 0 0,-1 1 1 0 0,0-1 0 0 0,0 0 0 0 0,1 0 0 0 0,-1 0 0 0 0,0 1-1 0 0,0-1 1 0 0,0 0 0 0 0,1 0 0 0 0,-1 0 0 0 0,0 1-1 0 0,0-1 1 0 0,0 0 0 0 0,0 0 0 0 0,0 1 0 0 0,0-1 0 0 0,0 0-1 0 0,1 1 1 0 0,-1-1 0 0 0,0 0 0 0 0,0 0 0 0 0,0 1-1 0 0,0-1 1 0 0,0 0 0 0 0,0 1 0 0 0,16-16-536 0 0,-13 11 553 0 0,0 1 1 0 0,1-1-1 0 0,-1 1 0 0 0,0 0 1 0 0,1 1-1 0 0,0-1 1 0 0,0 0-1 0 0,-1 1 0 0 0,2 0 1 0 0,-1 0-1 0 0,0 0 0 0 0,0 1 1 0 0,1-1-1 0 0,-1 1 1 0 0,9-1-1 0 0,-11 3 5 0 0,0 0-1 0 0,1 1 1 0 0,-1-1-1 0 0,0 1 1 0 0,0-1 0 0 0,-1 1-1 0 0,1 0 1 0 0,0 0 0 0 0,0 0-1 0 0,2 4 1 0 0,17 16 604 0 0,-16-20-642 0 0,-1 0-1 0 0,0 0 1 0 0,1-1 0 0 0,0 0 0 0 0,-1 0-1 0 0,1 0 1 0 0,0 0 0 0 0,0-1-1 0 0,-1 0 1 0 0,1 0 0 0 0,0 0-1 0 0,0-1 1 0 0,-1 1 0 0 0,1-1 0 0 0,0 0-1 0 0,-1-1 1 0 0,1 1 0 0 0,-1-1-1 0 0,8-3 1 0 0,-7 2-601 0 0,16-7-3964 0 0,-8 1-2233 0 0,-9 6 4917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40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51 9765 0 0,'10'-45'6045'0'0,"-13"40"-2233"0"0,-8 27-2997 0 0,-12 34-638 0 0,3 0-1 0 0,3 1 1 0 0,-12 68-1 0 0,30-99-66 0 0,0-25-128 0 0,-1-1 0 0 0,0 1-1 0 0,0-1 1 0 0,1 1 0 0 0,-1-1 0 0 0,1 1 0 0 0,-1-1 0 0 0,0 1-1 0 0,1-1 1 0 0,-1 1 0 0 0,1-1 0 0 0,-1 0 0 0 0,1 1 0 0 0,0-1-1 0 0,-1 0 1 0 0,1 1 0 0 0,-1-1 0 0 0,1 0 0 0 0,-1 0 0 0 0,1 1-1 0 0,0-1 1 0 0,-1 0 0 0 0,2 0 0 0 0,2 0-136 0 0,0-1 1 0 0,1 1 0 0 0,-1-1-1 0 0,1 0 1 0 0,-1-1-1 0 0,0 1 1 0 0,7-4-1 0 0,-4 2 47 0 0,10-3-63 0 0,0 1-1 0 0,1 0 1 0 0,-1 1-1 0 0,1 0 1 0 0,-1 2-1 0 0,25-1 0 0 0,-42 4 186 0 0,0 1 0 0 0,1-1 0 0 0,-1 1 0 0 0,0-1 0 0 0,-1 1-1 0 0,1-1 1 0 0,0 1 0 0 0,0-1 0 0 0,-1 1 0 0 0,1-1 0 0 0,-1 0 0 0 0,1 1-1 0 0,-1-1 1 0 0,1 1 0 0 0,-1-1 0 0 0,0 0 0 0 0,-1 3 0 0 0,-18 13-26 0 0,0 0 0 0 0,-36 22 0 0 0,-14 3-5491 0 0,61-39 2419 0 0,1-3-1779 0 0,7 0 3422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41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4 5577 0 0,'1'-3'3607'0'0,"-4"6"-1191"0"0,-9 16-161 0 0,-13 30-1057 0 0,14-15-1025 0 0,1 0 0 0 0,2 1 0 0 0,2 0 0 0 0,1 0 0 0 0,-1 59 0 0 0,7-87-135 0 0,-1 0 0 0 0,1 1 0 0 0,0-1 0 0 0,0 0 0 0 0,1 0 0 0 0,0 0 0 0 0,0 0 0 0 0,1 0-1 0 0,0-1 1 0 0,0 1 0 0 0,6 9 0 0 0,-6-13-121 0 0,-1 1 0 0 0,1-1 0 0 0,0 0 0 0 0,0 0 0 0 0,0 0 0 0 0,0 0 0 0 0,0 0 0 0 0,1-1 0 0 0,-1 0 0 0 0,1 1 0 0 0,0-1-1 0 0,-1 0 1 0 0,1-1 0 0 0,0 1 0 0 0,0-1 0 0 0,0 0 0 0 0,0 0 0 0 0,1 0 0 0 0,-1 0 0 0 0,8 0 0 0 0,-8-2-37 0 0,1 0 0 0 0,0 0 0 0 0,-1 0 0 0 0,1 0 0 0 0,0-1 0 0 0,-1 0 0 0 0,0 0 1 0 0,1 0-1 0 0,-1 0 0 0 0,0-1 0 0 0,0 1 0 0 0,0-1 0 0 0,0 0 0 0 0,-1 0 0 0 0,1-1 0 0 0,-1 1 0 0 0,0-1 0 0 0,0 1 0 0 0,3-6 0 0 0,-3 5 293 0 0,0-1 0 0 0,-1 1 0 0 0,1-1 0 0 0,-1 1 0 0 0,0-1 0 0 0,-1 0 0 0 0,1 1 0 0 0,-1-1 0 0 0,0 0 0 0 0,0 0 0 0 0,0-8 0 0 0,-1 13-136 0 0,0-1 1 0 0,0 1-1 0 0,-1-1 1 0 0,1 1-1 0 0,0 0 1 0 0,-1-1-1 0 0,1 1 1 0 0,0 0-1 0 0,-1-1 1 0 0,1 1-1 0 0,0 0 0 0 0,-1-1 1 0 0,1 1-1 0 0,-1 0 1 0 0,1 0-1 0 0,-1 0 1 0 0,1-1-1 0 0,0 1 1 0 0,-1 0-1 0 0,1 0 1 0 0,-1 0-1 0 0,1 0 1 0 0,-1 0-1 0 0,1 0 1 0 0,-1 0-1 0 0,1 0 1 0 0,-1 0-1 0 0,1 0 1 0 0,-1 0-1 0 0,1 0 1 0 0,-1 0-1 0 0,1 0 1 0 0,-1 0-1 0 0,1 0 1 0 0,-1 1-1 0 0,1-1 1 0 0,0 0-1 0 0,-1 0 1 0 0,1 1-1 0 0,-1-1 1 0 0,1 0-1 0 0,0 1 1 0 0,-1-1-1 0 0,1 0 1 0 0,-1 1-1 0 0,-22 12 1446 0 0,17-8-1254 0 0,0 0-1 0 0,0 0 1 0 0,0 1 0 0 0,0-1 0 0 0,1 1 0 0 0,0 1 0 0 0,0-1 0 0 0,1 1 0 0 0,0-1 0 0 0,0 1 0 0 0,1 1 0 0 0,-1-1 0 0 0,1 0 0 0 0,1 1 0 0 0,0-1 0 0 0,0 1 0 0 0,0 0-1 0 0,0 15 1 0 0,2-21-220 0 0,1 0-1 0 0,0 0 0 0 0,0 0 1 0 0,0 0-1 0 0,0 0 0 0 0,0-1 1 0 0,0 1-1 0 0,0 0 0 0 0,1-1 0 0 0,-1 1 1 0 0,1-1-1 0 0,-1 1 0 0 0,1-1 1 0 0,0 0-1 0 0,-1 0 0 0 0,1 1 1 0 0,3 0-1 0 0,35 16-297 0 0,-27-15-479 0 0,0-1-1 0 0,0 0 1 0 0,0-1-1 0 0,26-1 1 0 0,-19-2-2890 0 0,1-1 0 0 0,29-8-1 0 0,-30 6 1712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41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35 8689 0 0,'-1'0'192'0'0,"-1"0"1"0"0,1-1-1 0 0,-1 1 0 0 0,1 0 1 0 0,-1-1-1 0 0,1 1 0 0 0,-1-1 1 0 0,1 0-1 0 0,-1 1 0 0 0,1-1 1 0 0,0 0-1 0 0,-1 0 0 0 0,1 0 1 0 0,0 0-1 0 0,0 0 1 0 0,-1 0-1 0 0,1 0 0 0 0,0-1 1 0 0,-1-1-1 0 0,1 1 129 0 0,0 1-1 0 0,0 0 1 0 0,0 0 0 0 0,0-1 0 0 0,-1 1-1 0 0,1 0 1 0 0,0 0 0 0 0,0 0-1 0 0,-1 0 1 0 0,1 0 0 0 0,-1 0 0 0 0,1 1-1 0 0,-1-1 1 0 0,1 0 0 0 0,-1 1 0 0 0,1-1-1 0 0,-1 1 1 0 0,0 0 0 0 0,-2-1-1 0 0,2 2-185 0 0,0-1 0 0 0,1 1-1 0 0,-1 0 1 0 0,1-1 0 0 0,0 1-1 0 0,-1 0 1 0 0,1 0-1 0 0,-1 0 1 0 0,1 0 0 0 0,0 0-1 0 0,0 0 1 0 0,0 1 0 0 0,0-1-1 0 0,0 0 1 0 0,0 1-1 0 0,0-1 1 0 0,-1 3 0 0 0,-18 33 578 0 0,15-26-492 0 0,-5 10-1 0 0,2 1 0 0 0,0 0-1 0 0,1 1 1 0 0,1-1 0 0 0,1 1 0 0 0,-2 25 0 0 0,-1 48-2697 0 0,7-49-2529 0 0,1-1-3637 0 0,0-39 6503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42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7941 0 0,'5'18'620'0'0,"-5"-12"-308"0"0,0 0 4 0 0,-7 1 36 0 0,3-2-176 0 0,0 0-88 0 0,2 1-44 0 0,0-2-40 0 0,0 0-192 0 0,2 1-244 0 0,-4-1-196 0 0,2 1-272 0 0,2-1-436 0 0,-3-3-721 0 0,3 2 977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55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95 2252 0 0,'-3'-5'584'0'0,"1"0"-1"0"0,-1-1 1 0 0,1 1 0 0 0,0-1-1 0 0,0 0 1 0 0,1 1-1 0 0,-1-1 1 0 0,1-7 0 0 0,-1-16 7270 0 0,0 21-3825 0 0,2 20-3088 0 0,19 53-306 0 0,-15-49-444 0 0,2-1-1 0 0,0 1 1 0 0,1-1 0 0 0,1 0 0 0 0,0-1 0 0 0,20 27-1 0 0,11 9-6669 0 0,-30-39 3263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55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68 6429 0 0,'3'-9'1221'0'0,"0"-1"-1"0"0,-1 1 1 0 0,0-1 0 0 0,0-20 982 0 0,-15 57-785 0 0,-147 400 1207 0 0,122-340-2517 0 0,-10 22-1403 0 0,25-35-7002 0 0,22-66 4413 0 0,1-6 2698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56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16 5641 0 0,'7'-15'3779'0'0,"-19"35"-2626"0"0,8-12-1094 0 0,-1 0 0 0 0,2 0 0 0 0,-1 0 0 0 0,1 1 0 0 0,-4 13 0 0 0,7-20-33 0 0,0-1 0 0 0,0 1 1 0 0,1 0-1 0 0,-1-1 0 0 0,0 1 0 0 0,0-1 1 0 0,1 1-1 0 0,-1-1 0 0 0,1 1 0 0 0,-1-1 1 0 0,1 1-1 0 0,0-1 0 0 0,0 1 0 0 0,-1-1 1 0 0,1 0-1 0 0,0 1 0 0 0,0-1 0 0 0,0 0 1 0 0,1 0-1 0 0,-1 0 0 0 0,0 0 0 0 0,2 2 1 0 0,-2-3 1 0 0,0 0 1 0 0,0 0-1 0 0,0 0 0 0 0,0 0 1 0 0,0 0-1 0 0,0 0 1 0 0,0 0-1 0 0,0 0 1 0 0,0 0-1 0 0,0 0 0 0 0,0 0 1 0 0,0-1-1 0 0,0 1 1 0 0,0 0-1 0 0,0-1 0 0 0,0 1 1 0 0,-1-1-1 0 0,1 1 1 0 0,0-1-1 0 0,0 1 1 0 0,0-1-1 0 0,-1 0 0 0 0,1 1 1 0 0,0-1-1 0 0,0 0 1 0 0,-1 1-1 0 0,1-1 1 0 0,-1 0-1 0 0,1 0 0 0 0,-1 0 1 0 0,1 0-1 0 0,-1 0 1 0 0,1 0-1 0 0,-1 1 0 0 0,0-1 1 0 0,0 0-1 0 0,1 0 1 0 0,-1-2-1 0 0,1 0 6 0 0,0 1 0 0 0,1-1 0 0 0,-1 0-1 0 0,-1 0 1 0 0,1 0 0 0 0,0 0 0 0 0,-1 1 0 0 0,1-1 0 0 0,-1 0-1 0 0,0 0 1 0 0,0 0 0 0 0,0 0 0 0 0,-1 0 0 0 0,1 0 0 0 0,-1 0-1 0 0,1 0 1 0 0,-1 0 0 0 0,0 0 0 0 0,0 1 0 0 0,-2-4 0 0 0,2 4-715 0 0,-1 0 1 0 0,1 0 0 0 0,-1 0 0 0 0,0 0 0 0 0,0 1 0 0 0,0-1 0 0 0,0 0 0 0 0,0 1 0 0 0,0 0 0 0 0,-3-2 0 0 0,3 3-905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07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12189 0 0,'14'-7'240'0'0,"-14"1"-204"0"0,2-1-56 0 0,-2 3-16 0 0,0-1-52 0 0,0 1 4 0 0,0 1-204 0 0,0 1-400 0 0</inkml:trace>
  <inkml:trace contextRef="#ctx0" brushRef="#br0" timeOffset="1">93 253 14085 0 0,'0'2'168'0'0,"0"-1"-1"0"0,0 1 0 0 0,0-1 0 0 0,0 0 1 0 0,1 1-1 0 0,-1-1 0 0 0,0 1 0 0 0,0-1 1 0 0,1 0-1 0 0,-1 1 0 0 0,1-1 0 0 0,-1 0 1 0 0,1 0-1 0 0,0 1 0 0 0,-1-1 0 0 0,1 0 1 0 0,0 0-1 0 0,0 0 0 0 0,0 0 0 0 0,0 0 1 0 0,0 0-1 0 0,0 0 0 0 0,0 0 1 0 0,0 0-1 0 0,0 0 0 0 0,0-1 0 0 0,1 1 1 0 0,-1 0-1 0 0,0-1 0 0 0,0 1 0 0 0,1-1 1 0 0,-1 0-1 0 0,3 1 0 0 0,-1 0-114 0 0,0-1-1 0 0,0 0 1 0 0,1 0 0 0 0,-1-1-1 0 0,0 1 1 0 0,0-1 0 0 0,0 1-1 0 0,0-1 1 0 0,0 0 0 0 0,0 0-1 0 0,0 0 1 0 0,-1-1 0 0 0,6-2-1 0 0,51-44-1959 0 0,-79 59 2347 0 0,14-6-419 0 0,-1 1 1 0 0,1 0-1 0 0,1 0 0 0 0,-1 0 0 0 0,1 1 0 0 0,0 0 0 0 0,1 0 0 0 0,0 0 0 0 0,0 0 0 0 0,0 1 0 0 0,1 0 0 0 0,0 0 1 0 0,1 0-1 0 0,0 0 0 0 0,-2 13 0 0 0,13-16-5247 0 0,1-4-1672 0 0,-4-1 4838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56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 3328 0 0,'0'0'62'0'0,"0"0"-1"0"0,0 0 0 0 0,0 0 1 0 0,0-1-1 0 0,1 1 0 0 0,-1 0 0 0 0,0 0 1 0 0,0 0-1 0 0,0 0 0 0 0,0-1 1 0 0,0 1-1 0 0,0 0 0 0 0,1 0 1 0 0,-1 0-1 0 0,0 0 0 0 0,0 0 1 0 0,0 0-1 0 0,0-1 0 0 0,1 1 0 0 0,-1 0 1 0 0,0 0-1 0 0,0 0 0 0 0,0 0 1 0 0,0 0-1 0 0,1 0 0 0 0,-1 0 1 0 0,0 0-1 0 0,0 0 0 0 0,0 0 1 0 0,1 0-1 0 0,-1 0 0 0 0,0 0 0 0 0,0 0 1 0 0,0 0-1 0 0,1 0 0 0 0,-1 0 1 0 0,0 0-1 0 0,0 0 0 0 0,0 0 1 0 0,1 0-1 0 0,-1 1 0 0 0,0-1 1 0 0,0 0-1 0 0,0 0 0 0 0,0 0 0 0 0,1 0 1 0 0,-1 1-1 0 0,-1 13 1807 0 0,-12 33 27 0 0,6-27-1061 0 0,0 3-222 0 0,-4 19 3365 0 0,38-75-3115 0 0,-18 21-886 0 0,-8 10 90 0 0,-1 0 1 0 0,1 0-1 0 0,0 1 1 0 0,0-1 0 0 0,1 0-1 0 0,-1 1 1 0 0,0-1-1 0 0,0 1 1 0 0,1-1-1 0 0,-1 1 1 0 0,1 0-1 0 0,-1 0 1 0 0,1 0 0 0 0,0 0-1 0 0,-1 0 1 0 0,1 0-1 0 0,0 0 1 0 0,0 0-1 0 0,0 0 1 0 0,-1 1-1 0 0,4-1 1 0 0,27 31 836 0 0,-25-27-961 0 0,1 1 0 0 0,-1-1-1 0 0,1-1 1 0 0,0 1-1 0 0,9 1 1 0 0,24-1-7802 0 0,-32-3 5201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5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84 6089 0 0,'-7'9'1748'0'0,"-5"3"1082"0"0,-4 39-1595 0 0,13-30 1692 0 0,3-20-2475 0 0,26-40-513 0 0,52-99-21 0 0,-73 137 740 0 0,-1 14-333 0 0,0 24-196 0 0,-3-25-71 0 0,0-4-63 0 0,8 27-43 0 0,-1-29 225 0 0,3-17 296 0 0,-4-2-705 0 0,0 1-1 0 0,0 0 1 0 0,1 1 0 0 0,1-1 0 0 0,11-11-1 0 0,-5 90 1336 0 0,-15-66-1095 0 0,1 0 0 0 0,-1 0 1 0 0,1 0-1 0 0,-1 0 0 0 0,1 1 0 0 0,0-1 0 0 0,0 0 0 0 0,0 0 0 0 0,-1 0 0 0 0,1 0 1 0 0,0-1-1 0 0,0 1 0 0 0,1 0 0 0 0,-1 0 0 0 0,0 0 0 0 0,0-1 0 0 0,0 1 0 0 0,0-1 1 0 0,0 1-1 0 0,1-1 0 0 0,-1 1 0 0 0,0-1 0 0 0,1 0 0 0 0,-1 0 0 0 0,0 1 0 0 0,1-1 1 0 0,-1 0-1 0 0,0 0 0 0 0,0 0 0 0 0,1-1 0 0 0,-1 1 0 0 0,0 0 0 0 0,1 0 0 0 0,-1-1 0 0 0,0 1 1 0 0,0 0-1 0 0,1-1 0 0 0,-1 0 0 0 0,0 1 0 0 0,0-1 0 0 0,0 0 0 0 0,0 1 0 0 0,2-3 1 0 0,7-11-18 0 0,1 1 0 0 0,0-1 0 0 0,1 2 0 0 0,19-16 1 0 0,-31 28-33 0 0,0-1 1 0 0,0 1-1 0 0,1 0 1 0 0,-1 0-1 0 0,0-1 1 0 0,0 1-1 0 0,1 0 1 0 0,-1 0 0 0 0,0-1-1 0 0,1 1 1 0 0,-1 0-1 0 0,1 0 1 0 0,-1 0-1 0 0,0-1 1 0 0,1 1 0 0 0,-1 0-1 0 0,1 0 1 0 0,-1 0-1 0 0,0 0 1 0 0,1 0-1 0 0,-1 0 1 0 0,1 0-1 0 0,-1 0 1 0 0,0 0 0 0 0,1 0-1 0 0,-1 0 1 0 0,1 0-1 0 0,-1 0 1 0 0,0 0-1 0 0,1 1 1 0 0,-1-1-1 0 0,1 0 1 0 0,-1 0 0 0 0,0 0-1 0 0,1 0 1 0 0,-1 1-1 0 0,0-1 1 0 0,1 0-1 0 0,-1 0 1 0 0,0 1 0 0 0,1-1-1 0 0,-1 0 1 0 0,0 1-1 0 0,0-1 1 0 0,1 0-1 0 0,-1 1 1 0 0,0-1-1 0 0,0 1 1 0 0,0-1 0 0 0,0 0-1 0 0,1 1 1 0 0,-1-1-1 0 0,0 0 1 0 0,0 1-1 0 0,0-1 1 0 0,0 1-1 0 0,11 13-7849 0 0,-7-12 6106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5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6081 0 0,'2'2'4872'0'0,"-2"-2"-4772"0"0,-8 12 1514 0 0,5-7-1202 0 0,0 1-1 0 0,-1-1 0 0 0,2 0 1 0 0,-1 1-1 0 0,0 0 0 0 0,1-1 0 0 0,0 1 1 0 0,-1 10 693 0 0,19-23 362 0 0,9-17-1578 0 0,-24 24 110 0 0,0 0 0 0 0,0-1 0 0 0,0 1-1 0 0,0 0 1 0 0,0-1 0 0 0,0 1-1 0 0,0 0 1 0 0,0 0 0 0 0,0 0-1 0 0,0 0 1 0 0,0 0 0 0 0,0 0 0 0 0,0 0-1 0 0,0 0 1 0 0,0 0 0 0 0,0 1-1 0 0,0-1 1 0 0,0 0 0 0 0,0 0-1 0 0,0 1 1 0 0,0-1 0 0 0,-1 1-1 0 0,1-1 1 0 0,0 1 0 0 0,0-1 0 0 0,0 1-1 0 0,0 0 1 0 0,0 1 0 0 0,24 15-3794 0 0,4-9-6315 0 0,-24-8 8849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5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35 7753 0 0,'6'-7'348'0'0,"11"-11"628"0"0,-12 8 4584 0 0,-11 39-2497 0 0,-16 16-1966 0 0,-17 36-853 0 0,-3-1 0 0 0,-78 109-1 0 0,109-175-672 0 0,-18 25-2342 0 0,1-2-3819 0 0,19-24 4073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5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33 3664 0 0,'-3'-3'125'0'0,"-4"-4"1934"0"0,6 13 804 0 0,-3 21-1924 0 0,-4 1-74 0 0,2-10-324 0 0,1 0 0 0 0,1 1 0 0 0,1-1 0 0 0,-1 21 530 0 0,41-89-916 0 0,-34 45-132 0 0,7-14 85 0 0,1 1-1 0 0,1 1 1 0 0,0-1-1 0 0,1 2 1 0 0,1 0-1 0 0,22-21 1 0 0,-35 37-80 0 0,-1 0 1 0 0,1 0 0 0 0,-1 0-1 0 0,1 0 1 0 0,-1 0 0 0 0,1 0-1 0 0,0 0 1 0 0,-1 1 0 0 0,1-1-1 0 0,-1 0 1 0 0,1 0 0 0 0,-1 0-1 0 0,1 0 1 0 0,-1 1 0 0 0,0-1-1 0 0,1 0 1 0 0,-1 0 0 0 0,1 1-1 0 0,-1-1 1 0 0,1 0 0 0 0,-1 1-1 0 0,0-1 1 0 0,1 1 0 0 0,-1-1-1 0 0,0 0 1 0 0,1 1 0 0 0,-1-1-1 0 0,0 1 1 0 0,0-1 0 0 0,1 1-1 0 0,-1-1 1 0 0,0 1 0 0 0,0-1-1 0 0,0 2 1 0 0,15 30-1502 0 0,-1-5-3771 0 0,0-13 924 0 0,-6-9 2989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59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42 5937 0 0,'0'0'113'0'0,"0"1"0"0"0,1-1 1 0 0,-1 0-1 0 0,0 0 1 0 0,0 1-1 0 0,0-1 0 0 0,0 0 1 0 0,1 1-1 0 0,-1-1 1 0 0,0 0-1 0 0,0 0 0 0 0,0 1 1 0 0,0-1-1 0 0,0 0 1 0 0,0 1-1 0 0,0-1 1 0 0,0 0-1 0 0,0 1 0 0 0,0-1 1 0 0,0 0-1 0 0,0 1 1 0 0,0-1-1 0 0,0 0 0 0 0,0 1 1 0 0,0-1-1 0 0,0 0 1 0 0,0 1-1 0 0,0-1 0 0 0,-1 0 1 0 0,1 0-1 0 0,0 1 1 0 0,0-1-1 0 0,0 0 0 0 0,0 0 1 0 0,-1 1-1 0 0,1-1 1 0 0,0 0-1 0 0,-1 1 1 0 0,-14 27 1436 0 0,10-19-1552 0 0,0 0 0 0 0,0 0 0 0 0,1 0 0 0 0,0 1 0 0 0,1-1 0 0 0,-5 18 0 0 0,8-26 13 0 0,0 0-1 0 0,0-1 1 0 0,-1 1-1 0 0,1 0 1 0 0,0 0-1 0 0,0 0 0 0 0,0-1 1 0 0,0 1-1 0 0,0 0 1 0 0,0 0-1 0 0,0-1 0 0 0,0 1 1 0 0,0 0-1 0 0,1 0 1 0 0,-1-1-1 0 0,0 1 0 0 0,0 0 1 0 0,1-1-1 0 0,-1 1 1 0 0,0 0-1 0 0,1-1 1 0 0,-1 1-1 0 0,1 0 0 0 0,-1-1 1 0 0,1 1-1 0 0,-1-1 1 0 0,1 1-1 0 0,-1-1 0 0 0,1 1 1 0 0,-1-1-1 0 0,1 1 1 0 0,0-1-1 0 0,-1 1 1 0 0,1-1-1 0 0,0 0 0 0 0,0 1 1 0 0,-1-1-1 0 0,1 0 1 0 0,0 0-1 0 0,-1 0 0 0 0,1 0 1 0 0,0 1-1 0 0,0-1 1 0 0,0 0-1 0 0,-1 0 1 0 0,1 0-1 0 0,0-1 0 0 0,0 1 1 0 0,-1 0-1 0 0,1 0 1 0 0,0 0-1 0 0,0 0 0 0 0,0-1 1 0 0,2-1-4 0 0,0 1 0 0 0,0-1 1 0 0,0 0-1 0 0,0 0 0 0 0,0 0 0 0 0,-1 0 1 0 0,1 0-1 0 0,-1-1 0 0 0,1 1 0 0 0,-1-1 1 0 0,2-4-1 0 0,0 0-321 0 0,-1 0 1 0 0,0 0 0 0 0,-1-1-1 0 0,0 1 1 0 0,0-1-1 0 0,0 0 1 0 0,-1 0-1 0 0,0 1 1 0 0,-1-1 0 0 0,0-13-1 0 0,3-34-5990 0 0,-1 49 4922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8:59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33 4100 0 0,'11'-15'-504'0'0,"3"-2"3800"0"0,-10 18-1565 0 0,-2 12-885 0 0,-3-2-630 0 0,-1-1 0 0 0,0 1 0 0 0,-7 19 0 0 0,-2 12-193 0 0,4 6-418 0 0,-3 84 1 0 0,9-54-5248 0 0,1-70 4557 0 0</inkml:trace>
  <inkml:trace contextRef="#ctx0" brushRef="#br0" timeOffset="1">11 382 8689 0 0,'-6'-12'164'0'0,"4"10"-112"0"0,0-1-540 0 0,2-1 800 0 0,0 2-144 0 0,0-3-68 0 0,0 0-48 0 0,0 2-68 0 0,6-3-20 0 0,2-2-8 0 0,1 1-200 0 0,1-2-176 0 0,2 2-432 0 0,1-2-500 0 0,1 2-521 0 0,-1-2 817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9:0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95 9297 0 0,'-10'16'2470'0'0,"18"-14"1020"0"0,25-19-1850 0 0,-29 15-1717 0 0,0-1-1 0 0,0 0 1 0 0,0 0-1 0 0,-1-1 1 0 0,1 1 0 0 0,-1-1-1 0 0,0 0 1 0 0,0 0 0 0 0,0 0-1 0 0,0 0 1 0 0,-1-1-1 0 0,1 1 1 0 0,-1-1 0 0 0,-1 1-1 0 0,1-1 1 0 0,0 0 0 0 0,-1 1-1 0 0,0-1 1 0 0,0-6-1 0 0,-1 10 76 0 0,-1 1-1 0 0,1-1 1 0 0,-1 0 0 0 0,1 1-1 0 0,-1-1 1 0 0,1 0-1 0 0,-1 1 1 0 0,0-1-1 0 0,1 1 1 0 0,-1-1-1 0 0,0 1 1 0 0,1-1 0 0 0,-1 1-1 0 0,0 0 1 0 0,0-1-1 0 0,1 1 1 0 0,-1 0-1 0 0,0 0 1 0 0,0 0-1 0 0,0-1 1 0 0,0 1-1 0 0,1 0 1 0 0,-1 0 0 0 0,0 0-1 0 0,0 0 1 0 0,0 0-1 0 0,0 0 1 0 0,1 1-1 0 0,-1-1 1 0 0,0 0-1 0 0,0 0 1 0 0,0 1-1 0 0,1-1 1 0 0,-2 1 0 0 0,-29 8 185 0 0,17-1-137 0 0,1-1 0 0 0,1 2 0 0 0,0 0 0 0 0,0 0-1 0 0,1 1 1 0 0,0 0 0 0 0,1 1 0 0 0,0 1 0 0 0,0-1 0 0 0,-14 25 0 0 0,24-36-71 0 0,-1 1-1 0 0,1 0 1 0 0,-1 0-1 0 0,1-1 1 0 0,0 1-1 0 0,-1 0 1 0 0,1 0-1 0 0,0 0 1 0 0,-1-1-1 0 0,1 1 1 0 0,0 0-1 0 0,0 0 1 0 0,0 0-1 0 0,0 0 1 0 0,0 0-1 0 0,0 0 1 0 0,0-1 0 0 0,0 1-1 0 0,0 0 1 0 0,0 0-1 0 0,0 0 1 0 0,1 0-1 0 0,-1-1 1 0 0,0 1-1 0 0,1 0 1 0 0,-1 0-1 0 0,1 0 1 0 0,-1-1-1 0 0,0 1 1 0 0,1 0-1 0 0,0-1 1 0 0,-1 1-1 0 0,1 0 1 0 0,-1-1-1 0 0,1 1 1 0 0,0-1-1 0 0,-1 1 1 0 0,1-1-1 0 0,0 1 1 0 0,0-1 0 0 0,-1 1-1 0 0,1-1 1 0 0,0 0-1 0 0,0 1 1 0 0,0-1-1 0 0,0 0 1 0 0,-1 0-1 0 0,1 0 1 0 0,0 1-1 0 0,0-1 1 0 0,0 0-1 0 0,0 0 1 0 0,0-1-1 0 0,-1 1 1 0 0,1 0-1 0 0,0 0 1 0 0,0 0-1 0 0,0 0 1 0 0,0-1-1 0 0,0 1 1 0 0,7-1-1268 0 0,0-1 0 0 0,-1 1 1 0 0,1-1-1 0 0,-1-1 0 0 0,12-4 0 0 0,-7 1-788 0 0,0 0 785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9:00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33 5769 0 0,'1'1'162'0'0,"-1"-1"1"0"0,1 0 0 0 0,-1 1-1 0 0,1-1 1 0 0,-1 1 0 0 0,0-1 0 0 0,1 0-1 0 0,-1 1 1 0 0,0-1 0 0 0,1 1 0 0 0,-1-1-1 0 0,0 1 1 0 0,0 0 0 0 0,1-1-1 0 0,-1 1 1 0 0,0-1 0 0 0,0 1 0 0 0,0-1-1 0 0,0 1 1 0 0,0 0 0 0 0,0-1 0 0 0,0 1-1 0 0,0-1 1 0 0,0 1 0 0 0,0-1 0 0 0,0 1-1 0 0,0 0 1 0 0,0-1 0 0 0,0 1-1 0 0,-1 0 1 0 0,-3 31 2031 0 0,1-14-342 0 0,4-16-1765 0 0,-1 0 0 0 0,1 0 0 0 0,0-1 0 0 0,0 1 0 0 0,0 0 0 0 0,0 0 0 0 0,1-1 1 0 0,-1 1-1 0 0,0-1 0 0 0,1 1 0 0 0,-1-1 0 0 0,1 1 0 0 0,-1-1 0 0 0,1 0 0 0 0,0 0 1 0 0,-1 0-1 0 0,1 0 0 0 0,0 0 0 0 0,0 0 0 0 0,0 0 0 0 0,0-1 0 0 0,0 1 0 0 0,0-1 0 0 0,0 1 1 0 0,0-1-1 0 0,0 0 0 0 0,0 0 0 0 0,0 0 0 0 0,0 0 0 0 0,0 0 0 0 0,0 0 0 0 0,0-1 0 0 0,0 1 1 0 0,0 0-1 0 0,0-1 0 0 0,0 0 0 0 0,0 1 0 0 0,0-1 0 0 0,0 0 0 0 0,1-2 0 0 0,11-10-87 0 0,-7 8-72 0 0,0-1 0 0 0,-1-1 0 0 0,0 1 0 0 0,0-1 0 0 0,0 0 0 0 0,-1 0 1 0 0,0-1-1 0 0,0 1 0 0 0,-1-1 0 0 0,0 0 0 0 0,0-1 0 0 0,4-14 0 0 0,-8 21-235 0 0,-2 16 185 0 0,1-12 132 0 0,1 0-1 0 0,0 0 1 0 0,0 0 0 0 0,-1 0 0 0 0,2 0-1 0 0,-1 0 1 0 0,0 0 0 0 0,0 0 0 0 0,1 0-1 0 0,-1 0 1 0 0,1 0 0 0 0,-1 0-1 0 0,1 0 1 0 0,0 0 0 0 0,1 2 0 0 0,-1-3 8 0 0,39 31 722 0 0,-38-30-734 0 0,0-1 0 0 0,0 0-1 0 0,0 0 1 0 0,0-1 0 0 0,0 1-1 0 0,0 0 1 0 0,0-1 0 0 0,0 1-1 0 0,0-1 1 0 0,0 0 0 0 0,0 1-1 0 0,1-1 1 0 0,-1 0 0 0 0,0 0-1 0 0,0-1 1 0 0,0 1 0 0 0,0 0 0 0 0,0-1-1 0 0,0 1 1 0 0,1-1 0 0 0,-1 0-1 0 0,3-1 1 0 0,-2 1-79 0 0,0 0 1 0 0,0-1-1 0 0,0 1 1 0 0,0-1-1 0 0,-1 0 0 0 0,1 0 1 0 0,0 0-1 0 0,-1 0 0 0 0,1 0 1 0 0,-1-1-1 0 0,0 1 1 0 0,0-1-1 0 0,0 1 0 0 0,0-1 1 0 0,0 0-1 0 0,0 0 1 0 0,-1 0-1 0 0,1 0 0 0 0,-1 0 1 0 0,0 0-1 0 0,0 0 0 0 0,1-4 1 0 0,-2 7 71 0 0,-1 0 1 0 0,1-1-1 0 0,0 1 0 0 0,0 0 1 0 0,-1 0-1 0 0,1 0 1 0 0,0-1-1 0 0,0 1 1 0 0,-1 0-1 0 0,1 0 0 0 0,0 0 1 0 0,-1 0-1 0 0,1 0 1 0 0,0 0-1 0 0,0 0 0 0 0,-1-1 1 0 0,1 1-1 0 0,0 0 1 0 0,-1 0-1 0 0,1 0 0 0 0,0 0 1 0 0,-1 1-1 0 0,1-1 1 0 0,0 0-1 0 0,-1 0 1 0 0,1 0-1 0 0,0 0 0 0 0,0 0 1 0 0,-1 0-1 0 0,1 0 1 0 0,0 0-1 0 0,-1 1 0 0 0,1-1 1 0 0,0 0-1 0 0,0 0 1 0 0,-1 0-1 0 0,1 1 0 0 0,0-1 1 0 0,0 0-1 0 0,0 0 1 0 0,-1 1-1 0 0,1-1 0 0 0,0 0 1 0 0,0 0-1 0 0,0 1 1 0 0,0-1-1 0 0,-1 1 1 0 0,-11 9-52 0 0,10-8-17 0 0,1-1 0 0 0,-1 0 0 0 0,1 1 0 0 0,0-1-1 0 0,0 1 1 0 0,0 0 0 0 0,0-1 0 0 0,0 1 0 0 0,0 0-1 0 0,0 0 1 0 0,0-1 0 0 0,0 1 0 0 0,1 0 0 0 0,-1 0-1 0 0,1 0 1 0 0,0 0 0 0 0,-1 0 0 0 0,1 0 0 0 0,0 0-1 0 0,0 0 1 0 0,0 0 0 0 0,0 0 0 0 0,1 0-1 0 0,-1 0 1 0 0,1-1 0 0 0,-1 1 0 0 0,1 0 0 0 0,-1 0-1 0 0,2 2 1 0 0,0-1-414 0 0,0-1-1 0 0,-1 0 1 0 0,1 1-1 0 0,0-1 1 0 0,0 0-1 0 0,0 0 0 0 0,0 0 1 0 0,1-1-1 0 0,-1 1 1 0 0,1-1-1 0 0,-1 1 1 0 0,1-1-1 0 0,-1 0 1 0 0,1 1-1 0 0,0-2 1 0 0,-1 1-1 0 0,1 0 1 0 0,0 0-1 0 0,4 0 0 0 0,2-1-822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9:00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5308 0 0,'17'-10'3528'0'0,"-15"27"1606"0"0,-2-8-5654 0 0,-3 1 760 0 0,-2 5 329 0 0,5-15-555 0 0,0 1-1 0 0,0-1 1 0 0,0 0 0 0 0,0 1-1 0 0,1-1 1 0 0,-1 0 0 0 0,0 1-1 0 0,0-1 1 0 0,0 0 0 0 0,0 1-1 0 0,0-1 1 0 0,1 0 0 0 0,-1 0 0 0 0,0 1-1 0 0,0-1 1 0 0,0 0 0 0 0,1 0-1 0 0,-1 1 1 0 0,0-1 0 0 0,0 0-1 0 0,1 0 1 0 0,-1 0 0 0 0,0 1-1 0 0,1-1 1 0 0,-1 0 0 0 0,0 0-1 0 0,1 0 1 0 0,-1 0 0 0 0,0 0-1 0 0,1 0 1 0 0,-1 1 0 0 0,0-1 0 0 0,1 0-1 0 0,-1 0 1 0 0,0 0 0 0 0,1 0-1 0 0,-1 0 1 0 0,0 0 0 0 0,1-1-1 0 0,-1 1 1 0 0,28-33 21 0 0,-18 21 148 0 0,1 0 0 0 0,0 1 0 0 0,14-11-1 0 0,-21 19 178 0 0,1 0 0 0 0,-1 0-1 0 0,1 0 1 0 0,0 1-1 0 0,-1 0 1 0 0,1 0 0 0 0,0 0-1 0 0,0 0 1 0 0,1 1 0 0 0,-1 0-1 0 0,0 0 1 0 0,0 0 0 0 0,6 1-1 0 0,-4 6-1479 0 0,0 0 0 0 0,-1 0 0 0 0,0 1 0 0 0,9 13-1 0 0,-14-20 920 0 0,17 24-7602 0 0,-12-17 5863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08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14333 0 0,'10'10'10103'0'0,"-3"-12"-4964"0"0,0-23-3624 0 0,0-5-1701 0 0,-3 23-173 0 0,-1 1 1 0 0,1 0-1 0 0,0 0 0 0 0,0 0 1 0 0,1 0-1 0 0,0 1 0 0 0,0 0 0 0 0,0 0 1 0 0,7-5-1 0 0,22-14-5290 0 0,0 4-3739 0 0,-21 12 6149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9:0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55 5633 0 0,'15'-31'939'0'0,"-12"8"5706"0"0,-21 53-4283 0 0,1 7-2133 0 0,2 0 0 0 0,1 1-1 0 0,2 1 1 0 0,2 0 0 0 0,1 1 0 0 0,3 0-1 0 0,1 0 1 0 0,0 46 0 0 0,5-85-229 0 0,0-1 0 0 0,1 1 0 0 0,-1-1 0 0 0,0 0 0 0 0,1 1 0 0 0,-1-1 0 0 0,0 1 0 0 0,1-1 0 0 0,-1 0 1 0 0,0 0-1 0 0,1 1 0 0 0,-1-1 0 0 0,1 0 0 0 0,-1 0 0 0 0,0 1 0 0 0,1-1 0 0 0,-1 0 0 0 0,1 0 0 0 0,-1 0 0 0 0,1 0 1 0 0,-1 0-1 0 0,1 0 0 0 0,-1 0 0 0 0,1 1 0 0 0,-1-2 0 0 0,1 1 0 0 0,-1 0 0 0 0,1 0 0 0 0,-1 0 0 0 0,1 0 1 0 0,-1 0-1 0 0,1 0 0 0 0,-1 0 0 0 0,0-1 0 0 0,1 1 0 0 0,-1 0 0 0 0,1 0 0 0 0,-1-1 0 0 0,1 1 0 0 0,0-1 0 0 0,18-8-244 0 0,-10 2 98 0 0,1 0 1 0 0,0 0-1 0 0,0 0 1 0 0,0 1-1 0 0,1 1 1 0 0,-1 0-1 0 0,2 1 1 0 0,-1-1-1 0 0,0 2 1 0 0,1 0-1 0 0,19-3 1 0 0,-31 6 145 0 0,1 0 0 0 0,-1 1 0 0 0,0-1 0 0 0,0 0 0 0 0,1 0 0 0 0,-1 0 0 0 0,0 0 1 0 0,0 0-1 0 0,0 0 0 0 0,1 1 0 0 0,-1-1 0 0 0,0 0 0 0 0,0 0 0 0 0,0 0 0 0 0,0 0 0 0 0,1 1 0 0 0,-1-1 1 0 0,0 0-1 0 0,0 0 0 0 0,0 1 0 0 0,0-1 0 0 0,0 0 0 0 0,0 0 0 0 0,0 1 0 0 0,0-1 0 0 0,0 0 0 0 0,0 0 1 0 0,0 1-1 0 0,0-1 0 0 0,0 0 0 0 0,0 0 0 0 0,0 1 0 0 0,0-1 0 0 0,0 0 0 0 0,0 0 0 0 0,0 0 0 0 0,0 1 0 0 0,0-1 1 0 0,0 0-1 0 0,0 0 0 0 0,0 1 0 0 0,0-1 0 0 0,-1 0 0 0 0,1 0 0 0 0,0 0 0 0 0,0 1 0 0 0,0-1 0 0 0,0 0 1 0 0,-1 0-1 0 0,1 0 0 0 0,0 0 0 0 0,0 1 0 0 0,0-1 0 0 0,-1 0 0 0 0,1 0 0 0 0,0 0 0 0 0,0 0 0 0 0,0 0 1 0 0,-1 0-1 0 0,1 0 0 0 0,-15 16 4 0 0,13-15 26 0 0,-11 13-498 0 0,-2-2-1 0 0,1 0 0 0 0,-20 12 1 0 0,-22 9-9213 0 0,49-30 8505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9:01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49 7425 0 0,'0'1'153'0'0,"0"-1"1"0"0,0 0-1 0 0,0 1 1 0 0,0-1-1 0 0,0 1 1 0 0,0-1-1 0 0,0 1 1 0 0,0-1 0 0 0,0 0-1 0 0,0 1 1 0 0,0-1-1 0 0,1 1 1 0 0,-1-1-1 0 0,0 0 1 0 0,0 1-1 0 0,0-1 1 0 0,1 1-1 0 0,-1-1 1 0 0,0 0-1 0 0,0 1 1 0 0,1-1 0 0 0,-1 0-1 0 0,0 0 1 0 0,1 1-1 0 0,-1-1 1 0 0,1 0-1 0 0,-1 0 1 0 0,0 1-1 0 0,1-1 1 0 0,-1 0-1 0 0,0 0 1 0 0,1 0-1 0 0,-1 0 1 0 0,1 0 0 0 0,-1 0-1 0 0,1 0 1 0 0,-1 0-1 0 0,0 0 1 0 0,1 0-1 0 0,0 0 1 0 0,24-9 1138 0 0,-23 8-1318 0 0,1 0 0 0 0,-1-1 0 0 0,1 0 0 0 0,-1 1-1 0 0,0-1 1 0 0,1 0 0 0 0,-1 0 0 0 0,0 0 0 0 0,0-1 0 0 0,-1 1-1 0 0,1 0 1 0 0,0-1 0 0 0,-1 1 0 0 0,1-1 0 0 0,-1 0 0 0 0,0 1-1 0 0,1-5 1 0 0,-2 6 55 0 0,0 1 1 0 0,0 0-1 0 0,0-1 0 0 0,0 1 0 0 0,-1-1 0 0 0,1 1 0 0 0,0-1 0 0 0,0 1 1 0 0,-1 0-1 0 0,1-1 0 0 0,0 1 0 0 0,0 0 0 0 0,-1-1 0 0 0,1 1 0 0 0,-1 0 0 0 0,1-1 1 0 0,0 1-1 0 0,-1 0 0 0 0,1 0 0 0 0,-1-1 0 0 0,1 1 0 0 0,0 0 0 0 0,-1 0 1 0 0,1 0-1 0 0,-1 0 0 0 0,1-1 0 0 0,-1 1 0 0 0,1 0 0 0 0,-1 0 0 0 0,1 0 0 0 0,-1 0 1 0 0,1 0-1 0 0,-1 0 0 0 0,1 0 0 0 0,0 1 0 0 0,-1-1 0 0 0,1 0 0 0 0,-1 0 1 0 0,1 0-1 0 0,-1 0 0 0 0,1 0 0 0 0,-1 1 0 0 0,1-1 0 0 0,0 0 0 0 0,-1 0 0 0 0,1 1 1 0 0,-1-1-1 0 0,1 1 0 0 0,-29 14 432 0 0,25-13-396 0 0,-40 31 454 0 0,41-31-441 0 0,1 1-1 0 0,0-1 0 0 0,0 0 0 0 0,0 1 1 0 0,1-1-1 0 0,-1 1 0 0 0,0 0 1 0 0,1-1-1 0 0,0 1 0 0 0,-1 0 1 0 0,1 0-1 0 0,0 0 0 0 0,1 0 0 0 0,-1 0 1 0 0,0 4-1 0 0,1-6-110 0 0,1 0-1 0 0,0-1 1 0 0,-1 1 0 0 0,1 0-1 0 0,0-1 1 0 0,-1 1 0 0 0,1-1-1 0 0,0 1 1 0 0,0-1 0 0 0,-1 1-1 0 0,1-1 1 0 0,0 1 0 0 0,0-1-1 0 0,0 0 1 0 0,0 0 0 0 0,0 1 0 0 0,0-1-1 0 0,0 0 1 0 0,-1 0 0 0 0,1 0-1 0 0,0 0 1 0 0,0 0 0 0 0,1 0-1 0 0,31 1-3229 0 0,-26-1 1739 0 0,25 1-3921 0 0,-14-1 3446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9:02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34 7001 0 0,'-2'-3'472'0'0,"0"0"1"0"0,-1 0-1 0 0,1-1 1 0 0,-1 1-1 0 0,0 1 1 0 0,1-1-1 0 0,-1 0 0 0 0,-5-3 1 0 0,6 5-358 0 0,0 1 0 0 0,1-1 0 0 0,-1 1 0 0 0,0-1 0 0 0,0 1 0 0 0,1-1 0 0 0,-1 1 0 0 0,0 0 0 0 0,0 0-1 0 0,0 0 1 0 0,0 0 0 0 0,1 0 0 0 0,-1 1 0 0 0,0-1 0 0 0,0 0 0 0 0,0 1 0 0 0,1-1 0 0 0,-1 1 0 0 0,0 0 0 0 0,1-1 0 0 0,-4 3 0 0 0,-6 2 66 0 0,1 0 1 0 0,0 1 0 0 0,0 0-1 0 0,1 1 1 0 0,-1 0-1 0 0,2 0 1 0 0,-1 1 0 0 0,1 0-1 0 0,0 0 1 0 0,0 1-1 0 0,-9 15 1 0 0,13-11 370 0 0,12-13-299 0 0,16-14-229 0 0,74-68 818 0 0,-96 82-959 0 0,0 0-1 0 0,-1 1 1 0 0,1-1-1 0 0,0 1 1 0 0,-1-1-1 0 0,1 1 1 0 0,-1 0-1 0 0,1 0 0 0 0,-1-1 1 0 0,1 1-1 0 0,-1 0 1 0 0,1 0-1 0 0,-1 1 1 0 0,0-1-1 0 0,0 0 1 0 0,0 0-1 0 0,1 1 1 0 0,-1-1-1 0 0,0 0 1 0 0,0 1-1 0 0,1 2 0 0 0,12 11-6601 0 0,-2-10 2890 0 0,-6-3 2583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9:02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7917 0 0,'6'-9'-717'0'0,"5"-9"6714"0"0,-7 18-2959 0 0,-2 12-2490 0 0,-2-9-514 0 0,0 0 0 0 0,1 1-1 0 0,0-1 1 0 0,-1 0 0 0 0,1 0 0 0 0,0 1 0 0 0,1-1 0 0 0,-1 0 0 0 0,0 0 0 0 0,1 0 0 0 0,0 0-1 0 0,0-1 1 0 0,0 1 0 0 0,0 0 0 0 0,0-1 0 0 0,0 1 0 0 0,1-1 0 0 0,-1 0 0 0 0,1 0-1 0 0,-1 0 1 0 0,1 0 0 0 0,0 0 0 0 0,0 0 0 0 0,0-1 0 0 0,0 1 0 0 0,0-1 0 0 0,0 0-1 0 0,0 0 1 0 0,1 0 0 0 0,-1-1 0 0 0,0 1 0 0 0,1-1 0 0 0,-1 0 0 0 0,0 1 0 0 0,1-2-1 0 0,3 1 1 0 0,40-42-2249 0 0,-46 41 2238 0 0,0 0 0 0 0,-1 0 0 0 0,1 0 0 0 0,0 1 1 0 0,0-1-1 0 0,0 0 0 0 0,0 1 0 0 0,0-1 0 0 0,0 0 0 0 0,0 1 0 0 0,0-1 0 0 0,0 1 0 0 0,0-1 0 0 0,0 1 0 0 0,0 0 0 0 0,0-1 0 0 0,0 1 0 0 0,1 0 0 0 0,-1 0 0 0 0,0 0 0 0 0,0 0 0 0 0,0 0 0 0 0,0 0 0 0 0,1 0 0 0 0,-1 0 0 0 0,0 1 0 0 0,0-1 0 0 0,0 0 0 0 0,0 1 0 0 0,0-1 0 0 0,0 1 0 0 0,0-1 0 0 0,0 1 0 0 0,2 0 0 0 0,-1 1 52 0 0,0-1 0 0 0,1 1 0 0 0,-1-1 0 0 0,1 0-1 0 0,-1 0 1 0 0,1 0 0 0 0,0 0 0 0 0,0 0 0 0 0,-1 0 0 0 0,1-1 0 0 0,0 1 0 0 0,0-1 0 0 0,0 0 0 0 0,-1 0 0 0 0,1 0-1 0 0,0 0 1 0 0,0-1 0 0 0,0 1 0 0 0,-1-1 0 0 0,1 0 0 0 0,0 1 0 0 0,0-1 0 0 0,4-3 0 0 0,-3 3 26 0 0,1-1 0 0 0,-1 0 1 0 0,0 0-1 0 0,0 0 1 0 0,0-1-1 0 0,0 0 0 0 0,0 1 1 0 0,-1-1-1 0 0,1-1 0 0 0,-1 1 1 0 0,0 0-1 0 0,1-1 0 0 0,3-6 1 0 0,-5 4-154 0 0,0-1 1 0 0,0 1 0 0 0,0 0-1 0 0,-1 0 1 0 0,0-1 0 0 0,0 1-1 0 0,-1-13 1 0 0,0-9-3803 0 0,-1 4-4988 0 0,1 18 6989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9:03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18 5709 0 0,'-1'5'325'0'0,"1"0"1"0"0,-1 0-1 0 0,0 0 0 0 0,0 1 1 0 0,0-1-1 0 0,-1-1 1 0 0,0 1-1 0 0,0 0 1 0 0,0 0-1 0 0,0-1 1 0 0,-1 1-1 0 0,0-1 1 0 0,0 0-1 0 0,-4 6 1 0 0,-10 14 119 0 0,11-14 134 0 0,0 0-1 0 0,1 0 1 0 0,1 0 0 0 0,-6 16 0 0 0,6 4 5600 0 0,19-38-5913 0 0,-7-5-270 0 0,2 1 0 0 0,-1 0 0 0 0,2 0 1 0 0,20-17-1 0 0,-16 14-73 0 0,-14 15 80 0 0,0-1 0 0 0,-1 0 0 0 0,1 1 1 0 0,0-1-1 0 0,0 1 0 0 0,-1-1 0 0 0,1 1 1 0 0,0-1-1 0 0,0 1 0 0 0,0-1 0 0 0,0 1 1 0 0,0 0-1 0 0,0 0 0 0 0,0-1 0 0 0,0 1 1 0 0,-1 0-1 0 0,1 0 0 0 0,0 0 1 0 0,0 0-1 0 0,0 0 0 0 0,0 0 0 0 0,0 0 1 0 0,0 1-1 0 0,0-1 0 0 0,0 0 0 0 0,0 0 1 0 0,0 1-1 0 0,0-1 0 0 0,-1 0 0 0 0,1 1 1 0 0,0-1-1 0 0,1 2 0 0 0,27 27 13 0 0,-5-4 116 0 0,-13-16 37 0 0,-10-8-124 0 0,0 0-1 0 0,0 0 1 0 0,0 0 0 0 0,0 0-1 0 0,1 0 1 0 0,-1 0 0 0 0,0-1-1 0 0,1 1 1 0 0,-1 0 0 0 0,0-1-1 0 0,1 1 1 0 0,-1-1-1 0 0,1 1 1 0 0,-1-1 0 0 0,1 0-1 0 0,-1 1 1 0 0,1-1 0 0 0,1 0-1 0 0,-2 0 106 0 0,24-49 376 0 0,-23 42-564 0 0,1-1-1 0 0,0 1 1 0 0,0 0-1 0 0,1-1 1 0 0,0 2 0 0 0,0-1-1 0 0,10-11 1 0 0,-11 15-40 0 0,0 0 1 0 0,0 1-1 0 0,0-1 1 0 0,1 1-1 0 0,-1 0 1 0 0,0 0 0 0 0,1 0-1 0 0,0 1 1 0 0,-1-1-1 0 0,1 1 1 0 0,0 0-1 0 0,0 0 1 0 0,0 0 0 0 0,0 0-1 0 0,0 1 1 0 0,0 0-1 0 0,5 0 1 0 0,-3 0 18 0 0,-1 1 1 0 0,1 1-1 0 0,0-1 0 0 0,-1 1 0 0 0,1 0 1 0 0,-1 0-1 0 0,0 1 0 0 0,1-1 1 0 0,6 6-1 0 0,-6-4 181 0 0,-1-1 0 0 0,0 0 0 0 0,1 0 0 0 0,0-1 0 0 0,-1 0 0 0 0,1 0 0 0 0,0 0 0 0 0,0 0 0 0 0,11 0 0 0 0,-14-2-132 0 0,-1-1 1 0 0,1 0 0 0 0,-1 0-1 0 0,1 0 1 0 0,-1-1 0 0 0,0 1 0 0 0,0 0-1 0 0,1-1 1 0 0,-1 1 0 0 0,0-1-1 0 0,0 0 1 0 0,-1 0 0 0 0,1 0 0 0 0,0 0-1 0 0,-1 0 1 0 0,1 0 0 0 0,-1 0-1 0 0,1-1 1 0 0,0-2 0 0 0,1 0-40 0 0,0 0 1 0 0,-1 0-1 0 0,0 0 0 0 0,1 0 1 0 0,-2-1-1 0 0,1 1 0 0 0,-1-1 1 0 0,1-7-1 0 0,-2 13 67 0 0,-2 0-13 0 0,-1 0-1 0 0,0 1 1 0 0,0-1-1 0 0,1 1 0 0 0,-1 0 1 0 0,1 0-1 0 0,-1 0 1 0 0,1 0-1 0 0,-1 0 1 0 0,1 1-1 0 0,-1-1 1 0 0,1 1-1 0 0,0-1 0 0 0,0 1 1 0 0,0 0-1 0 0,0 0 1 0 0,0 0-1 0 0,0 0 1 0 0,1 0-1 0 0,-1 1 1 0 0,1-1-1 0 0,-1 0 0 0 0,1 1 1 0 0,0-1-1 0 0,-1 4 1 0 0,0-3 29 0 0,1 1 0 0 0,0-1 0 0 0,0 1 0 0 0,0 0 0 0 0,0-1 0 0 0,1 1 0 0 0,-1 0 1 0 0,1-1-1 0 0,0 1 0 0 0,0 0 0 0 0,0-1 0 0 0,1 1 0 0 0,0 0 0 0 0,-1-1 0 0 0,1 1 0 0 0,0 0 0 0 0,1-1 1 0 0,2 7-1 0 0,-1-6-141 0 0,0 0 1 0 0,0 0 0 0 0,0 0 0 0 0,0 0-1 0 0,1-1 1 0 0,0 0 0 0 0,-1 0 0 0 0,1 0 0 0 0,1 0-1 0 0,4 3 1 0 0,10 1-3183 0 0,0-4-3485 0 0,-13-3 4138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9:04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73 6141 0 0,'-4'-3'290'0'0,"1"-1"1"0"0,1 1 0 0 0,-1-1 0 0 0,0 1-1 0 0,1-1 1 0 0,0 0 0 0 0,0 0 0 0 0,0 0 0 0 0,0 0-1 0 0,1-1 1 0 0,-1 1 0 0 0,1 0 0 0 0,0-1 0 0 0,0-7-1 0 0,1 12-250 0 0,0 0 0 0 0,0 0 0 0 0,0 0 0 0 0,0-1 0 0 0,0 1 0 0 0,-1 0 0 0 0,1 0 0 0 0,0-1 0 0 0,0 1 0 0 0,0 0 0 0 0,0 0 0 0 0,0 0 0 0 0,0-1 0 0 0,0 1 0 0 0,0 0 0 0 0,-1 0 0 0 0,1 0-1 0 0,0-1 1 0 0,0 1 0 0 0,0 0 0 0 0,0 0 0 0 0,-1 0 0 0 0,1 0 0 0 0,0 0 0 0 0,0-1 0 0 0,0 1 0 0 0,-1 0 0 0 0,1 0 0 0 0,0 0 0 0 0,0 0 0 0 0,-1 0 0 0 0,1 0 0 0 0,0 0 0 0 0,0 0 0 0 0,0 0 0 0 0,-1 0 0 0 0,1 0 0 0 0,0 0-1 0 0,0 0 1 0 0,-1 0 0 0 0,1 0 0 0 0,0 0 0 0 0,0 0 0 0 0,-1 0 0 0 0,1 0 0 0 0,0 0 0 0 0,0 0 0 0 0,0 1 0 0 0,-1-1 0 0 0,1 0 0 0 0,0 0 0 0 0,0 0 0 0 0,0 0 0 0 0,0 0 0 0 0,-1 1 0 0 0,1-1 0 0 0,0 0 0 0 0,0 0 0 0 0,0 0 0 0 0,0 0-1 0 0,0 1 1 0 0,-1-1 0 0 0,1 0 0 0 0,0 0 0 0 0,0 1 0 0 0,0-1 0 0 0,0 0 0 0 0,0 0 0 0 0,0 1 0 0 0,-13 13 1296 0 0,-2 18-932 0 0,0-1 0 0 0,2 2 0 0 0,2 0 1 0 0,-12 50-1 0 0,15-38-3159 0 0,-5 59 1 0 0,9-81-3235 0 0,4-18 4547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9:04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30 408 6889 0 0,'-2'1'62'0'0,"1"0"163"0"0,-1-1 0 0 0,0 1 1 0 0,0 0-1 0 0,1 0 0 0 0,-1 0 1 0 0,0 0-1 0 0,1 1 0 0 0,0-1 0 0 0,-1 0 1 0 0,1 1-1 0 0,0-1 0 0 0,-1 1 1 0 0,1-1-1 0 0,0 1 0 0 0,0-1 1 0 0,0 1-1 0 0,0 0 0 0 0,0 0 1 0 0,0 2-1 0 0,40-5 199 0 0,-24-3-602 0 0,0-1 1 0 0,0-1-1 0 0,-1 0 1 0 0,0-1-1 0 0,0-1 0 0 0,-1 0 1 0 0,0 0-1 0 0,0-1 1 0 0,-1-1-1 0 0,0 0 0 0 0,0-1 1 0 0,-1-1-1 0 0,-1 1 0 0 0,0-1 1 0 0,-1-1-1 0 0,0 0 1 0 0,-1 0-1 0 0,0-1 0 0 0,-1 0 1 0 0,-1 0-1 0 0,0-1 1 0 0,-1 0-1 0 0,-1 0 0 0 0,4-17 1 0 0,1-8 572 0 0,-4 19 424 0 0,0 0-1 0 0,-2-1 0 0 0,2-26 0 0 0,-24 87 667 0 0,3 56-178 0 0,5 0 1 0 0,0 190-1 0 0,11-285-1303 0 0,0 1-1 0 0,0-1 1 0 0,0 1-1 0 0,0-1 1 0 0,0 1-1 0 0,0-1 1 0 0,0 1-1 0 0,0-1 1 0 0,0 1-1 0 0,0-1 1 0 0,0 1 0 0 0,0-1-1 0 0,0 1 1 0 0,0-1-1 0 0,0 0 1 0 0,0 1-1 0 0,1-1 1 0 0,-1 1-1 0 0,0-1 1 0 0,0 1-1 0 0,0-1 1 0 0,1 0-1 0 0,-1 1 1 0 0,0-1-1 0 0,1 1 1 0 0,-1-1-1 0 0,0 0 1 0 0,1 1 0 0 0,-1-1-1 0 0,1 0 1 0 0,-1 0-1 0 0,0 1 1 0 0,1-1-1 0 0,-1 0 1 0 0,1 1-1 0 0,14-11-148 0 0,12-24-219 0 0,-17 18 421 0 0,2 0 1 0 0,0 1-1 0 0,1 0 0 0 0,0 1 1 0 0,1 1-1 0 0,0 0 1 0 0,19-12-1 0 0,-33 24 6 0 0,1 1-1 0 0,0-1 1 0 0,-1 1 0 0 0,1-1 0 0 0,-1 1 0 0 0,1-1-1 0 0,0 1 1 0 0,0 0 0 0 0,-1-1 0 0 0,1 1 0 0 0,0 0-1 0 0,0 0 1 0 0,-1-1 0 0 0,1 1 0 0 0,0 0 0 0 0,0 0-1 0 0,0 0 1 0 0,-1 0 0 0 0,1 0 0 0 0,0 0 0 0 0,0 0-1 0 0,0 0 1 0 0,-1 0 0 0 0,1 1 0 0 0,0-1-1 0 0,0 0 1 0 0,0 0 0 0 0,-1 1 0 0 0,1-1 0 0 0,0 0-1 0 0,-1 1 1 0 0,1-1 0 0 0,0 1 0 0 0,-1-1 0 0 0,2 2-1 0 0,10 29-829 0 0,-7-12-2832 0 0,3-5-3343 0 0,-6-10 4938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9:05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64 341 6529 0 0,'-10'11'4907'0'0,"-30"42"-2928"0"0,27-29-2105 0 0,26-39-759 0 0,-12 13 894 0 0,1 0 0 0 0,-1 0 1 0 0,1 0-1 0 0,-1 0 0 0 0,1 0 0 0 0,0 0 0 0 0,0 1 1 0 0,0-1-1 0 0,0 1 0 0 0,0-1 0 0 0,0 1 1 0 0,0 0-1 0 0,0 0 0 0 0,0 0 0 0 0,1 0 1 0 0,-1 0-1 0 0,0 0 0 0 0,1 1 0 0 0,4-2 0 0 0,-5 3 61 0 0,-1-1 0 0 0,1 1-1 0 0,0-1 1 0 0,0 1-1 0 0,0 0 1 0 0,-1 0-1 0 0,1 0 1 0 0,0 0-1 0 0,-1 0 1 0 0,1 0-1 0 0,-1 0 1 0 0,1 1-1 0 0,-1-1 1 0 0,1 0-1 0 0,-1 1 1 0 0,0-1-1 0 0,0 1 1 0 0,0-1-1 0 0,0 1 1 0 0,0 0 0 0 0,0 0-1 0 0,0-1 1 0 0,-1 1-1 0 0,2 3 1 0 0,-2-3 5 0 0,0-1 1 0 0,1 1 0 0 0,-1-1-1 0 0,1 1 1 0 0,-1-1 0 0 0,1 1-1 0 0,0-1 1 0 0,-1 0 0 0 0,1 1-1 0 0,0-1 1 0 0,0 0 0 0 0,0 0 0 0 0,0 0-1 0 0,0 1 1 0 0,0-1 0 0 0,0 0-1 0 0,0 0 1 0 0,0-1 0 0 0,1 1-1 0 0,-1 0 1 0 0,0 0 0 0 0,1 0-1 0 0,-1-1 1 0 0,0 1 0 0 0,1-1-1 0 0,-1 1 1 0 0,1-1 0 0 0,-1 0-1 0 0,1 1 1 0 0,-1-1 0 0 0,1 0-1 0 0,-1 0 1 0 0,1 0 0 0 0,-1 0 0 0 0,1 0-1 0 0,-1-1 1 0 0,1 1 0 0 0,-1 0-1 0 0,1-1 1 0 0,1 0 0 0 0,1-1-68 0 0,0 0 1 0 0,0-1-1 0 0,0 0 1 0 0,-1 0-1 0 0,1 0 1 0 0,-1 0-1 0 0,1 0 1 0 0,-1-1-1 0 0,0 0 1 0 0,-1 1-1 0 0,5-7 1 0 0,8-21-712 0 0,-2 0 1 0 0,0 0-1 0 0,-2-1 1 0 0,13-65-1 0 0,0 0 1083 0 0,-18 65-61 0 0,-6 27-143 0 0,1-1-1 0 0,0 1 0 0 0,0 0 1 0 0,0-1-1 0 0,1 1 0 0 0,-1 0 1 0 0,6-10-1 0 0,-16 69 2254 0 0,6-32-2445 0 0,0 0 0 0 0,1 1 0 0 0,1-1 0 0 0,1 1 0 0 0,2-1 0 0 0,0 1 0 0 0,7 31 0 0 0,-7-48-128 0 0,19 63-2679 0 0,0-26-5507 0 0,-15-36 6341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9:0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89 14685 0 0,'-4'0'328'0'0,"1"0"-1"0"0,-1 0 1 0 0,1-1 0 0 0,-1 1-1 0 0,1-1 1 0 0,-1 0-1 0 0,1 0 1 0 0,0 0-1 0 0,-7-4 1 0 0,10 5-270 0 0,0 0 1 0 0,-1 0-1 0 0,1 0 1 0 0,0 0 0 0 0,0-1-1 0 0,-1 1 1 0 0,1 0-1 0 0,0 0 1 0 0,0-1-1 0 0,-1 1 1 0 0,1 0-1 0 0,0-1 1 0 0,0 1-1 0 0,0 0 1 0 0,-1 0-1 0 0,1-1 1 0 0,0 1 0 0 0,0 0-1 0 0,0-1 1 0 0,0 1-1 0 0,0 0 1 0 0,0-1-1 0 0,0 1 1 0 0,0 0-1 0 0,0-1 1 0 0,0 1-1 0 0,0 0 1 0 0,0-1 0 0 0,0 1-1 0 0,0-1 1 0 0,0 1-1 0 0,0 0 1 0 0,0-1-1 0 0,0 1 1 0 0,1-1-1 0 0,21-12-181 0 0,68-17-2859 0 0,3 9-7855 0 0,-72 18 9031 0 0</inkml:trace>
  <inkml:trace contextRef="#ctx0" brushRef="#br0" timeOffset="1">641 89 8673 0 0,'0'0'273'0'0,"1"0"1"0"0,-1 0 0 0 0,1 0-1 0 0,-1 0 1 0 0,1 0-1 0 0,-1 0 1 0 0,1 0-1 0 0,-1 0 1 0 0,1 0 0 0 0,-1 0-1 0 0,1 0 1 0 0,-1 0-1 0 0,0 0 1 0 0,1 1 0 0 0,-1-1-1 0 0,1 0 1 0 0,-1 0-1 0 0,1 0 1 0 0,-1 1-1 0 0,0-1 1 0 0,1 0 0 0 0,-1 1-1 0 0,1-1 1 0 0,-1 0-1 0 0,0 1 1 0 0,1-1 0 0 0,-1 0-1 0 0,0 1 1 0 0,1 0-1 0 0,-9 16 1624 0 0,4-11-1965 0 0,1 0 1 0 0,0 1-1 0 0,1-1 0 0 0,0 1 0 0 0,0 0 1 0 0,0 0-1 0 0,1 0 0 0 0,-1 8 0 0 0,-4 16-6769 0 0,5-22 557 0 0,1-7 4862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9:06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0 226 5625 0 0,'13'-28'700'0'0,"-11"16"-364"0"0,0 1-248 0 0,-2 3-128 0 0,2 0-156 0 0,-2 1-68 0 0,0 3-84 0 0,0 0-84 0 0,0 1-165 0 0,0 1-179 0 0,0 0-156 0 0,0-2 56 0 0</inkml:trace>
  <inkml:trace contextRef="#ctx0" brushRef="#br0" timeOffset="1">180 67 7913 0 0,'3'-4'296'0'0,"-1"-1"0"0"0,1 1 1 0 0,0 0-1 0 0,0 0 0 0 0,1 0 1 0 0,-1 0-1 0 0,1 0 1 0 0,0 1-1 0 0,0 0 0 0 0,5-3 1 0 0,16-15 3225 0 0,-33 55-2310 0 0,1-18-1157 0 0,1 1 0 0 0,1 0 0 0 0,1 0 0 0 0,1 1 0 0 0,0-1 0 0 0,-1 30-1 0 0,5 48-906 0 0,8-35-4413 0 0,-5-44 803 0 0,-1-10 2874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08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41 5829 0 0,'21'-25'2082'0'0,"-9"10"1633"0"0,-15 21 439 0 0,-3 11-2275 0 0,-1 4-1090 0 0,-23 55 2 0 0,-19 43-660 0 0,6 3 0 0 0,-33 144-1 0 0,72-232-3508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9:0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8777 0 0,'0'-11'216'0'0,"0"9"-108"0"0,0 0 72 0 0,0-1-216 0 0,0-1-108 0 0,0 1-240 0 0,8-3-340 0 0,-4 3-620 0 0,4-4-665 0 0,0 0 849 0 0</inkml:trace>
  <inkml:trace contextRef="#ctx0" brushRef="#br0" timeOffset="1">232 9 6481 0 0,'0'0'49'0'0,"0"0"1"0"0,0 0 0 0 0,0-1 0 0 0,1 1 0 0 0,-1 0 0 0 0,0 0 0 0 0,0 0 0 0 0,0 0 0 0 0,0-1-1 0 0,0 1 1 0 0,0 0 0 0 0,0 0 0 0 0,0 0 0 0 0,1 0 0 0 0,-1-1 0 0 0,0 1 0 0 0,0 0-1 0 0,0 0 1 0 0,0 0 0 0 0,0-1 0 0 0,0 1 0 0 0,0 0 0 0 0,0 0 0 0 0,0 0 0 0 0,0 0-1 0 0,0-1 1 0 0,0 1 0 0 0,0 0 0 0 0,-1 0 0 0 0,1 0 0 0 0,0-1 0 0 0,0 1 0 0 0,0 0-1 0 0,0 0 1 0 0,0 0 0 0 0,0 0 0 0 0,0-1 0 0 0,0 1 0 0 0,-1 0 0 0 0,1 0 0 0 0,0 0 0 0 0,0 0-1 0 0,0 0 1 0 0,0 0 0 0 0,0-1 0 0 0,-1 1 0 0 0,1 0 0 0 0,0 0 0 0 0,0 0 0 0 0,0 0-1 0 0,0 0 1 0 0,-1 0 0 0 0,1 0 0 0 0,0 0 0 0 0,0 0 0 0 0,0 0 0 0 0,-1 0 0 0 0,1 0-1 0 0,0 0 1 0 0,0 0 0 0 0,0 0 0 0 0,-1 0 0 0 0,1 0 0 0 0,0 0 0 0 0,0 0 0 0 0,0 0-1 0 0,-1 0 1 0 0,-25 6 1858 0 0,-32 15-966 0 0,34-4-875 0 0,24-16-65 0 0,0-1-1 0 0,-1 1 1 0 0,1-1-1 0 0,0 1 1 0 0,0-1-1 0 0,0 1 1 0 0,-1-1-1 0 0,1 1 1 0 0,0-1-1 0 0,0 1 1 0 0,0-1 0 0 0,0 1-1 0 0,0 0 1 0 0,0-1-1 0 0,0 1 1 0 0,0-1-1 0 0,0 1 1 0 0,0-1-1 0 0,0 1 1 0 0,1-1-1 0 0,-1 1 1 0 0,0-1-1 0 0,0 1 1 0 0,1-1-1 0 0,-1 1 1 0 0,0-1-1 0 0,1 1 1 0 0,3 3 15 0 0,0 0 1 0 0,0-1-1 0 0,0 0 1 0 0,0 0 0 0 0,1 0-1 0 0,0-1 1 0 0,6 4-1 0 0,14 8 166 0 0,-23-13-154 0 0,0 0-1 0 0,0 0 1 0 0,1 0-1 0 0,-2 1 1 0 0,1-1-1 0 0,0 0 1 0 0,0 1 0 0 0,0 0-1 0 0,-1-1 1 0 0,1 1-1 0 0,-1 0 1 0 0,1 0-1 0 0,-1 0 1 0 0,0 0-1 0 0,1 0 1 0 0,-1 0-1 0 0,-1 0 1 0 0,1 1-1 0 0,0-1 1 0 0,0 0 0 0 0,-1 0-1 0 0,1 1 1 0 0,-1-1-1 0 0,1 4 1 0 0,-3-2-118 0 0,1-1 0 0 0,0 0 0 0 0,-1 0 0 0 0,0 1 0 0 0,1-1 0 0 0,-1 0 0 0 0,-1 0 0 0 0,1-1 0 0 0,0 1 0 0 0,-1 0 0 0 0,1-1 0 0 0,-1 1 0 0 0,0-1 0 0 0,0 0-1 0 0,-4 3 1 0 0,-23 17-5480 0 0,20-14 3730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9:07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24 7917 0 0,'7'-24'2327'0'0,"-26"56"-239"0"0,15-19-1557 0 0,0 1-1 0 0,2 0 0 0 0,-1 0 0 0 0,2 1 0 0 0,0-1 0 0 0,1 24 0 0 0,0-23 75 0 0,0-14-591 0 0,0-1 1 0 0,0 1-1 0 0,0 0 1 0 0,0 0 0 0 0,0-1-1 0 0,0 1 1 0 0,0 0 0 0 0,0 0-1 0 0,0-1 1 0 0,0 1 0 0 0,1 0-1 0 0,-1-1 1 0 0,0 1 0 0 0,0 0-1 0 0,1-1 1 0 0,-1 1 0 0 0,0 0-1 0 0,1-1 1 0 0,-1 1 0 0 0,1-1-1 0 0,-1 1 1 0 0,1-1 0 0 0,-1 1-1 0 0,1-1 1 0 0,-1 1 0 0 0,1-1-1 0 0,-1 1 1 0 0,1-1-1 0 0,0 0 1 0 0,0 1 0 0 0,22-6-133 0 0,18-26-664 0 0,-21 11 461 0 0,-7 5 583 0 0,0 1 0 0 0,2 1 0 0 0,-1 0 1 0 0,2 1-1 0 0,0 1 0 0 0,22-13 0 0 0,-37 24-205 0 0,0 0 0 0 0,0 0 0 0 0,0 0 0 0 0,0 0-1 0 0,0 0 1 0 0,0 0 0 0 0,-1 0 0 0 0,1 0 0 0 0,0 1-1 0 0,0-1 1 0 0,0 0 0 0 0,0 1 0 0 0,0-1 0 0 0,-1 0-1 0 0,1 1 1 0 0,0-1 0 0 0,0 1 0 0 0,0-1 0 0 0,-1 1-1 0 0,1 0 1 0 0,0-1 0 0 0,-1 1 0 0 0,1 0 0 0 0,-1-1-1 0 0,1 1 1 0 0,-1 0 0 0 0,2 1 0 0 0,17 31-903 0 0,-8-14-1749 0 0,8 0-6570 0 0,-16-15 7384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9:07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 6801 0 0,'6'-5'4974'0'0,"-5"9"-2031"0"0,-12 19-1065 0 0,-4 14-1539 0 0,13-26-109 0 0,-2 10-251 0 0,8-20-104 0 0,7-12 18 0 0,0 0 209 0 0,0 0 0 0 0,0 0 0 0 0,1 1 1 0 0,0 1-1 0 0,0 0 0 0 0,1 1 0 0 0,25-13 1 0 0,-38 21-102 0 0,1 0 0 0 0,-1 0 0 0 0,0 0 0 0 0,1 1 0 0 0,-1-1 0 0 0,0 0 0 0 0,1 0 0 0 0,-1 0 0 0 0,1 0 0 0 0,-1 0 0 0 0,0 1 0 0 0,1-1 0 0 0,-1 0 0 0 0,0 0 0 0 0,1 1 0 0 0,-1-1 0 0 0,0 0 1 0 0,0 0-1 0 0,1 1 0 0 0,-1-1 0 0 0,0 0 0 0 0,0 1 0 0 0,1-1 0 0 0,-1 0 0 0 0,0 1 0 0 0,0-1 0 0 0,0 0 0 0 0,0 1 0 0 0,0-1 0 0 0,0 1 0 0 0,1-1 0 0 0,-1 0 0 0 0,0 1 0 0 0,0-1 0 0 0,0 0 0 0 0,0 2 0 0 0,3 24-5495 0 0,1 0-3743 0 0,-2-22 7712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9:0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40 419 4900 0 0,'20'-19'456'0'0,"-15"16"-83"0"0,-1 0 1 0 0,0 0-1 0 0,0-1 0 0 0,-1 1 0 0 0,1-1 1 0 0,-1 0-1 0 0,1 0 0 0 0,-1 0 0 0 0,-1-1 1 0 0,1 1-1 0 0,0-1 0 0 0,-1 1 0 0 0,2-6 1 0 0,-5 10-295 0 0,1-1 0 0 0,0 1 1 0 0,-1 0-1 0 0,1 0 0 0 0,-1-1 1 0 0,1 1-1 0 0,-1 0 0 0 0,1 0 0 0 0,-1 0 1 0 0,1 0-1 0 0,0 0 0 0 0,-1-1 1 0 0,1 1-1 0 0,-1 0 0 0 0,1 0 1 0 0,-1 0-1 0 0,1 0 0 0 0,-1 0 1 0 0,1 1-1 0 0,-1-1 0 0 0,1 0 1 0 0,-1 0-1 0 0,1 0 0 0 0,-1 0 0 0 0,1 0 1 0 0,-1 1-1 0 0,1-1 0 0 0,0 0 1 0 0,-1 0-1 0 0,1 1 0 0 0,-1-1 1 0 0,1 0-1 0 0,0 1 0 0 0,-1 0 1 0 0,-21 11 963 0 0,21-12-902 0 0,-4 3-59 0 0,0 0 0 0 0,0 0 0 0 0,1 1 0 0 0,-1-1 0 0 0,1 1-1 0 0,0 0 1 0 0,0 0 0 0 0,0 1 0 0 0,1-1 0 0 0,-1 1 0 0 0,1-1 0 0 0,0 1 0 0 0,1 0 0 0 0,-1 0 0 0 0,1 1 0 0 0,0-1-1 0 0,0 0 1 0 0,1 1 0 0 0,-3 10 0 0 0,6-16-97 0 0,0 1-1 0 0,0-1 1 0 0,-1 0 0 0 0,1-1-1 0 0,0 1 1 0 0,-1 0 0 0 0,1 0-1 0 0,0-1 1 0 0,0 1 0 0 0,-1-1-1 0 0,1 1 1 0 0,-1-1 0 0 0,1 0-1 0 0,1-1 1 0 0,19-23-1069 0 0,-2-1-1 0 0,0 0 0 0 0,-2-2 1 0 0,23-45-1 0 0,43-126 266 0 0,-83 195 988 0 0,3-4 206 0 0,-2 0 1 0 0,1 0 0 0 0,-1 0 0 0 0,0 0-1 0 0,1-16 1 0 0,-4 24-349 0 0,1 0-1 0 0,0 0 1 0 0,0 0-1 0 0,0-1 1 0 0,0 1-1 0 0,-1 0 1 0 0,1 0-1 0 0,0 0 1 0 0,0 0-1 0 0,0 0 1 0 0,-1 0-1 0 0,1 0 1 0 0,0 0-1 0 0,0 0 1 0 0,0-1-1 0 0,-1 1 1 0 0,1 0-1 0 0,0 0 1 0 0,0 0-1 0 0,-1 0 1 0 0,1 0-1 0 0,0 0 1 0 0,0 0-1 0 0,0 0 1 0 0,-1 1-1 0 0,1-1 1 0 0,0 0-1 0 0,0 0 1 0 0,-1 0-1 0 0,1 0 1 0 0,0 0-1 0 0,0 0 1 0 0,0 0-1 0 0,0 0 1 0 0,-1 1-1 0 0,1-1 1 0 0,0 0-1 0 0,0 0 1 0 0,0 0-1 0 0,0 0 1 0 0,-1 1-1 0 0,1-1 1 0 0,0 0-1 0 0,0 0 1 0 0,0 0-1 0 0,0 0 1 0 0,0 1-1 0 0,0-1 1 0 0,-11 10 778 0 0,-4 6-588 0 0,0 1 1 0 0,2 0 0 0 0,0 1 0 0 0,1 1 0 0 0,1 0-1 0 0,-12 29 1 0 0,15-29-482 0 0,1 0 0 0 0,2 0 0 0 0,0 1 0 0 0,1 0 0 0 0,0 0 0 0 0,2 0 0 0 0,0 24 0 0 0,2-39-415 0 0,0 1 1 0 0,1-1-1 0 0,-1 0 1 0 0,1 1-1 0 0,0-1 1 0 0,1 0 0 0 0,-1 0-1 0 0,1 0 1 0 0,0 0-1 0 0,5 8 1 0 0,0-3-962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9:08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23 9221 0 0,'7'-7'2371'0'0,"-9"11"-1107"0"0,-16 19-554 0 0,6-8-227 0 0,12-15-447 0 0,-1 0-1 0 0,1 0 0 0 0,0 1 1 0 0,-1-1-1 0 0,1 0 0 0 0,0 1 1 0 0,-1-1-1 0 0,1 0 0 0 0,0 1 1 0 0,-1-1-1 0 0,1 0 0 0 0,0 1 1 0 0,0-1-1 0 0,0 0 0 0 0,-1 1 1 0 0,1-1-1 0 0,0 1 0 0 0,0-1 0 0 0,0 0 1 0 0,0 1-1 0 0,0-1 0 0 0,0 1 1 0 0,-1-1-1 0 0,1 1 0 0 0,0-1 1 0 0,0 1-1 0 0,1-1 0 0 0,-1 0 1 0 0,0 1-1 0 0,0-1 0 0 0,0 1 1 0 0,0-1-1 0 0,0 1 0 0 0,0-1 1 0 0,0 0-1 0 0,1 1 0 0 0,-1-1 1 0 0,0 1-1 0 0,0-1 0 0 0,1 0 1 0 0,-1 1-1 0 0,0-1 0 0 0,1 0 1 0 0,-1 1-1 0 0,0-1 0 0 0,1 0 1 0 0,-1 0-1 0 0,0 1 0 0 0,1-1 1 0 0,-1 0-1 0 0,0 0 0 0 0,1 0 1 0 0,0 1-1 0 0,0-1 16 0 0,0 0 0 0 0,1 0-1 0 0,-1 0 1 0 0,0 0 0 0 0,0 0 0 0 0,0 0 0 0 0,0 0 0 0 0,1-1-1 0 0,-1 1 1 0 0,0 0 0 0 0,0-1 0 0 0,0 1 0 0 0,0-1 0 0 0,0 1 0 0 0,0-1-1 0 0,0 0 1 0 0,0 1 0 0 0,1-2 0 0 0,14-11 1701 0 0,-14 12-1749 0 0,0 0 1 0 0,-1 0 0 0 0,1 0 0 0 0,-1-1 0 0 0,1 1-1 0 0,-1 0 1 0 0,0-1 0 0 0,1 1 0 0 0,-1-1 0 0 0,0 1 0 0 0,0-1-1 0 0,0 0 1 0 0,0 1 0 0 0,0-1 0 0 0,0 0 0 0 0,-1 0 0 0 0,1 0-1 0 0,0 1 1 0 0,-1-1 0 0 0,0 0 0 0 0,1 0 0 0 0,-1 0 0 0 0,0-3-1 0 0,0 4-8 0 0,0 0 0 0 0,-1 0 0 0 0,1 1 0 0 0,-1-1 0 0 0,1 0-1 0 0,0 0 1 0 0,-1 1 0 0 0,1-1 0 0 0,-1 0 0 0 0,0 0 0 0 0,1 1 0 0 0,-1-1-1 0 0,0 1 1 0 0,1-1 0 0 0,-1 1 0 0 0,0-1 0 0 0,0 1 0 0 0,1-1 0 0 0,-1 1-1 0 0,0-1 1 0 0,0 1 0 0 0,0 0 0 0 0,1 0 0 0 0,-1-1 0 0 0,0 1 0 0 0,0 0-1 0 0,0 0 1 0 0,0 0 0 0 0,0 0 0 0 0,0 0 0 0 0,0 0 0 0 0,1 0-1 0 0,-1 0 1 0 0,-1 1 0 0 0,-1-1 6 0 0,0 0 0 0 0,0 0 0 0 0,1 0 0 0 0,-1 1 0 0 0,1-1-1 0 0,-1 1 1 0 0,0 0 0 0 0,1 0 0 0 0,-1 0 0 0 0,-3 1 0 0 0,-16 17 3 0 0,18-17 60 0 0,1 0 1 0 0,-1 1-1 0 0,1-1 0 0 0,0 1 1 0 0,0 0-1 0 0,0 0 0 0 0,0 0 0 0 0,0 1 1 0 0,1-1-1 0 0,-1 0 0 0 0,1 1 0 0 0,0 0 1 0 0,0 0-1 0 0,0-1 0 0 0,0 1 0 0 0,1 0 1 0 0,0 0-1 0 0,0 1 0 0 0,0-1 0 0 0,0 0 1 0 0,0 8-1 0 0,1-11-54 0 0,1 0 1 0 0,-1 1-1 0 0,1-1 1 0 0,-1 0-1 0 0,1 0 1 0 0,0 1-1 0 0,0-1 0 0 0,-1 0 1 0 0,1 0-1 0 0,0 0 1 0 0,0 0-1 0 0,0 0 1 0 0,0 0-1 0 0,0-1 1 0 0,0 1-1 0 0,0 0 1 0 0,0 0-1 0 0,1-1 0 0 0,-1 1 1 0 0,0-1-1 0 0,0 1 1 0 0,1-1-1 0 0,-1 1 1 0 0,2-1-1 0 0,35 10-330 0 0,-35-10 279 0 0,5 2-535 0 0,0-1-1 0 0,-1-1 0 0 0,1 1 0 0 0,-1-1 1 0 0,1 0-1 0 0,14-3 0 0 0,42-19-9466 0 0,-51 17 8413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9:09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89 5412 0 0,'-2'2'2169'0'0,"-14"15"7278"0"0,9-19-6436 0 0,3-17-3656 0 0,4 16 379 0 0,1 1-1 0 0,-1-1 1 0 0,1 0-1 0 0,-1 0 1 0 0,1 1-1 0 0,0-1 0 0 0,0 0 1 0 0,0 1-1 0 0,0-1 1 0 0,1 1-1 0 0,-1-1 1 0 0,4-4-1 0 0,0 1-1229 0 0,1 1 0 0 0,-1-1-1 0 0,1 1 1 0 0,0 0 0 0 0,1 0 0 0 0,9-5 0 0 0,-8 4 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9:0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5997 0 0,'0'1'251'0'0,"0"-1"0"0"0,0 1 1 0 0,0 0-1 0 0,-1-1 1 0 0,1 1-1 0 0,0-1 1 0 0,0 1-1 0 0,-1-1 1 0 0,1 1-1 0 0,0-1 1 0 0,0 1-1 0 0,-1-1 1 0 0,1 1-1 0 0,-1-1 1 0 0,1 0-1 0 0,0 1 1 0 0,-1-1-1 0 0,1 0 0 0 0,-1 1 1 0 0,1-1-1 0 0,-1 0 1 0 0,1 1-1 0 0,-1-1 1 0 0,0 0-1 0 0,-22 7 2005 0 0,21-7-2166 0 0,0 0-1 0 0,0 1 0 0 0,0-1 0 0 0,0 0 1 0 0,0 1-1 0 0,0-1 0 0 0,1 1 0 0 0,-1-1 1 0 0,0 1-1 0 0,0 0 0 0 0,0 0 1 0 0,0 0-1 0 0,1 0 0 0 0,-1 0 0 0 0,0 0 1 0 0,1 1-1 0 0,-1-1 0 0 0,1 0 0 0 0,0 1 1 0 0,-1-1-1 0 0,1 1 0 0 0,0 0 0 0 0,0-1 1 0 0,0 1-1 0 0,0 0 0 0 0,-1 3 1 0 0,3-3-116 0 0,1 1 1 0 0,0-1 0 0 0,0 0 0 0 0,1 0-1 0 0,-1-1 1 0 0,0 1 0 0 0,1 0-1 0 0,-1-1 1 0 0,1 1 0 0 0,-1-1 0 0 0,1 0-1 0 0,0 0 1 0 0,2 1 0 0 0,17 9-464 0 0,-21-10 476 0 0,0 0-1 0 0,0-1 0 0 0,0 1 0 0 0,0-1 0 0 0,-1 1 0 0 0,1 0 0 0 0,0 0 0 0 0,0-1 0 0 0,-1 1 0 0 0,1 0 0 0 0,0 0 0 0 0,-1 0 0 0 0,1 0 0 0 0,-1 0 0 0 0,1 0 1 0 0,-1 0-1 0 0,0 0 0 0 0,1 0 0 0 0,-1 0 0 0 0,0 0 0 0 0,0 0 0 0 0,0 0 0 0 0,1 0 0 0 0,-1 0 0 0 0,0 0 0 0 0,-1 0 0 0 0,1 0 0 0 0,0 0 0 0 0,0 0 0 0 0,0 0 0 0 0,-1 0 1 0 0,1 1-1 0 0,0-1 0 0 0,-1-1 0 0 0,1 1 0 0 0,-1 0 0 0 0,1 0 0 0 0,-1 0 0 0 0,1 0 0 0 0,-1 0 0 0 0,0 0 0 0 0,1 0 0 0 0,-1-1 0 0 0,-2 2 0 0 0,-3 3-1201 0 0,-1 0-1 0 0,0 0 0 0 0,0-1 1 0 0,-16 6-1 0 0,19-8-110 0 0,-9 2-765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9:10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 4416 0 0,'0'-1'130'0'0,"0"1"-1"0"0,0-1 0 0 0,1 1 1 0 0,-1-1-1 0 0,0 1 0 0 0,1-1 0 0 0,-1 1 1 0 0,0 0-1 0 0,1-1 0 0 0,-1 1 1 0 0,1 0-1 0 0,-1-1 0 0 0,0 1 0 0 0,1 0 1 0 0,-1-1-1 0 0,1 1 0 0 0,-1 0 1 0 0,1 0-1 0 0,-1-1 0 0 0,1 1 1 0 0,-1 0-1 0 0,1 0 0 0 0,-1 0 0 0 0,1 0 1 0 0,0 0-1 0 0,-1 0 0 0 0,1 0 1 0 0,-1 0-1 0 0,1 0 0 0 0,0 0 0 0 0,6 1 4026 0 0,-33 34-2032 0 0,24-32-1791 0 0,0 0 1 0 0,0 1-1 0 0,0-1 1 0 0,0 1-1 0 0,0-1 0 0 0,1 1 1 0 0,0 0-1 0 0,0 0 1 0 0,0-1-1 0 0,-1 8 0 0 0,2-10 41 0 0,24 5 516 0 0,-19-12-1025 0 0,14-14 555 0 0,-19 19-464 0 0,1 1 0 0 0,-1 0 0 0 0,0-1 0 0 0,1 1 1 0 0,-1 0-1 0 0,1-1 0 0 0,-1 1 0 0 0,0 0 1 0 0,1 0-1 0 0,-1 0 0 0 0,1-1 0 0 0,-1 1 0 0 0,0 0 1 0 0,1 0-1 0 0,-1 0 0 0 0,1 0 0 0 0,-1 0 1 0 0,1 0-1 0 0,-1 0 0 0 0,1 0 0 0 0,-1 0 0 0 0,0 0 1 0 0,1 0-1 0 0,-1 0 0 0 0,1 0 0 0 0,-1 0 1 0 0,1 0-1 0 0,-1 0 0 0 0,1 1 0 0 0,-1-1 0 0 0,0 0 1 0 0,1 0-1 0 0,-1 0 0 0 0,1 1 0 0 0,-1-1 1 0 0,0 0-1 0 0,1 1 0 0 0,-1-1 0 0 0,0 0 0 0 0,1 1 1 0 0,-1-1-1 0 0,0 0 0 0 0,1 1 0 0 0,14 11-11050 0 0,-9-12 9186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9:11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84 6045 0 0,'0'-1'167'0'0,"1"1"0"0"0,-1 0 0 0 0,0-1 0 0 0,0 1 1 0 0,1 0-1 0 0,-1 0 0 0 0,1-1 0 0 0,-1 1 0 0 0,0 0 1 0 0,1 0-1 0 0,-1 0 0 0 0,0 0 0 0 0,1-1 0 0 0,-1 1 1 0 0,1 0-1 0 0,-1 0 0 0 0,0 0 0 0 0,1 0 0 0 0,-1 0 1 0 0,1 0-1 0 0,-1 0 0 0 0,0 0 0 0 0,1 0 0 0 0,-1 0 1 0 0,1 0-1 0 0,-1 1 0 0 0,0-1 0 0 0,1 0 0 0 0,-1 0 1 0 0,1 0-1 0 0,-1 0 0 0 0,0 1 0 0 0,1-1 0 0 0,-1 0 1 0 0,0 0-1 0 0,1 1 0 0 0,-1-1 0 0 0,-8 15 408 0 0,-5 9 703 0 0,59-69 105 0 0,-46 48-1027 0 0,1-3-335 0 0,-1 1 1 0 0,0 0-1 0 0,0-1 1 0 0,0 1-1 0 0,1-1 1 0 0,-1 1-1 0 0,0-1 1 0 0,0 1-1 0 0,0-1 1 0 0,0 1 0 0 0,0-1-1 0 0,0 1 1 0 0,0-1-1 0 0,0 1 1 0 0,0 0-1 0 0,-1-1 1 0 0,1 1-1 0 0,0-1 1 0 0,0 1-1 0 0,0-1 1 0 0,-1 1-1 0 0,1-1 1 0 0,0 1-1 0 0,0-1 1 0 0,-1 1-1 0 0,1-1 1 0 0,0 0-1 0 0,-1 1 1 0 0,1-1-1 0 0,-1 1 1 0 0,1-1-1 0 0,-1 0 1 0 0,1 1-1 0 0,-1-1 1 0 0,4-1-148 0 0,0 0 1 0 0,1-1 0 0 0,-1 0-1 0 0,0 0 1 0 0,0 0 0 0 0,0 0-1 0 0,0 0 1 0 0,0 0-1 0 0,0-1 1 0 0,-1 0 0 0 0,3-2-1 0 0,-1 0 235 0 0,0 1 0 0 0,1 0 0 0 0,-1 0 0 0 0,1 1 0 0 0,0-1 0 0 0,9-4 0 0 0,-13 8-65 0 0,-1 0 0 0 0,0 0 0 0 0,1 0 1 0 0,-1 0-1 0 0,0 0 0 0 0,1 0 0 0 0,-1 0 0 0 0,0 0 0 0 0,1 0 1 0 0,-1 0-1 0 0,0 0 0 0 0,1 0 0 0 0,-1 1 0 0 0,0-1 1 0 0,0 0-1 0 0,1 0 0 0 0,-1 0 0 0 0,0 1 0 0 0,0-1 1 0 0,1 0-1 0 0,-1 0 0 0 0,0 0 0 0 0,0 1 0 0 0,0-1 0 0 0,1 0 1 0 0,-1 0-1 0 0,0 1 0 0 0,0-1 0 0 0,0 0 0 0 0,0 1 1 0 0,0-1-1 0 0,1 0 0 0 0,-1 1 0 0 0,0-1 0 0 0,0 0 0 0 0,0 1 1 0 0,0-1-1 0 0,0 0 0 0 0,0 0 0 0 0,0 1 0 0 0,0-1 1 0 0,0 0-1 0 0,0 1 0 0 0,0-1 0 0 0,0 0 0 0 0,-1 1 1 0 0,1-1-1 0 0,0 0 0 0 0,0 1 0 0 0,0-1 0 0 0,0 0 0 0 0,0 0 1 0 0,-1 1-1 0 0,1-1 0 0 0,0 0 0 0 0,-1 1 0 0 0,2-1-12 0 0,-1-1-1 0 0,0 1 1 0 0,0 0-1 0 0,0 0 1 0 0,1 0-1 0 0,-1 0 1 0 0,0 0-1 0 0,0 0 1 0 0,1 0-1 0 0,-1 0 1 0 0,0 0-1 0 0,0 0 1 0 0,0 0-1 0 0,1 0 1 0 0,-1 0-1 0 0,0 0 1 0 0,0 0-1 0 0,1 0 1 0 0,-1 0 0 0 0,0 0-1 0 0,0 0 1 0 0,0 0-1 0 0,1 0 1 0 0,-1 0-1 0 0,0 0 1 0 0,0 1-1 0 0,0-1 1 0 0,1 0-1 0 0,-1 0 1 0 0,0 0-1 0 0,0 0 1 0 0,0 0-1 0 0,0 1 1 0 0,0-1-1 0 0,1 0 1 0 0,-1 0-1 0 0,0 0 1 0 0,0 1-1 0 0,0-1 1 0 0,0 0-1 0 0,0 0 1 0 0,0 0-1 0 0,0 1 1 0 0,0-1-1 0 0,0 0 1 0 0,0 0-1 0 0,0 1 1 0 0,1-1-1 0 0,9-6-144 0 0,-7 5-65 0 0,-7 9 101 0 0,-13 16 87 0 0,2 1 0 0 0,0 1 0 0 0,-11 29 0 0 0,-21 37-44 0 0,-58 101 525 0 0,121-246-2821 0 0,56-180-1788 0 0,-62 207 3845 0 0,-6 9 385 0 0,2 1-1 0 0,0 0 0 0 0,1 1 1 0 0,1 0-1 0 0,0 0 0 0 0,1 1 1 0 0,0-1-1 0 0,21-21 0 0 0,-29 38 654 0 0,-5 9-633 0 0,-8 12-405 0 0,-5 5-458 0 0,-2 3-1452 0 0,8-10-4054 0 0,11-18 4615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9:1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44 4564 0 0,'17'-42'3776'0'0,"-18"42"-3722"0"0,1 0-1 0 0,0 0 1 0 0,0 0 0 0 0,0 0-1 0 0,0 0 1 0 0,0 0-1 0 0,0 1 1 0 0,0-1-1 0 0,0 0 1 0 0,0 0 0 0 0,0 0-1 0 0,0 0 1 0 0,0 0-1 0 0,-1 0 1 0 0,1 0-1 0 0,0 0 1 0 0,0 0 0 0 0,0 0-1 0 0,0 0 1 0 0,0 0-1 0 0,0 0 1 0 0,0 0-1 0 0,0 0 1 0 0,-1 0-1 0 0,1 0 1 0 0,0 0 0 0 0,0 0-1 0 0,0 0 1 0 0,0 0-1 0 0,0 0 1 0 0,0 0-1 0 0,0 0 1 0 0,-1 0 0 0 0,1 0-1 0 0,0 0 1 0 0,0 0-1 0 0,0 0 1 0 0,0 0-1 0 0,0 0 1 0 0,0 0 0 0 0,0 0-1 0 0,0 0 1 0 0,0 0-1 0 0,-1-1 1 0 0,1 1-1 0 0,0 0 1 0 0,0 0 0 0 0,0 0-1 0 0,0 0 1 0 0,0 0-1 0 0,0 0 1 0 0,0 0-1 0 0,0 0 1 0 0,0 0 0 0 0,0-1-1 0 0,0 1 1 0 0,0 0-1 0 0,0 0 1 0 0,0 0-1 0 0,0 0 1 0 0,0 0 0 0 0,0 0-1 0 0,0 0 1 0 0,0-1-1 0 0,-18 23 962 0 0,7-6-911 0 0,0 2 1 0 0,1-1-1 0 0,1 1 0 0 0,1 1 0 0 0,1-1 1 0 0,0 2-1 0 0,1-1 0 0 0,1 0 0 0 0,1 1 1 0 0,-3 40-1 0 0,7-59-124 0 0,0 0-1 0 0,0 0 1 0 0,0 0-1 0 0,-1 0 1 0 0,1-1 0 0 0,0 1-1 0 0,0 0 1 0 0,0 0-1 0 0,0 0 1 0 0,1 0-1 0 0,-1 0 1 0 0,0 0 0 0 0,0 0-1 0 0,0 0 1 0 0,1 0-1 0 0,-1 0 1 0 0,1 0 0 0 0,-1 0-1 0 0,1 0 1 0 0,-1-1-1 0 0,2 2 1 0 0,10-16-666 0 0,-4 3 857 0 0,-2-4 568 0 0,-6 14-693 0 0,-1 1-1 0 0,1 0 0 0 0,0-1 0 0 0,0 1 0 0 0,-1 0 0 0 0,1-1 0 0 0,0 1 0 0 0,-1 0 1 0 0,1-1-1 0 0,0 1 0 0 0,-1 0 0 0 0,1-1 0 0 0,0 1 0 0 0,-1 0 0 0 0,1 0 0 0 0,0 0 0 0 0,-1-1 1 0 0,1 1-1 0 0,-1 0 0 0 0,1 0 0 0 0,-1 0 0 0 0,1 0 0 0 0,0 0 0 0 0,-1 0 0 0 0,1 0 0 0 0,-1 0 1 0 0,1 0-1 0 0,-1 0 0 0 0,1 0 0 0 0,-1 0 0 0 0,-1 2-65 0 0,0-1 0 0 0,0 1 0 0 0,0-1 0 0 0,0 1 0 0 0,1 0 0 0 0,-1 0 0 0 0,1 0 0 0 0,-1 0 0 0 0,1 0 0 0 0,0 0 0 0 0,0 0 0 0 0,-1 0 0 0 0,2 1 1 0 0,-1-1-1 0 0,0 0 0 0 0,0 1 0 0 0,1-1 0 0 0,-1 5 0 0 0,4-7-1347 0 0,7 0-4905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0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104 222 8665 0 0,'-62'21'3147'0'0,"20"-14"5512"0"0,62-14-4927 0 0,17-11-2590 0 0,0 1 1 0 0,48-12 0 0 0,-7 1-888 0 0,210-72-1524 0 0,-190 74-4327 0 0,1 5-6961 0 0,-82 18 10218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9:1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52 9073 0 0,'0'0'983'0'0,"-12"12"3199"0"0,-13 13-3705 0 0,23-24-304 0 0,1 1 1 0 0,-1 0-1 0 0,0 0 1 0 0,1 0-1 0 0,0 0 1 0 0,-1 0-1 0 0,1 0 0 0 0,0 1 1 0 0,0-1-1 0 0,0 0 1 0 0,0 1-1 0 0,0-1 1 0 0,1 1-1 0 0,-1-1 1 0 0,1 3-1 0 0,0-4-177 0 0,1-2-342 0 0,0 0 251 0 0,0 1 0 0 0,1-1-1 0 0,-1 0 1 0 0,0 0 0 0 0,0 0 0 0 0,0 0-1 0 0,0 0 1 0 0,0 0 0 0 0,0 0-1 0 0,0 0 1 0 0,0-1 0 0 0,0 1 0 0 0,-1 0-1 0 0,1 0 1 0 0,0-1 0 0 0,-1 1-1 0 0,1-2 1 0 0,15-36-420 0 0,-9 23 596 0 0,-5 11 56 0 0,0 0 0 0 0,0 1-1 0 0,-1-1 1 0 0,1-1 0 0 0,-1 1 0 0 0,0 0 0 0 0,0-9 0 0 0,-2 14-114 0 0,-1 0 0 0 0,1 0 0 0 0,-1 0 0 0 0,1 0 0 0 0,-1 0 0 0 0,1 0 0 0 0,-1 1 0 0 0,1-1 0 0 0,-1 0 1 0 0,1 1-1 0 0,-1-1 0 0 0,1 1 0 0 0,0 0 0 0 0,-1-1 0 0 0,1 1 0 0 0,0 0 0 0 0,-2 1 0 0 0,1 2-274 0 0,-4 5 211 0 0,0-1 0 0 0,1 1 0 0 0,0 1 0 0 0,-3 9 0 0 0,3 0-3135 0 0,3 4-4226 0 0,2-20 5867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9:12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45 8653 0 0,'4'-5'262'0'0,"-1"0"0"0"0,0 0 1 0 0,-1 0-1 0 0,1-1 0 0 0,2-11 0 0 0,0 16 2447 0 0,3 10-1296 0 0,2 13 184 0 0,9 27-402 0 0,-3 0 0 0 0,-3 1 0 0 0,-1 1 0 0 0,6 71 0 0 0,-3 209-344 0 0,-15-309-863 0 0,-2 0-1 0 0,0 0 1 0 0,-1 0 0 0 0,-2 0 0 0 0,0-1 0 0 0,-1 0 0 0 0,-1 0 0 0 0,-1 0 0 0 0,-1-1-1 0 0,0 0 1 0 0,-2-1 0 0 0,-18 26 0 0 0,-15 6-3919 0 0,-7-6-3658 0 0,35-32 4641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9:15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70 325 2152 0 0,'1'2'-27'0'0,"24"11"15437"0"0,-34-13-15205 0 0,5 1-210 0 0,1 0 0 0 0,-1 0 0 0 0,1 0 0 0 0,0 0 0 0 0,-1 1-1 0 0,1-1 1 0 0,0 1 0 0 0,0 0 0 0 0,0 0 0 0 0,0 0 0 0 0,0 0 0 0 0,0 1 0 0 0,1-1-1 0 0,-1 1 1 0 0,1-1 0 0 0,-2 4 0 0 0,0-1-38 0 0,0 0 0 0 0,0 0 0 0 0,0 0 0 0 0,1 1 0 0 0,0-1 0 0 0,0 1 0 0 0,1 0 0 0 0,-3 8 0 0 0,5-14 61 0 0,0 1-1 0 0,-1-1 1 0 0,1 0-1 0 0,0 1 1 0 0,0-1-1 0 0,0 1 1 0 0,0-1 0 0 0,-1 1-1 0 0,1-1 1 0 0,0 1-1 0 0,0-1 1 0 0,0 1-1 0 0,0-1 1 0 0,0 0-1 0 0,0 1 1 0 0,0-1-1 0 0,0 1 1 0 0,1-1-1 0 0,-1 1 1 0 0,0-1-1 0 0,0 1 1 0 0,0-1 0 0 0,0 0-1 0 0,0 1 1 0 0,1-1-1 0 0,-1 1 1 0 0,0-1-1 0 0,1 0 1 0 0,-1 1-1 0 0,0-1 1 0 0,0 0-1 0 0,1 1 1 0 0,-1-1-1 0 0,1 0 1 0 0,-1 1-1 0 0,0-1 1 0 0,1 0 0 0 0,0 1-1 0 0,18-9 67 0 0,19-24 56 0 0,-20 11-225 0 0,-1 0 1 0 0,0-2 0 0 0,-2 0 0 0 0,0 0 0 0 0,-2-2-1 0 0,-1 0 1 0 0,0 0 0 0 0,-2-1 0 0 0,-1 0-1 0 0,-1-1 1 0 0,-2 1 0 0 0,0-2 0 0 0,-2 1-1 0 0,1-33 1 0 0,-5 60 126 0 0,-13 11 273 0 0,0 16-282 0 0,1 1 1 0 0,1 0-1 0 0,1 0 1 0 0,2 1-1 0 0,1 0 1 0 0,2 1-1 0 0,0 0 1 0 0,0 50-1 0 0,5-75-477 0 0,1 0 0 0 0,-1 0 0 0 0,1 0 0 0 0,0 0 0 0 0,1 0 0 0 0,3 8 0 0 0,8 14-4461 0 0,-4-13 2359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02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29 6345 0 0,'-8'-24'1275'0'0,"6"19"3063"0"0,2 26-1778 0 0,10 109 390 0 0,9 139-2162 0 0,-11-222-1310 0 0,4-22-6178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0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46 551 6897 0 0,'-29'5'1102'0'0,"28"-4"-977"0"0,0-1 0 0 0,0 1 0 0 0,0-1 1 0 0,1 0-1 0 0,-1 1 0 0 0,0 0 1 0 0,0-1-1 0 0,0 1 0 0 0,0 0 0 0 0,0-1 1 0 0,1 1-1 0 0,-1 0 0 0 0,0 0 0 0 0,1-1 1 0 0,-1 1-1 0 0,1 0 0 0 0,-1 0 1 0 0,1 0-1 0 0,-1 0 0 0 0,1 0 0 0 0,-1 0 1 0 0,1 0-1 0 0,0 0 0 0 0,0 0 0 0 0,-1 0 1 0 0,1 1-1 0 0,0-1 26 0 0,5-2-106 0 0,-1 0 0 0 0,0-1-1 0 0,1 1 1 0 0,-1-1-1 0 0,0 1 1 0 0,0-1-1 0 0,0-1 1 0 0,0 1 0 0 0,-1 0-1 0 0,1-1 1 0 0,-1 0-1 0 0,5-4 1 0 0,40-42-473 0 0,-30 27-629 0 0,-2-1-1 0 0,0 0 1 0 0,-1-2 0 0 0,-1 0 0 0 0,18-48 0 0 0,36-142-668 0 0,-44 128 4136 0 0,-21 81-104 0 0,-1 9-755 0 0,-1 22-85 0 0,-5 39-710 0 0,-7 31 439 0 0,3 162 1 0 0,8-241-1004 0 0,-2 46 807 0 0,0-38-468 0 0,2 0 0 0 0,0 0 1 0 0,2 0-1 0 0,4 27 0 0 0,-3-16-142 0 0,-3-31-306 0 0,0 0 0 0 0,0 0 1 0 0,0 1-1 0 0,0-1 0 0 0,1 0 1 0 0,0 0-1 0 0,0 1 0 0 0,0-1 1 0 0,0 0-1 0 0,1 0 0 0 0,2 5 0 0 0,-3-9-91 0 0,-1 0-1 0 0,1 0 1 0 0,0 0-1 0 0,0 0 1 0 0,-1 0-1 0 0,1 0 0 0 0,0 0 1 0 0,-1-1-1 0 0,1 1 1 0 0,0 0-1 0 0,-1 0 1 0 0,1-1-1 0 0,0 1 0 0 0,-1 0 1 0 0,1-1-1 0 0,0 1 1 0 0,-1 0-1 0 0,1-1 1 0 0,-1 1-1 0 0,1-1 0 0 0,-1 1 1 0 0,1-1-1 0 0,-1 1 1 0 0,1-1-1 0 0,-1 0 1 0 0,0 1-1 0 0,1-1 0 0 0,-1 1 1 0 0,0-1-1 0 0,1 0 1 0 0,-1 1-1 0 0,0-1 1 0 0,0-1-1 0 0,17-25-654 0 0,-17 26 605 0 0,47-104-2165 0 0,-39 82 1986 0 0,1 0 1 0 0,1 1-1 0 0,1 0 1 0 0,0 1-1 0 0,2 0 0 0 0,27-32 1 0 0,-40 52 272 0 0,0 1 0 0 0,1-1 0 0 0,-1 1 0 0 0,0-1-1 0 0,1 1 1 0 0,-1-1 0 0 0,1 1 0 0 0,-1-1 0 0 0,0 1 0 0 0,1 0 0 0 0,-1-1 0 0 0,1 1 0 0 0,-1 0 0 0 0,1-1 0 0 0,-1 1 0 0 0,1 0 0 0 0,0 0 0 0 0,-1 0 0 0 0,1-1 0 0 0,-1 1 0 0 0,1 0 0 0 0,-1 0 0 0 0,1 0 0 0 0,0 0 0 0 0,-1 0 0 0 0,1 0 0 0 0,-1 0-1 0 0,1 0 1 0 0,0 0 0 0 0,-1 0 0 0 0,1 1 0 0 0,-1-1 0 0 0,1 0 0 0 0,-1 0 0 0 0,1 0 0 0 0,0 1 0 0 0,-1-1 0 0 0,1 0 0 0 0,-1 1 0 0 0,1-1 0 0 0,11 29 897 0 0,-5 41 390 0 0,-7-60-1026 0 0,0 1 1 0 0,1-1-1 0 0,0 0 1 0 0,1 1-1 0 0,1-1 1 0 0,-1 0 0 0 0,1 0-1 0 0,9 19 1 0 0,-11-28-288 0 0,0 0-1 0 0,0 0 1 0 0,1 0 0 0 0,-1-1 0 0 0,0 1 0 0 0,0 0 0 0 0,0 0 0 0 0,0-1 0 0 0,1 1 0 0 0,-1 0 0 0 0,0-1 0 0 0,1 0 0 0 0,-1 1 0 0 0,0-1 0 0 0,1 0-1 0 0,-1 1 1 0 0,0-1 0 0 0,1 0 0 0 0,-1 0 0 0 0,1 0 0 0 0,-1 0 0 0 0,0-1 0 0 0,1 1 0 0 0,-1 0 0 0 0,1-1 0 0 0,-1 1 0 0 0,0 0 0 0 0,0-1 0 0 0,1 0 0 0 0,-1 1-1 0 0,0-1 1 0 0,0 0 0 0 0,1 1 0 0 0,-1-1 0 0 0,0 0 0 0 0,0 0 0 0 0,1-2 0 0 0,6-3-181 0 0,-1 0-1 0 0,0-1 1 0 0,0 1-1 0 0,7-10 1 0 0,4-8-1191 0 0,24-42-1 0 0,-37 57 1213 0 0,0 0 1 0 0,-1 1-1 0 0,0-1 0 0 0,-1-1 0 0 0,0 1 1 0 0,-1-1-1 0 0,0 1 0 0 0,0-1 0 0 0,0-10 1 0 0,-2 19 161 0 0,-1 1 0 0 0,1 0 1 0 0,0-1-1 0 0,-1 1 1 0 0,1 0-1 0 0,0 0 1 0 0,-1 0-1 0 0,1-1 1 0 0,-1 1-1 0 0,1 0 1 0 0,0 0-1 0 0,-1 0 1 0 0,1 0-1 0 0,-1 0 1 0 0,1 0-1 0 0,-1-1 1 0 0,1 1-1 0 0,0 0 1 0 0,-1 0-1 0 0,1 1 0 0 0,-1-1 1 0 0,1 0-1 0 0,-1 0 1 0 0,1 0-1 0 0,0 0 1 0 0,-1 0-1 0 0,1 0 1 0 0,-1 0-1 0 0,1 1 1 0 0,0-1-1 0 0,-1 0 1 0 0,1 0-1 0 0,0 1 1 0 0,-1-1-1 0 0,1 0 1 0 0,0 0-1 0 0,-1 1 1 0 0,1-1-1 0 0,0 0 1 0 0,0 1-1 0 0,-1-1 0 0 0,1 1 1 0 0,0-1-1 0 0,-1 1 1 0 0,-17 14 606 0 0,11-7-87 0 0,0 1 0 0 0,0 0 0 0 0,1 1 1 0 0,0 0-1 0 0,1 0 0 0 0,0 0 0 0 0,1 1 1 0 0,0-1-1 0 0,0 1 0 0 0,1 0 0 0 0,1 0 1 0 0,-1 0-1 0 0,2 1 0 0 0,0-1 1 0 0,0 12-1 0 0,1-21-463 0 0,0 1 0 0 0,0-1 0 0 0,1 1 0 0 0,-1-1 0 0 0,1 1 0 0 0,-1-1 0 0 0,1 0 0 0 0,0 1 0 0 0,0-1 0 0 0,0 0 0 0 0,0 0 0 0 0,0 0 0 0 0,1 0 0 0 0,-1 0 0 0 0,0 0 0 0 0,1 0 0 0 0,0 0 0 0 0,-1 0 0 0 0,1-1 0 0 0,2 3 0 0 0,1-1-48 0 0,-1-1 0 0 0,1 1 1 0 0,0-1-1 0 0,0 0 0 0 0,0 0 1 0 0,0 0-1 0 0,0-1 0 0 0,0 1 1 0 0,6 0-1 0 0,52-1-2371 0 0,-12-11-3896 0 0,-2-9-2269 0 0,-21 5 5440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0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16 6221 0 0,'3'0'303'0'0,"12"-3"412"0"0,-12-9 4156 0 0,-5 11-4788 0 0,0 1 1 0 0,0 1 0 0 0,-1-1-1 0 0,1 0 1 0 0,0 0-1 0 0,0 1 1 0 0,0-1 0 0 0,-1 1-1 0 0,1 0 1 0 0,0 0-1 0 0,0 0 1 0 0,-3 2 0 0 0,-40 20 1049 0 0,19-10-496 0 0,1 0 1 0 0,0 1-1 0 0,1 2 0 0 0,1 0 0 0 0,-28 25 1 0 0,51-40-602 0 0,0-1 1 0 0,0 0 0 0 0,0 0 0 0 0,0 0 0 0 0,0 0 0 0 0,-1 0-1 0 0,1 0 1 0 0,0 1 0 0 0,0-1 0 0 0,0 0 0 0 0,0 0-1 0 0,0 0 1 0 0,0 0 0 0 0,0 1 0 0 0,0-1 0 0 0,0 0 0 0 0,0 0-1 0 0,0 0 1 0 0,0 1 0 0 0,0-1 0 0 0,0 0 0 0 0,0 0-1 0 0,0 0 1 0 0,0 0 0 0 0,0 1 0 0 0,0-1 0 0 0,0 0-1 0 0,0 0 1 0 0,0 0 0 0 0,0 1 0 0 0,0-1 0 0 0,0 0 0 0 0,0 0-1 0 0,0 0 1 0 0,0 0 0 0 0,0 1 0 0 0,1-1 0 0 0,-1 0-1 0 0,0 0 1 0 0,0 0 0 0 0,0 0 0 0 0,0 0 0 0 0,0 0 0 0 0,0 1-1 0 0,1-1 1 0 0,-1 0 0 0 0,0 0 0 0 0,0 0 0 0 0,0 0-1 0 0,0 0 1 0 0,1 0 0 0 0,-1 0 0 0 0,0 0 0 0 0,19 4 1305 0 0,28-3-70 0 0,-41-1-1157 0 0,15-1 147 0 0,45 2-89 0 0,-63-1-157 0 0,-1 1 1 0 0,1-1 0 0 0,0 0 0 0 0,0 1 0 0 0,0 0 0 0 0,0 0 0 0 0,0 0 0 0 0,-1 0 0 0 0,1 0 0 0 0,0 0 0 0 0,-1 1 0 0 0,1-1 0 0 0,-1 1-1 0 0,0 0 1 0 0,1 0 0 0 0,-1 0 0 0 0,3 3 0 0 0,-4-3-13 0 0,0 1-1 0 0,0-1 1 0 0,-1 1 0 0 0,1-1-1 0 0,-1 1 1 0 0,1 0 0 0 0,-1-1-1 0 0,0 1 1 0 0,0 0-1 0 0,0-1 1 0 0,0 1 0 0 0,-1-1-1 0 0,1 1 1 0 0,-1 0 0 0 0,1-1-1 0 0,-1 1 1 0 0,0-1 0 0 0,0 1-1 0 0,0-1 1 0 0,0 0-1 0 0,-1 1 1 0 0,1-1 0 0 0,0 0-1 0 0,-1 0 1 0 0,0 0 0 0 0,-1 2-1 0 0,-9 9-81 0 0,1 0-1 0 0,-24 19 0 0 0,28-25 14 0 0,0-1-207 0 0,-58 47-1202 0 0,59-49 276 0 0,1-1 0 0 0,0 0 0 0 0,-1 0 0 0 0,0 0 0 0 0,0-1 0 0 0,-8 2 0 0 0,1-3-6198 0 0,11-1 5777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04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8961 0 0,'0'0'8'0'0,"21"-35"1411"0"0,-21 33-1017 0 0,1 1 0 0 0,0 0 0 0 0,-1 0 1 0 0,1 0-1 0 0,0 1 0 0 0,0-1 0 0 0,0 0 0 0 0,0 0 0 0 0,0 0 0 0 0,0 1 0 0 0,0-1 0 0 0,0 0 0 0 0,0 1 0 0 0,0-1 0 0 0,0 1 0 0 0,3-1 582 0 0,-3 6-492 0 0,-1 1-1 0 0,1-1 1 0 0,-1 1-1 0 0,-1-1 1 0 0,1 1-1 0 0,-2 8 1 0 0,-14 71 226 0 0,5 0 0 0 0,3 0 0 0 0,5 131 0 0 0,3-207-624 0 0,7 64 714 0 0,-2-36-2492 0 0,-3-1-7433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05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3 267 12161 0 0,'-3'-15'2830'0'0,"3"7"2232"0"0,13-6-4727 0 0,13-9-356 0 0,1 1 0 0 0,1 2 1 0 0,1 0-1 0 0,1 2 0 0 0,36-16 0 0 0,51-15-4565 0 0,1 13-6022 0 0,-102 32 9115 0 0,-1 0 509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0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7177 0 0,'-3'9'798'0'0,"0"1"0"0"0,-1-1 0 0 0,0 0 1 0 0,0 0-1 0 0,-1 0 0 0 0,0 0 1 0 0,0-1-1 0 0,-13 15 0 0 0,-16 28 1597 0 0,26-36-2192 0 0,0 1 1 0 0,1-1-1 0 0,1 1 0 0 0,1 0 0 0 0,0 0 1 0 0,1 1-1 0 0,1-1 0 0 0,0 1 0 0 0,0 29 0 0 0,3-45-193 0 0,0 0 0 0 0,1 1-1 0 0,-1-1 1 0 0,0 0 0 0 0,1 0-1 0 0,-1 0 1 0 0,1 0 0 0 0,-1 0-1 0 0,1 0 1 0 0,-1 0 0 0 0,1 0-1 0 0,0 0 1 0 0,0 0 0 0 0,-1 0 0 0 0,1-1-1 0 0,0 1 1 0 0,0 0 0 0 0,0 0-1 0 0,0-1 1 0 0,0 1 0 0 0,0-1-1 0 0,0 1 1 0 0,0-1 0 0 0,0 1-1 0 0,0-1 1 0 0,0 0 0 0 0,0 1-1 0 0,1-1 1 0 0,-1 0 0 0 0,0 0-1 0 0,0 0 1 0 0,2 0 0 0 0,-1 1-2 0 0,1-1 0 0 0,-1 0 0 0 0,1 0 0 0 0,-1 0-1 0 0,1 0 1 0 0,-1 0 0 0 0,0-1 0 0 0,1 1 0 0 0,-1-1 0 0 0,1 0 0 0 0,-1 1 0 0 0,0-1 0 0 0,1 0 0 0 0,1-2 0 0 0,4-3-5 0 0,0 0 0 0 0,0 0 1 0 0,-1-1-1 0 0,0 0 0 0 0,0-1 0 0 0,-1 1 0 0 0,0-1 0 0 0,0 0 0 0 0,-1-1 1 0 0,0 0-1 0 0,0 0 0 0 0,-1 0 0 0 0,4-10 0 0 0,0-24 43 0 0,-7 41-43 0 0,-1 0-1 0 0,0 0 1 0 0,0 0-1 0 0,0 0 1 0 0,0-1-1 0 0,0 1 1 0 0,0 0-1 0 0,-1 0 1 0 0,1 0-1 0 0,-1 0 1 0 0,1 0-1 0 0,-1-1 1 0 0,0 1-1 0 0,0 0 1 0 0,0 1-1 0 0,-2-4 1 0 0,-13-16-256 0 0,10 11-2450 0 0</inkml:trace>
  <inkml:trace contextRef="#ctx0" brushRef="#br0" timeOffset="1">396 196 6945 0 0,'7'12'449'0'0,"4"17"4987"0"0,-10-28-5253 0 0,-1-1 1 0 0,1 1-1 0 0,-1 0 1 0 0,0 0-1 0 0,1 0 1 0 0,-1 0 0 0 0,0 0-1 0 0,0 0 1 0 0,0 0-1 0 0,0 0 1 0 0,0 0-1 0 0,0-1 1 0 0,0 1 0 0 0,0 0-1 0 0,0 0 1 0 0,0 0-1 0 0,0 0 1 0 0,-1 0-1 0 0,1 0 1 0 0,0 0 0 0 0,-1 0-1 0 0,1-1 1 0 0,-1 1-1 0 0,1 0 1 0 0,-1 0-1 0 0,1 0 1 0 0,-1-1 0 0 0,1 1-1 0 0,-1 0 1 0 0,0-1-1 0 0,1 1 1 0 0,-1 0-1 0 0,0-1 1 0 0,0 1 0 0 0,1-1-1 0 0,-1 1 1 0 0,0-1-1 0 0,0 0 1 0 0,0 1-1 0 0,0-1 1 0 0,1 0-1 0 0,-1 1 1 0 0,0-1 0 0 0,0 0-1 0 0,0 0 1 0 0,-2 0-1 0 0,3 0-88 0 0,-1 0 0 0 0,0 0-1 0 0,0 1 1 0 0,0-1 0 0 0,1 0 0 0 0,-1 0-1 0 0,0-1 1 0 0,0 1 0 0 0,1 0-1 0 0,-1 0 1 0 0,0 0 0 0 0,0 0 0 0 0,1-1-1 0 0,-1 1 1 0 0,0 0 0 0 0,0-1-1 0 0,1 1 1 0 0,-1 0 0 0 0,0-1-1 0 0,1 1 1 0 0,-1-1 0 0 0,0 0 0 0 0,-2-25 131 0 0,4 18-502 0 0,0 0 0 0 0,0 1 0 0 0,1-1 0 0 0,0 0 0 0 0,1 1 0 0 0,-1-1 0 0 0,1 1 1 0 0,1 0-1 0 0,-1 0 0 0 0,1 0 0 0 0,0 0 0 0 0,10-10 0 0 0,27-30-5135 0 0,2 8-4383 0 0,-32 32 8360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06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94 6617 0 0,'1'1'184'0'0,"0"-1"1"0"0,-1 0-1 0 0,1 0 1 0 0,-1 1-1 0 0,1-1 1 0 0,-1 1 0 0 0,1-1-1 0 0,-1 0 1 0 0,1 1-1 0 0,-1-1 1 0 0,0 1-1 0 0,1-1 1 0 0,-1 1 0 0 0,0-1-1 0 0,1 1 1 0 0,-1 0-1 0 0,0-1 1 0 0,0 1-1 0 0,1-1 1 0 0,-1 1-1 0 0,0 0 1 0 0,0-1 0 0 0,0 1-1 0 0,0-1 1 0 0,0 1-1 0 0,0 0 1 0 0,0-1-1 0 0,0 1 1 0 0,0 0 0 0 0,0-1-1 0 0,0 1 1 0 0,0-1-1 0 0,-1 1 1 0 0,1 0-1 0 0,0-1 1 0 0,-1 1 0 0 0,-7 38 1505 0 0,3-20-1459 0 0,-2 48-400 0 0,6-21-2696 0 0,7-33 243 0 0,7-2-3473 0 0,-9-9 5091 0 0</inkml:trace>
  <inkml:trace contextRef="#ctx0" brushRef="#br0" timeOffset="1">344 19 8209 0 0,'2'-2'-420'0'0,"8"-7"592"0"0,4 1 4346 0 0,-7 12-162 0 0,-4 16-2675 0 0,-4 4-1392 0 0,-1 1 0 0 0,-2-1-1 0 0,0 0 1 0 0,-10 32 0 0 0,-39 95 176 0 0,45-130-258 0 0,-159 335 1714 0 0,105-235-4670 0 0,4 2-6075 0 0,51-106 5981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09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11 347 5837 0 0,'-4'47'5371'0'0,"-3"-21"4446"0"0,17-44-3384 0 0,6-28-5082 0 0,7-16-1701 0 0,-9 36-305 0 0,1 0 0 0 0,1 1 0 0 0,2 0 0 0 0,0 1 0 0 0,39-38 0 0 0,2 9-5239 0 0,2 9-4809 0 0,-47 35 8532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0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32 1352 0 0,'0'0'24'0'0,"-1"0"-1"0"0,1 0 0 0 0,-1 0 1 0 0,1 0-1 0 0,0 0 0 0 0,-1 0 1 0 0,1 0-1 0 0,-1 0 1 0 0,1 0-1 0 0,-1 0 0 0 0,1 0 1 0 0,0 0-1 0 0,-1 0 1 0 0,1 0-1 0 0,-1-1 0 0 0,1 1 1 0 0,0 0-1 0 0,-1 0 1 0 0,1 0-1 0 0,0-1 0 0 0,-1 1 1 0 0,1 0-1 0 0,0-1 1 0 0,-7-27 24695 0 0,12 35-24878 0 0,-2-2 366 0 0,-1 1-1 0 0,-1-1 0 0 0,1 1 0 0 0,-1-1 0 0 0,0 1 0 0 0,0 0 0 0 0,0-1 1 0 0,-1 1-1 0 0,0 0 0 0 0,0 0 0 0 0,-1 7 0 0 0,2 30 96 0 0,0-39-653 0 0,2 16 925 0 0,1 0 0 0 0,1 0 0 0 0,14 36 0 0 0,-16-51-947 0 0,-1 0 0 0 0,1 0-1 0 0,0-1 1 0 0,0 1 0 0 0,0-1 0 0 0,1 0 0 0 0,0 0 0 0 0,5 5-1 0 0,15 5-5841 0 0,6-10-4324 0 0,-20-4 7478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5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37 2844 0 0,'-1'-1'414'0'0,"-1"0"0"0"0,1-1 0 0 0,-1 1 0 0 0,1 0 0 0 0,0-1 0 0 0,0 1-1 0 0,0-1 1 0 0,-1 1 0 0 0,1-1 0 0 0,1 1 0 0 0,-1-1 0 0 0,0 0 0 0 0,0 1 0 0 0,1-1-1 0 0,-1 0 1 0 0,1 0 0 0 0,-1 1 0 0 0,1-1 0 0 0,0 0 0 0 0,-1-3 0 0 0,-8 13-157 0 0,-2 44 1930 0 0,11-51-2189 0 0,0-1 1 0 0,1 0-1 0 0,-1 0 1 0 0,0 0-1 0 0,0 0 1 0 0,1 0-1 0 0,-1 0 1 0 0,0 1-1 0 0,0-1 1 0 0,1 0-1 0 0,-1 0 1 0 0,0 0-1 0 0,0 0 1 0 0,1 0-1 0 0,-1 0 1 0 0,0 0-1 0 0,0 0 1 0 0,1 0-1 0 0,-1 0 0 0 0,0 0 1 0 0,0 0-1 0 0,1 0 1 0 0,-1-1-1 0 0,0 1 1 0 0,0 0-1 0 0,1 0 1 0 0,-1 0-1 0 0,0 0 1 0 0,0 0-1 0 0,0 0 1 0 0,1-1-1 0 0,-1 1 1 0 0,0 0-1 0 0,0 0 1 0 0,0 0-1 0 0,0 0 1 0 0,1-1-1 0 0,-1 1 1 0 0,0 0-1 0 0,0 0 1 0 0,0-1-1 0 0,0 1 0 0 0,0 0 1 0 0,0 0-1 0 0,1 0 1 0 0,-1-1-1 0 0,0 1 1 0 0,0 0-1 0 0,0-1 1 0 0,0 1-1 0 0,0 0 1 0 0,0-1-1 0 0,8-10 172 0 0,0-4 900 0 0,-8 14-1068 0 0,0 1 1 0 0,0-1 0 0 0,0 1 0 0 0,0 0 0 0 0,0-1 0 0 0,0 1 0 0 0,0 0 0 0 0,0-1 0 0 0,0 1-1 0 0,0 0 1 0 0,0-1 0 0 0,0 1 0 0 0,0 0 0 0 0,0-1 0 0 0,-1 1 0 0 0,1 0 0 0 0,0-1 0 0 0,0 1-1 0 0,0 0 1 0 0,0-1 0 0 0,-1 1 0 0 0,1 0 0 0 0,0 0 0 0 0,0-1 0 0 0,-1 1 0 0 0,1 0 0 0 0,0 0-1 0 0,-1 0 1 0 0,1-1 0 0 0,0 1 0 0 0,-1 0 0 0 0,1 0 0 0 0,0 0 0 0 0,-1 0 0 0 0,1 0 0 0 0,0-1-1 0 0,-1 1 1 0 0,1 0 0 0 0,0 0 0 0 0,-1 0 0 0 0,1 0 0 0 0,0 0 0 0 0,-1 0 0 0 0,1 0 0 0 0,-1 1-1 0 0,-2 4 18 0 0,1 1 0 0 0,-1-1 0 0 0,1 1 0 0 0,1 0 0 0 0,-1 0 0 0 0,-1 10 0 0 0,6-12 748 0 0,3-12-387 0 0,4-16 2276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57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20 187 3568 0 0,'0'-20'289'0'0,"0"-10"10173"0"0,0 55-9370 0 0,0 38-97 0 0,-6 147 263 0 0,-2-25 588 0 0,6-77-1183 0 0,-1 8-285 0 0,3-116-239 0 0,1-18-198 0 0,13-21 14 0 0,12-48 0 0 0,-16 47 20 0 0,23-55 0 0 0,-20 59 6 0 0,-10 28 5 0 0,-1 0-1 0 0,1-1 1 0 0,1 1-1 0 0,-1 0 1 0 0,1 0-1 0 0,1 1 1 0 0,0 0-1 0 0,8-11 1 0 0,-13 18 15 0 0,0 0-1 0 0,0-1 1 0 0,1 1 0 0 0,-1 0-1 0 0,0 0 1 0 0,1 0 0 0 0,-1 0-1 0 0,0-1 1 0 0,0 1 0 0 0,1 0 0 0 0,-1 0-1 0 0,0 0 1 0 0,1 0 0 0 0,-1 0-1 0 0,0 0 1 0 0,1 0 0 0 0,-1 0-1 0 0,0 0 1 0 0,1 0 0 0 0,-1 0 0 0 0,0 0-1 0 0,1 0 1 0 0,-1 0 0 0 0,0 0-1 0 0,1 0 1 0 0,-1 1 0 0 0,0-1-1 0 0,1 0 1 0 0,-1 0 0 0 0,0 0 0 0 0,1 0-1 0 0,-1 1 1 0 0,0-1 0 0 0,0 0-1 0 0,1 0 1 0 0,-1 0 0 0 0,0 1-1 0 0,0-1 1 0 0,1 0 0 0 0,-1 1 0 0 0,11 19 11 0 0,3 22-76 0 0,2 47-26 0 0,-13-65 385 0 0,1 1 0 0 0,1-1 0 0 0,1-1 1 0 0,18 43-1 0 0,-24-65-238 0 0,0-1 1 0 0,0 0 0 0 0,0 1-1 0 0,0-1 1 0 0,0 1 0 0 0,0-1 0 0 0,0 0-1 0 0,0 1 1 0 0,0-1 0 0 0,1 0-1 0 0,-1 1 1 0 0,0-1 0 0 0,0 0 0 0 0,1 1-1 0 0,-1-1 1 0 0,0 0 0 0 0,0 1-1 0 0,1-1 1 0 0,-1 0 0 0 0,0 0 0 0 0,1 1-1 0 0,-1-1 1 0 0,0 0 0 0 0,1 0-1 0 0,-1 0 1 0 0,0 0 0 0 0,1 1-1 0 0,-1-1 1 0 0,0 0 0 0 0,1 0 0 0 0,-1 0-1 0 0,1 0 1 0 0,-1 0 0 0 0,0 0-1 0 0,1 0 1 0 0,-1 0 0 0 0,0 0 0 0 0,1 0-1 0 0,-1 0 1 0 0,1 0 0 0 0,-1-1-1 0 0,10-16 582 0 0,0-26-673 0 0,43-543-1210 0 0,-49 519 136 0 0,-4 51-221 0 0,1-5-2994 0 0,4 3-5897 0 0,-4 15 8335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58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96 4380 0 0,'5'-8'1130'0'0,"-1"1"-1"0"0,0-1 0 0 0,0 0 0 0 0,-1 0 0 0 0,0 0 0 0 0,0 0 0 0 0,-1-1 0 0 0,0 1 0 0 0,1-16 0 0 0,-28 33-1171 0 0,15 5 84 0 0,-1-2-36 0 0,2 1 0 0 0,0 1 0 0 0,1 0 0 0 0,0 0 0 0 0,1 0 0 0 0,0 1 0 0 0,1 0 0 0 0,-6 25 0 0 0,4 16 1353 0 0,8-55-1352 0 0,0-1 1 0 0,1 0-1 0 0,-1 0 1 0 0,0 0-1 0 0,0 1 1 0 0,0-1-1 0 0,0 0 1 0 0,1 0-1 0 0,-1 0 1 0 0,0 1-1 0 0,0-1 1 0 0,0 0-1 0 0,1 0 1 0 0,-1 0 0 0 0,0 0-1 0 0,0 0 1 0 0,1 0-1 0 0,-1 1 1 0 0,0-1-1 0 0,0 0 1 0 0,1 0-1 0 0,-1 0 1 0 0,0 0-1 0 0,1 0 1 0 0,-1 0-1 0 0,0 0 1 0 0,0 0-1 0 0,1 0 1 0 0,-1 0-1 0 0,0 0 1 0 0,0 0 0 0 0,1-1-1 0 0,-1 1 1 0 0,0 0-1 0 0,0 0 1 0 0,1 0-1 0 0,-1 0 1 0 0,0 0-1 0 0,0 0 1 0 0,1-1-1 0 0,-1 1 1 0 0,0 0-1 0 0,0 0 1 0 0,0 0-1 0 0,1-1 1 0 0,-1 1 0 0 0,12-9 39 0 0,7-29 16 0 0,-11 24 120 0 0,0-1 1 0 0,-2 1-1 0 0,0-1 1 0 0,6-24-1 0 0,-12 45 356 0 0,3 40 700 0 0,3-20-3060 0 0,4-9-3296 0 0,1-16-3245 0 0,-9-1 6959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58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8557 0 0,'13'-9'1031'0'0,"-8"14"1690"0"0,-5 27 2057 0 0,-1-14-5790 0 0,1-9 1003 0 0,2 31-16 0 0,-2-39 42 0 0,0 0 0 0 0,0-1 0 0 0,0 1 0 0 0,0 0 0 0 0,0 0 0 0 0,1 0 0 0 0,-1 0 1 0 0,0 0-1 0 0,1 0 0 0 0,-1 0 0 0 0,0 0 0 0 0,1-1 0 0 0,-1 1 0 0 0,1 0 0 0 0,0 0 0 0 0,-1-1 0 0 0,1 1 0 0 0,-1 0 0 0 0,1-1 1 0 0,0 1-1 0 0,0 0 0 0 0,-1-1 0 0 0,1 1 0 0 0,0-1 0 0 0,0 1 0 0 0,0-1 0 0 0,0 0 0 0 0,0 1 0 0 0,-1-1 0 0 0,1 0 0 0 0,2 1 1 0 0,1-7-46 0 0,0 1 0 0 0,0-1 0 0 0,0 0 0 0 0,-1 0 0 0 0,1 0 0 0 0,2-10 0 0 0,4-10-4 0 0,-3 6 48 0 0,1 0 0 0 0,1 1 1 0 0,1 0-1 0 0,0 0 0 0 0,25-32 1 0 0,-35 50 50 0 0,0 1 1 0 0,1 0 0 0 0,-1-1 0 0 0,0 1-1 0 0,1-1 1 0 0,-1 1 0 0 0,0 0 0 0 0,1-1-1 0 0,-1 1 1 0 0,1 0 0 0 0,-1-1 0 0 0,0 1-1 0 0,1 0 1 0 0,-1 0 0 0 0,1-1 0 0 0,-1 1 0 0 0,1 0-1 0 0,-1 0 1 0 0,1 0 0 0 0,-1 0 0 0 0,1 0-1 0 0,-1 0 1 0 0,1 0 0 0 0,-1 0 0 0 0,1 0-1 0 0,-1 0 1 0 0,1 0 0 0 0,0 0 0 0 0,-1 0-1 0 0,1 0 1 0 0,-1 0 0 0 0,1 0 0 0 0,-1 1 0 0 0,0-1-1 0 0,2 0 1 0 0,9 21 1398 0 0,2 41-520 0 0,-10-48-971 0 0,2 7-194 0 0,3 15-3141 0 0,-6-13-9029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59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6657 0 0,'18'-30'842'0'0,"-6"15"5615"0"0,-3 167-3630 0 0,-4-22-2499 0 0,33 104 1070 0 0,-38-233-1486 0 0,0-1 0 0 0,0 1 0 0 0,-1-1-1 0 0,1 0 1 0 0,0 1 0 0 0,0-1 0 0 0,0 1 0 0 0,0-1 0 0 0,0 1 0 0 0,0-1-1 0 0,1 0 1 0 0,-1 1 0 0 0,0-1 0 0 0,0 1 0 0 0,0-1 0 0 0,0 0 0 0 0,0 1-1 0 0,1-1 1 0 0,-1 0 0 0 0,0 1 0 0 0,0-1 0 0 0,0 0 0 0 0,1 1 0 0 0,-1-1-1 0 0,0 0 1 0 0,1 1 0 0 0,-1-1 0 0 0,0 0 0 0 0,1 0 0 0 0,-1 1 0 0 0,0-1-1 0 0,1 0 1 0 0,-1 0 0 0 0,0 0 0 0 0,1 1 0 0 0,-1-1 0 0 0,1 0 0 0 0,-1 0-1 0 0,1 0 1 0 0,4-18-8324 0 0,-5 10 6629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59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21 137 9985 0 0,'-21'-18'7465'0'0,"36"7"-4942"0"0,86-39-3943 0 0,3 4-8404 0 0,-77 35 7420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00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6625 0 0,'20'-15'1789'0'0,"-12"8"3164"0"0,-5 23-2566 0 0,-3 23-1253 0 0,-9 68-1 0 0,3-56-1006 0 0,3 0 0 0 0,4 82 1 0 0,1-39-151 0 0,6-36 522 0 0,-4-32-3419 0 0,-1 0-8263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00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31 150 11601 0 0,'-22'-6'788'0'0,"14"3"3216"0"0,21-7-2697 0 0,17-9-2077 0 0,1 2 1 0 0,33-14 0 0 0,68-20-9452 0 0,-117 45 8713 0 0,4-1 481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00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6149 0 0,'1'1'140'0'0,"0"1"1"0"0,0-1-1 0 0,0 1 1 0 0,-1-1 0 0 0,1 1-1 0 0,-1-1 1 0 0,1 1-1 0 0,-1-1 1 0 0,1 1 0 0 0,-1 0-1 0 0,0-1 1 0 0,0 1-1 0 0,0-1 1 0 0,0 1-1 0 0,0 0 1 0 0,0-1 0 0 0,0 1-1 0 0,-1 0 1 0 0,1-1-1 0 0,-1 1 1 0 0,1-1 0 0 0,-1 1-1 0 0,0 1 1 0 0,-23 45 2823 0 0,13-27-1902 0 0,2-3-543 0 0,1 1 0 0 0,1 0 0 0 0,1 1 0 0 0,0 0 0 0 0,2 0 0 0 0,0 0 0 0 0,-2 39 0 0 0,6-58-493 0 0,0 0-1 0 0,1 0 1 0 0,-1 0 0 0 0,0 0 0 0 0,1 1-1 0 0,-1-1 1 0 0,1 0 0 0 0,-1-1 0 0 0,1 1-1 0 0,-1 0 1 0 0,1 0 0 0 0,-1 0 0 0 0,1 0-1 0 0,0 0 1 0 0,0 0 0 0 0,-1-1 0 0 0,1 1-1 0 0,0 0 1 0 0,0-1 0 0 0,0 1 0 0 0,0 0-1 0 0,0-1 1 0 0,0 0 0 0 0,0 1-1 0 0,0-1 1 0 0,0 1 0 0 0,0-1 0 0 0,0 0-1 0 0,0 0 1 0 0,0 0 0 0 0,0 1 0 0 0,1-1-1 0 0,-1 0 1 0 0,0 0 0 0 0,0 0 0 0 0,0-1-1 0 0,0 1 1 0 0,0 0 0 0 0,0 0 0 0 0,2-1-1 0 0,3 0-7 0 0,0 0-1 0 0,0-1 0 0 0,-1 1 0 0 0,1-1 0 0 0,-1 0 0 0 0,7-3 0 0 0,-2-2-41 0 0,0 0-1 0 0,0 0 0 0 0,-1-1 1 0 0,0-1-1 0 0,0 1 0 0 0,-1-1 0 0 0,0-1 1 0 0,0 1-1 0 0,-1-1 0 0 0,-1-1 1 0 0,0 1-1 0 0,0-1 0 0 0,-1 0 1 0 0,0 0-1 0 0,-1-1 0 0 0,0 0 0 0 0,-1 1 1 0 0,-1-1-1 0 0,3-22 0 0 0,-5 32 9 0 0,-1 1 0 0 0,1-1-1 0 0,-1 1 1 0 0,1 0 0 0 0,-1-1 0 0 0,1 1-1 0 0,-1 0 1 0 0,0 0 0 0 0,1-1-1 0 0,-1 1 1 0 0,0 0 0 0 0,0 0-1 0 0,0 0 1 0 0,0 0 0 0 0,0 0-1 0 0,0 0 1 0 0,-1 0 0 0 0,1 1-1 0 0,0-1 1 0 0,0 0 0 0 0,0 0 0 0 0,-1 1-1 0 0,1-1 1 0 0,0 1 0 0 0,-1 0-1 0 0,1-1 1 0 0,-1 1 0 0 0,1 0-1 0 0,0-1 1 0 0,-1 1 0 0 0,-1 0 0 0 0,-26-2-1909 0 0,3 2-3418 0 0,16 0 705 0 0,3 0 2931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09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7337 0 0,'1'0'289'0'0,"0"1"1"0"0,0-1-1 0 0,0 1 1 0 0,0 0 0 0 0,0 0-1 0 0,0 0 1 0 0,0 0-1 0 0,0 0 1 0 0,-1 0 0 0 0,1 0-1 0 0,0 0 1 0 0,-1 0-1 0 0,1 0 1 0 0,-1 0-1 0 0,1 0 1 0 0,-1 0 0 0 0,1 0-1 0 0,-1 0 1 0 0,0 1-1 0 0,0-1 1 0 0,0 0-1 0 0,1 0 1 0 0,-1 0 0 0 0,0 1-1 0 0,0-1 1 0 0,-1 0-1 0 0,1 0 1 0 0,0 0 0 0 0,0 1-1 0 0,-1 1 1 0 0,-2 1-50 0 0,1 0 0 0 0,-1-1-1 0 0,0 1 1 0 0,0 0 0 0 0,0-1 0 0 0,-8 6 0 0 0,-5 6-151 0 0,-1 3 98 0 0,0 1 0 0 0,1 1 0 0 0,0 1 0 0 0,2 0 0 0 0,1 1 0 0 0,0 0 0 0 0,-15 39 0 0 0,28-61-144 0 0,-1 1 0 0 0,1 0 0 0 0,-1 0 0 0 0,1 0 0 0 0,-1 0 0 0 0,1 0 0 0 0,0 0 0 0 0,0 0 0 0 0,-1 0 0 0 0,1 0 0 0 0,0 0-1 0 0,0 0 1 0 0,0 0 0 0 0,0 0 0 0 0,0 0 0 0 0,0 0 0 0 0,0 0 0 0 0,0 0 0 0 0,0 0 0 0 0,1 0 0 0 0,-1 0 0 0 0,1 1 0 0 0,16-10-272 0 0,20-31-992 0 0,-9-9 375 0 0,-24 38 841 0 0,1 0 0 0 0,1 0 0 0 0,-1 1 0 0 0,2 0 0 0 0,-1 0 0 0 0,11-10 0 0 0,-13 24 545 0 0,21 30-1654 0 0,-7-19-3380 0 0,2-9-4508 0 0,-14-7 7813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01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86 5969 0 0,'-5'0'162'0'0,"5"0"-89"0"0,-1 0-1 0 0,1 0 1 0 0,0 0 0 0 0,-1 0-1 0 0,1 1 1 0 0,-1-1-1 0 0,1 0 1 0 0,0 0-1 0 0,-1 0 1 0 0,1 0 0 0 0,-1 0-1 0 0,1 0 1 0 0,0 0-1 0 0,-1-1 1 0 0,1 1 0 0 0,0 0-1 0 0,-1 0 1 0 0,1 0-1 0 0,-1 0 1 0 0,1 0-1 0 0,0-1 1 0 0,-1 1 0 0 0,1 0-1 0 0,0 0 1 0 0,-1-1-1 0 0,1 1 1 0 0,0 0-1 0 0,0 0 1 0 0,-1-1 0 0 0,1 1-1 0 0,0 0 1 0 0,0-1-1 0 0,-1 1 1 0 0,1 0 0 0 0,0-1-1 0 0,0 1 1 0 0,0 0-1 0 0,0-1 1 0 0,0 1-1 0 0,-1-1 1 0 0,1 1 0 0 0,0 0-1 0 0,0-4 3061 0 0,0 50-559 0 0,2-25-2266 0 0,1 0 0 0 0,1 0 0 0 0,1-1 0 0 0,0 1 0 0 0,10 21 1 0 0,-15-40-268 0 0,1 1 0 0 0,0-1 0 0 0,0 0 0 0 0,0 1 1 0 0,0-1-1 0 0,0 0 0 0 0,0 0 0 0 0,1 0 1 0 0,-1 0-1 0 0,0 0 0 0 0,1 0 0 0 0,0 0 0 0 0,0 0 1 0 0,-1-1-1 0 0,1 1 0 0 0,0-1 0 0 0,0 1 1 0 0,5 1-1 0 0,-5-3-12 0 0,0 0 0 0 0,0-1 0 0 0,0 1 0 0 0,-1 0 0 0 0,1-1 0 0 0,0 0 0 0 0,0 1 0 0 0,0-1 0 0 0,0 0-1 0 0,-1 0 1 0 0,1 0 0 0 0,0 0 0 0 0,-1-1 0 0 0,1 1 0 0 0,-1 0 0 0 0,1-1 0 0 0,-1 1 0 0 0,0-1 0 0 0,0 1 0 0 0,1-1 0 0 0,-1 1 0 0 0,0-1 0 0 0,0 0 0 0 0,0-2 0 0 0,12-19-68 0 0,-1 0 0 0 0,-1-1 1 0 0,-1 0-1 0 0,-2-1 0 0 0,9-36 0 0 0,5-15-20 0 0,-13 56 548 0 0,-9 38 353 0 0,0 4-549 0 0,-2 18-271 0 0,3 56 772 0 0,-1-90-1078 0 0,1 0 0 0 0,0 0 0 0 0,0 0 0 0 0,1 0 0 0 0,-1-1 0 0 0,1 1 0 0 0,1 0 0 0 0,-1-1-1 0 0,1 1 1 0 0,0-1 0 0 0,0 0 0 0 0,7 8 0 0 0,4-6-8266 0 0,-10-7 6383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01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9393 0 0,'8'3'6111'0'0,"-27"12"-4536"0"0,1 1-820 0 0,-24 27-153 0 0,40-40-587 0 0,0 0 1 0 0,0 0-1 0 0,0 0 0 0 0,0 0 0 0 0,0 0 0 0 0,1 0 1 0 0,-1 1-1 0 0,1-1 0 0 0,0 1 0 0 0,0-1 0 0 0,0 1 1 0 0,1-1-1 0 0,-1 5 0 0 0,3-4-11 0 0,1 0 0 0 0,0-1-1 0 0,0 0 1 0 0,0 1 0 0 0,1-1 0 0 0,-1 0-1 0 0,1-1 1 0 0,-1 1 0 0 0,1-1 0 0 0,8 5-1 0 0,-5-3-49 0 0,10 6 27 0 0,-11-7 19 0 0,1 1 0 0 0,-1-1 0 0 0,0 1 0 0 0,0 0 0 0 0,-1 1 0 0 0,1-1 0 0 0,-1 1 0 0 0,0 0 0 0 0,0 1-1 0 0,6 8 1 0 0,-11-12-57 0 0,0 0 0 0 0,0 1 0 0 0,0-1 0 0 0,0 1 0 0 0,0-1 0 0 0,-1 0 0 0 0,1 1-1 0 0,-1-1 1 0 0,0 0 0 0 0,0 1 0 0 0,0-1 0 0 0,0 0 0 0 0,0 0 0 0 0,0 0 0 0 0,0 0-1 0 0,-1 0 1 0 0,1 0 0 0 0,-1 0 0 0 0,1 0 0 0 0,-1-1 0 0 0,0 1 0 0 0,0-1 0 0 0,0 1-1 0 0,0-1 1 0 0,0 0 0 0 0,-3 2 0 0 0,-29 15-3340 0 0,3-10-4375 0 0,25-7 6179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02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8873 0 0,'7'0'467'0'0,"0"-1"1"0"0,0 0-1 0 0,0-1 1 0 0,0 1-1 0 0,0-1 1 0 0,0 0-1 0 0,0-1 1 0 0,-1 0-1 0 0,1 0 0 0 0,11-8 1 0 0,-11 7-589 0 0,-1-1-1 0 0,1 0 1 0 0,-1 0-1 0 0,0-1 1 0 0,0 0-1 0 0,0 0 1 0 0,-1 0-1 0 0,0-1 1 0 0,0 1-1 0 0,-1-1 1 0 0,0-1 0 0 0,0 1-1 0 0,-1 0 1 0 0,0-1-1 0 0,4-12 1 0 0,-7 19 117 0 0,0 1 1 0 0,1 0 0 0 0,-1-1-1 0 0,0 1 1 0 0,0 0 0 0 0,0 0-1 0 0,0-1 1 0 0,0 1-1 0 0,1 0 1 0 0,-1-1 0 0 0,0 1-1 0 0,0 0 1 0 0,0-1 0 0 0,0 1-1 0 0,0 0 1 0 0,0-1-1 0 0,0 1 1 0 0,0 0 0 0 0,0-1-1 0 0,0 1 1 0 0,0 0 0 0 0,-1-1-1 0 0,1 1 1 0 0,0 0-1 0 0,0-1 1 0 0,0 1 0 0 0,0 0-1 0 0,0 0 1 0 0,-1-1 0 0 0,1 1-1 0 0,0 0 1 0 0,0 0-1 0 0,0-1 1 0 0,-1 1 0 0 0,1 0-1 0 0,0 0 1 0 0,0-1 0 0 0,-1 1-1 0 0,1 0 1 0 0,0 0-1 0 0,0 0 1 0 0,-1-1 0 0 0,-14 10 434 0 0,-14 22 1124 0 0,20-17-895 0 0,0 0 0 0 0,1 0 0 0 0,1 1 1 0 0,0 0-1 0 0,2 1 0 0 0,-1-1 0 0 0,2 1 0 0 0,0 0 1 0 0,0 1-1 0 0,2-1 0 0 0,-1 32 0 0 0,3-47-683 0 0,0 1-1 0 0,1-1 0 0 0,-1 0 1 0 0,1 0-1 0 0,-1 1 0 0 0,1-1 0 0 0,-1 0 1 0 0,1 0-1 0 0,0 1 0 0 0,0-1 1 0 0,0 0-1 0 0,-1 0 0 0 0,1 0 0 0 0,0 0 1 0 0,0 0-1 0 0,0 0 0 0 0,1 0 1 0 0,-1-1-1 0 0,0 1 0 0 0,0 0 1 0 0,0-1-1 0 0,1 1 0 0 0,-1-1 0 0 0,0 1 1 0 0,1-1-1 0 0,-1 1 0 0 0,0-1 1 0 0,1 0-1 0 0,-1 0 0 0 0,0 1 0 0 0,1-1 1 0 0,-1 0-1 0 0,1-1 0 0 0,-1 1 1 0 0,2 0-1 0 0,3 0-750 0 0,0 0 0 0 0,-1-1 0 0 0,1 0 0 0 0,-1 1 0 0 0,1-2 0 0 0,-1 1-1 0 0,9-4 1 0 0,17-9-5977 0 0,-15 4 4466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09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0 3064 0 0,'-20'7'740'0'0,"0"-2"0"0"0,0 0 0 0 0,0-1 0 0 0,-37 2 0 0 0,31-4 841 0 0,0 2 1 0 0,-27 6 0 0 0,12-5 591 0 0,27-4-1149 0 0,21-1 1232 0 0,60-14-804 0 0,592-15-708 0 0,-552 27-151 0 0,-54 1-1207 0 0,0 0-3322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10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21 5873 0 0,'-7'-12'623'0'0,"4"4"3739"0"0,19 7-2222 0 0,-9 1-2788 0 0,33 12 628 0 0,-11-3 91 0 0,-16-6 1 0 0,1 0 0 0 0,-1 1-1 0 0,0 0 1 0 0,0 1 0 0 0,-1 0 0 0 0,1 1 0 0 0,-1 1-1 0 0,19 12 1 0 0,-31-18 21 0 0,1 1-1 0 0,-1-1 0 0 0,1 0 1 0 0,-1 0-1 0 0,1 0 0 0 0,-1 1 1 0 0,0-1-1 0 0,0 0 0 0 0,0 0 1 0 0,0 1-1 0 0,0-1 0 0 0,0 0 1 0 0,0 1-1 0 0,0-1 1 0 0,0 0-1 0 0,0 0 0 0 0,-1 1 1 0 0,1-1-1 0 0,0 0 0 0 0,-1 0 1 0 0,1 0-1 0 0,-1 1 0 0 0,0-1 1 0 0,1 0-1 0 0,-1 0 1 0 0,0 0-1 0 0,0 0 0 0 0,1 0 1 0 0,-1 0-1 0 0,0 0 0 0 0,0 0 1 0 0,0-1-1 0 0,0 1 0 0 0,0 0 1 0 0,-2 0-1 0 0,-43 34 826 0 0,41-32-764 0 0,-28 18-335 0 0,-58 39-314 0 0,31-18-7832 0 0,48-33 6103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37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199 422 2388 0 0,'0'-4'166'0'0,"1"0"0"0"0,-1 0 0 0 0,1 0 0 0 0,0 0 0 0 0,1 1 0 0 0,-1-1 0 0 0,0 0 0 0 0,1 0-1 0 0,3-3 1 0 0,-3 3 354 0 0,0 0 0 0 0,0 1 0 0 0,-1-1 0 0 0,1 0 0 0 0,-1 0 0 0 0,0 0 0 0 0,0 0-1 0 0,0 0 1 0 0,0-6 0 0 0,2-22 4297 0 0,-2 19-1802 0 0,-9 34-2854 0 0,-201 642-342 0 0,195-605 289 0 0,14-57-3 0 0,3-5-77 0 0,-1 1-1 0 0,0 0 1 0 0,0-1-1 0 0,0 1 1 0 0,0-1-1 0 0,0 0 1 0 0,-1 1 0 0 0,2-7-1 0 0,-2 5 33 0 0,307-897 208 0 0,-279 815-345 0 0,-29 87 119 0 0,3 42 531 0 0,-3 177-636 0 0,9-1 0 0 0,43 240 0 0 0,-43-377-183 0 0,-1-4-2893 0 0,4-29-7144 0 0,-12-46 8971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38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17 302 8009 0 0,'-1'-1'212'0'0,"0"1"1"0"0,0-1 0 0 0,0 0 0 0 0,0 1 0 0 0,0-1-1 0 0,0 0 1 0 0,0 0 0 0 0,0 0 0 0 0,0 0-1 0 0,1 0 1 0 0,-1 0 0 0 0,0 0 0 0 0,1 0-1 0 0,-1 0 1 0 0,0 0 0 0 0,1 0 0 0 0,-1 0-1 0 0,1-1 1 0 0,0 1 0 0 0,-1 0 0 0 0,1 0-1 0 0,0-1 1 0 0,0 1 0 0 0,0 0 0 0 0,0 0-1 0 0,0-1 1 0 0,0 0 0 0 0,1-3-5 0 0,0 1-1 0 0,0 0 1 0 0,0-1 0 0 0,1 1-1 0 0,-1 0 1 0 0,1 0 0 0 0,0 0-1 0 0,3-5 1 0 0,9-10-312 0 0,0 1 0 0 0,21-22 0 0 0,-29 34 317 0 0,13-14-941 0 0,1 1-1 0 0,1 1 0 0 0,25-16 1 0 0,33-13-7070 0 0,-62 40 6366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38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11 8237 0 0,'-2'30'1766'0'0,"-1"1"0"0"0,-8 37 0 0 0,5-38-1566 0 0,1 0 1 0 0,-1 39 0 0 0,0-39 122 0 0,14-48-54 0 0,0 3-276 0 0,0-1 1 0 0,-1 0 0 0 0,8-27-1 0 0,9-22 33 0 0,-16 48 188 0 0,1-1 1 0 0,1 1-1 0 0,0 1 1 0 0,2-1-1 0 0,18-20 0 0 0,-30 37-189 0 0,0 0 0 0 0,0-1 0 0 0,1 1 0 0 0,-1 0-1 0 0,0-1 1 0 0,1 1 0 0 0,-1 0 0 0 0,0 0 0 0 0,1 0-1 0 0,-1-1 1 0 0,0 1 0 0 0,1 0 0 0 0,-1 0 0 0 0,0 0-1 0 0,1 0 1 0 0,-1-1 0 0 0,1 1 0 0 0,-1 0 0 0 0,0 0-1 0 0,1 0 1 0 0,-1 0 0 0 0,0 0 0 0 0,1 0 0 0 0,-1 0-1 0 0,1 0 1 0 0,-1 0 0 0 0,0 0 0 0 0,1 1 0 0 0,-1-1-1 0 0,1 0 1 0 0,-1 0 0 0 0,0 0 0 0 0,1 0 0 0 0,-1 0-1 0 0,0 1 1 0 0,1-1 0 0 0,-1 0 0 0 0,0 0 0 0 0,1 1-1 0 0,-1-1 1 0 0,0 0 0 0 0,1 1 0 0 0,9 22 243 0 0,-1 27-840 0 0,2 8-4063 0 0,-6-35-2006 0 0,-3-17 5099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39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16 6189 0 0,'21'-15'2332'0'0,"-38"30"437"0"0,1 7-2169 0 0,0 0 0 0 0,1 1 0 0 0,1 0 0 0 0,1 1 0 0 0,-20 52 0 0 0,44-103-270 0 0,1 1 0 0 0,1 0 0 0 0,2 1 0 0 0,29-40 0 0 0,-44 65-255 0 0,1-1 1 0 0,-1 0-1 0 0,1 0 1 0 0,-1 1-1 0 0,1-1 1 0 0,0 0-1 0 0,-1 1 1 0 0,1-1 0 0 0,0 0-1 0 0,0 1 1 0 0,-1-1-1 0 0,1 1 1 0 0,0-1-1 0 0,0 1 1 0 0,0 0 0 0 0,0-1-1 0 0,0 1 1 0 0,-1 0-1 0 0,1-1 1 0 0,0 1-1 0 0,0 0 1 0 0,0 0-1 0 0,0 0 1 0 0,0 0 0 0 0,0 0-1 0 0,0 0 1 0 0,0 0-1 0 0,0 0 1 0 0,0 0-1 0 0,0 1 1 0 0,0-1 0 0 0,-1 0-1 0 0,1 1 1 0 0,0-1-1 0 0,0 0 1 0 0,0 1-1 0 0,0-1 1 0 0,-1 1-1 0 0,1 0 1 0 0,0-1 0 0 0,0 1-1 0 0,-1-1 1 0 0,1 1-1 0 0,0 0 1 0 0,-1 0-1 0 0,1-1 1 0 0,-1 1-1 0 0,2 1 1 0 0,3 7-137 0 0,0 0 0 0 0,0 1 0 0 0,7 18 0 0 0,-1-2-135 0 0,-11-25 51 0 0,24 35-1593 0 0,-8-21-1940 0 0,1-9-5355 0 0,-12-6 7549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39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7977 0 0,'-4'47'7155'0'0,"-11"96"-7433"0"0,12-123 737 0 0,-30 347-626 0 0,17-181-5183 0 0,11-124-60 0 0,4-44 4184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10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8209 0 0,'1'1'562'0'0,"0"-1"0"0"0,0 0 0 0 0,0 0 0 0 0,0 0 1 0 0,0 1-1 0 0,0-1 0 0 0,-1 0 0 0 0,1 1 0 0 0,0-1 1 0 0,0 1-1 0 0,-1-1 0 0 0,1 1 0 0 0,0-1 0 0 0,0 2 563 0 0,0-2-563 0 0,-1 1 0 0 0,1 0 0 0 0,0 0 0 0 0,11 23 1772 0 0,-2 28-2741 0 0,-10-52 393 0 0,0 0 1 0 0,0 1 0 0 0,0-1 0 0 0,1 0 0 0 0,-1 0-1 0 0,0 0 1 0 0,0 1 0 0 0,0-1 0 0 0,1 0-1 0 0,-1 0 1 0 0,0 0 0 0 0,0 1 0 0 0,1-1 0 0 0,-1 0-1 0 0,0 0 1 0 0,0 0 0 0 0,1 0 0 0 0,-1 0 0 0 0,0 0-1 0 0,0 0 1 0 0,1 0 0 0 0,-1 0 0 0 0,0 0-1 0 0,1 0 1 0 0,-1 0 0 0 0,0 0 0 0 0,0 0 0 0 0,1 0-1 0 0,-1 0 1 0 0,0 0 0 0 0,0 0 0 0 0,1 0 0 0 0,-1 0-1 0 0,0 0 1 0 0,0 0 0 0 0,1 0 0 0 0,-1 0-1 0 0,0-1 1 0 0,0 1 0 0 0,1 0 0 0 0,-1 0 0 0 0,0 0-1 0 0,0 0 1 0 0,0-1 0 0 0,1 1 0 0 0,-1 0 0 0 0,0 0-1 0 0,0-1 1 0 0,0 1 0 0 0,0 0 0 0 0,1 0-1 0 0,-1-1 1 0 0,0 1 0 0 0,14-13-370 0 0,-13 13 330 0 0,48-50-1153 0 0,-41 40 1462 0 0,1 1 1 0 0,0-1-1 0 0,0 1 1 0 0,1 1 0 0 0,0 0-1 0 0,1 0 1 0 0,-1 1-1 0 0,22-10 1 0 0,-32 17-216 0 0,1 0 1 0 0,0-1-1 0 0,0 1 1 0 0,-1 0-1 0 0,1 0 1 0 0,0 0-1 0 0,0 0 0 0 0,0 0 1 0 0,-1 0-1 0 0,1 1 1 0 0,0-1-1 0 0,0 0 1 0 0,-1 0-1 0 0,1 0 0 0 0,0 1 1 0 0,0-1-1 0 0,-1 0 1 0 0,1 1-1 0 0,0-1 1 0 0,-1 1-1 0 0,1-1 1 0 0,-1 1-1 0 0,1-1 0 0 0,0 1 1 0 0,-1-1-1 0 0,1 1 1 0 0,-1-1-1 0 0,1 1 1 0 0,-1 0-1 0 0,0-1 0 0 0,1 1 1 0 0,-1 0-1 0 0,0-1 1 0 0,1 1-1 0 0,-1 0 1 0 0,0 0-1 0 0,0-1 1 0 0,1 1-1 0 0,-1 0 0 0 0,0 1 1 0 0,3 18-3750 0 0,-2-3-8733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39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93 7029 0 0,'17'-20'1541'0'0,"-17"32"3486"0"0,0 35-2887 0 0,4 15-497 0 0,-4-58-1407 0 0,1 0 0 0 0,-1 0 0 0 0,1-1 0 0 0,0 1 0 0 0,1 0 0 0 0,-1 0 0 0 0,1-1 0 0 0,-1 1 0 0 0,1-1 0 0 0,0 1 1 0 0,1-1-1 0 0,-1 0 0 0 0,4 5 0 0 0,-5-8-217 0 0,1 0 0 0 0,-1 0 1 0 0,0 1-1 0 0,0-1 0 0 0,0 0 1 0 0,1 0-1 0 0,-1 0 1 0 0,0 0-1 0 0,0 0 0 0 0,0-1 1 0 0,1 1-1 0 0,-1 0 1 0 0,0 0-1 0 0,0-1 0 0 0,0 1 1 0 0,0-1-1 0 0,1 1 0 0 0,-1-1 1 0 0,0 1-1 0 0,0-1 1 0 0,0 0-1 0 0,0 0 0 0 0,-1 1 1 0 0,1-1-1 0 0,0 0 1 0 0,0 0-1 0 0,0 0 0 0 0,0 0 1 0 0,-1 0-1 0 0,1 0 0 0 0,-1 0 1 0 0,1 0-1 0 0,0-2 1 0 0,26-40-302 0 0,-27 41 279 0 0,38-84-677 0 0,-28 58 551 0 0,25-43 1 0 0,-35 71 136 0 0,0 0 0 0 0,0 0 0 0 0,0 0 0 0 0,0 0 0 0 0,0 1 0 0 0,0-1 0 0 0,0 0 0 0 0,0 0 0 0 0,0 0 0 0 0,1 0 0 0 0,-1 1 0 0 0,0-1 1 0 0,0 0-1 0 0,0 0 0 0 0,0 0 0 0 0,0 0 0 0 0,0 0 0 0 0,1 0 0 0 0,-1 0 0 0 0,0 1 0 0 0,0-1 0 0 0,0 0 0 0 0,0 0 0 0 0,1 0 0 0 0,-1 0 0 0 0,0 0 0 0 0,0 0 0 0 0,0 0 0 0 0,0 0 0 0 0,1 0 1 0 0,-1 0-1 0 0,0 0 0 0 0,0 0 0 0 0,0 0 0 0 0,1 0 0 0 0,-1 0 0 0 0,0 0 0 0 0,0 0 0 0 0,0 0 0 0 0,0 0 0 0 0,1 0 0 0 0,-1 0 0 0 0,0 0 0 0 0,0 0 0 0 0,0-1 0 0 0,0 1 0 0 0,1 0 0 0 0,-1 0 1 0 0,0 0-1 0 0,0 0 0 0 0,0 0 0 0 0,0 0 0 0 0,0-1 0 0 0,0 1 0 0 0,1 0 0 0 0,-1 0 0 0 0,0 0 0 0 0,0 0 0 0 0,0 0 0 0 0,0-1 0 0 0,1 32 145 0 0,-9 43-52 0 0,-18 74-51 0 0,6-23-147 0 0,-72 243 404 0 0,73-306-24 0 0,-3-1 0 0 0,-3-2 0 0 0,-61 106 0 0 0,75-146-257 0 0,6-11-33 0 0,1 0 0 0 0,-1 0 0 0 0,0 0 0 0 0,-1-1 0 0 0,0 1 0 0 0,0-1 0 0 0,0-1 1 0 0,-15 12-1 0 0,21-18 4 0 0,0 0 1 0 0,0 0 0 0 0,0 0-1 0 0,-1 0 1 0 0,1 0 0 0 0,0 0-1 0 0,0 0 1 0 0,0 0-1 0 0,-1 0 1 0 0,1 0 0 0 0,0 0-1 0 0,0 0 1 0 0,0 0 0 0 0,-1 0-1 0 0,1 0 1 0 0,0-1-1 0 0,0 1 1 0 0,0 0 0 0 0,-1 0-1 0 0,1 0 1 0 0,0 0 0 0 0,0 0-1 0 0,0-1 1 0 0,0 1 0 0 0,0 0-1 0 0,-1 0 1 0 0,1 0-1 0 0,0 0 1 0 0,0-1 0 0 0,0 1-1 0 0,0 0 1 0 0,0 0 0 0 0,0 0-1 0 0,0-1 1 0 0,0 1-1 0 0,0 0 1 0 0,0 0 0 0 0,0 0-1 0 0,0-1 1 0 0,0 1 0 0 0,0 0-1 0 0,0 0 1 0 0,0-1 0 0 0,0 1-1 0 0,0 0 1 0 0,0-1-1 0 0,0-20 6 0 0,5-19 32 0 0,21-48-426 0 0,3 1 1 0 0,5 2 0 0 0,3 2 0 0 0,78-130-1 0 0,-76 154-4128 0 0,80-92-1 0 0,-76 101-2069 0 0,-30 39 5272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40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8693 0 0,'1'-2'651'0'0,"-1"0"0"0"0,0 0 1 0 0,1 1-1 0 0,-1-1 0 0 0,1 0 0 0 0,-1 1 1 0 0,1-1-1 0 0,0 1 0 0 0,0-1 0 0 0,-1 1 1 0 0,1-1-1 0 0,0 1 0 0 0,1-1 1 0 0,-1 1-1 0 0,1-2 0 0 0,29-20 1647 0 0,-20 17-2439 0 0,1 0 1 0 0,0 1-1 0 0,19-7 1 0 0,-19 9 185 0 0,1-1 0 0 0,0 2 0 0 0,1 0 0 0 0,16 0 0 0 0,-29 2-52 0 0,-1 0 0 0 0,1 0 0 0 0,0 1 1 0 0,-1-1-1 0 0,1 1 0 0 0,0-1 0 0 0,-1 1 0 0 0,1-1 1 0 0,-1 1-1 0 0,1-1 0 0 0,-1 1 0 0 0,1-1 0 0 0,-1 1 0 0 0,1 0 1 0 0,-1-1-1 0 0,1 1 0 0 0,-1 0 0 0 0,0-1 0 0 0,1 1 1 0 0,-1 0-1 0 0,0 0 0 0 0,0-1 0 0 0,0 1 0 0 0,1 0 0 0 0,-1 0 1 0 0,0 0-1 0 0,0-1 0 0 0,0 1 0 0 0,0 0 0 0 0,0 0 1 0 0,-1-1-1 0 0,1 1 0 0 0,0 0 0 0 0,0 0 0 0 0,0-1 0 0 0,-1 1 1 0 0,1 0-1 0 0,0 0 0 0 0,-1 0 0 0 0,-9 30-141 0 0,-23 31-48 0 0,-50 82 112 0 0,67-120 472 0 0,-22 47 0 0 0,39-71-367 0 0,-1 0 1 0 0,1 0 0 0 0,-1-1 0 0 0,1 1 0 0 0,-1 0 0 0 0,0 0 0 0 0,1 0 0 0 0,-1-1 0 0 0,1 1-1 0 0,-1 0 1 0 0,1 0 0 0 0,-1 0 0 0 0,1 0 0 0 0,-1 0 0 0 0,1 0 0 0 0,-1 0 0 0 0,1 0 0 0 0,-1 0-1 0 0,1 0 1 0 0,-1 0 0 0 0,1 0 0 0 0,-1 1 0 0 0,1-1 0 0 0,-1 0 0 0 0,0 0 0 0 0,1 0 0 0 0,-1 1-1 0 0,1-1 1 0 0,-1 0 0 0 0,0 1 0 0 0,1-1 0 0 0,-1 0 0 0 0,1 1 0 0 0,-1-1 0 0 0,0 0 0 0 0,0 1-1 0 0,1-1 1 0 0,-1 0 0 0 0,0 1 0 0 0,0-1 0 0 0,1 1 0 0 0,-1-1 0 0 0,0 1 0 0 0,0-1-1 0 0,0 1 1 0 0,0-1 0 0 0,0 1 0 0 0,0-1 0 0 0,0 1 0 0 0,1-1 0 0 0,-1 1 0 0 0,-1-1 0 0 0,1 0-1 0 0,0 1 1 0 0,0-1 0 0 0,0 1 0 0 0,0-1 0 0 0,0 1 0 0 0,0-1 0 0 0,0 1 0 0 0,-1-1 0 0 0,1 1-1 0 0,0-1 1 0 0,0 0 0 0 0,-1 1 0 0 0,1-1 0 0 0,0 1 0 0 0,-1-1 0 0 0,42-17-1725 0 0,-35 14 1130 0 0,74-45-12515 0 0,-65 39 11081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4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14813 0 0,'0'-1'180'0'0,"0"0"0"0"0,0 0-1 0 0,1 1 1 0 0,-1-1-1 0 0,0 0 1 0 0,1 1 0 0 0,-1-1-1 0 0,1 1 1 0 0,-1-1-1 0 0,1 0 1 0 0,-1 1 0 0 0,1-1-1 0 0,-1 1 1 0 0,1-1-1 0 0,-1 1 1 0 0,1 0 0 0 0,0-1-1 0 0,-1 1 1 0 0,1 0-1 0 0,0-1 1 0 0,-1 1 0 0 0,1 0-1 0 0,0 0 1 0 0,0-1-1 0 0,-1 1 1 0 0,1 0 0 0 0,0 0-1 0 0,1 0 1 0 0,-1 1-28 0 0,-1 0 0 0 0,1 0 1 0 0,0 0-1 0 0,-1 0 0 0 0,1 0 1 0 0,0 0-1 0 0,-1 0 0 0 0,1 0 0 0 0,-1 0 1 0 0,0 0-1 0 0,1 0 0 0 0,-1 0 1 0 0,0 0-1 0 0,0 1 0 0 0,0-1 0 0 0,0 2 1 0 0,1 69-91 0 0,-2-54-901 0 0,1-12-490 0 0,0 15-1475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41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13509 0 0,'2'-4'131'0'0,"-1"1"-1"0"0,0-1 1 0 0,0 1-1 0 0,0-1 1 0 0,0 1-1 0 0,-1-1 0 0 0,1 1 1 0 0,-1-1-1 0 0,0 0 1 0 0,-1-6-1 0 0,0 6-984 0 0,5 30-1950 0 0,5 23 577 0 0,11 55 781 0 0,-14-63 3043 0 0,3 76-1 0 0,-9-103-1028 0 0,-1-3-181 0 0,1-1 1 0 0,0 0-1 0 0,1 0 1 0 0,0 1-1 0 0,0-1 0 0 0,6 17 1 0 0,-7-27-374 0 0,1 0 0 0 0,-1 1 1 0 0,0-1-1 0 0,1 0 0 0 0,-1 0 0 0 0,0 0 1 0 0,1 0-1 0 0,-1 1 0 0 0,0-1 0 0 0,1 0 1 0 0,-1 0-1 0 0,1 0 0 0 0,-1 0 0 0 0,0 0 0 0 0,1 0 1 0 0,-1 0-1 0 0,1 0 0 0 0,-1 0 0 0 0,0 0 1 0 0,1 0-1 0 0,-1 0 0 0 0,0 0 0 0 0,1 0 1 0 0,-1-1-1 0 0,1 1 0 0 0,-1 0 0 0 0,0 0 0 0 0,1 0 1 0 0,-1 0-1 0 0,0-1 0 0 0,1 1 0 0 0,-1 0 1 0 0,0 0-1 0 0,0-1 0 0 0,1 1 0 0 0,-1 0 1 0 0,0-1-1 0 0,0 1 0 0 0,1 0 0 0 0,-1-1 0 0 0,0 1 1 0 0,0 0-1 0 0,0-1 0 0 0,1 0 0 0 0,12-15 92 0 0,-13 16-101 0 0,56-99 237 0 0,-42 72 733 0 0,1 0 0 0 0,35-47 0 0 0,-46 80 1322 0 0,-1 15-1928 0 0,-2 23-589 0 0,-1-35 198 0 0,3 28 429 0 0,7-32-141 0 0,10-15-142 0 0,5-11-546 0 0,-1-2-1 0 0,-1-1 1 0 0,-1 0-1 0 0,37-55 0 0 0,-66 89 713 0 0,-1 0-1 0 0,2 0 0 0 0,-1 1 1 0 0,1-1-1 0 0,1 1 0 0 0,0 1 1 0 0,1-1-1 0 0,0 1 0 0 0,0 0 0 0 0,1 0 1 0 0,-2 24-1 0 0,31 13 386 0 0,-19-31-656 0 0,-1 1 1 0 0,0-1 0 0 0,-2 1 0 0 0,0 0-1 0 0,1 23 1 0 0,-1 99-793 0 0,-4-111 552 0 0,-3 1 213 0 0,0 0 0 0 0,-2-1 0 0 0,-1 0 0 0 0,-2 0 0 0 0,-1 0 0 0 0,-24 53 0 0 0,30-75 64 0 0,-1 0-1 0 0,-1 0 1 0 0,0-1 0 0 0,-8 11 0 0 0,11-16-13 0 0,0 1 0 0 0,0-1 0 0 0,0 0 0 0 0,0 0 1 0 0,0 0-1 0 0,-1 0 0 0 0,1-1 0 0 0,0 1 0 0 0,-1-1 0 0 0,0 1 0 0 0,1-1 0 0 0,-1 0 0 0 0,0 0 0 0 0,1 0 0 0 0,-1 0 0 0 0,0-1 0 0 0,-3 1 0 0 0,4-4-8 0 0,1-1-1 0 0,0 1 0 0 0,0-1 0 0 0,0 1 0 0 0,0-1 0 0 0,1 1 0 0 0,-1-1 0 0 0,1 0 0 0 0,0 1 0 0 0,0-1 1 0 0,1-4-1 0 0,-1 5-25 0 0,1-21-137 0 0,1 1 0 0 0,2 0 1 0 0,0-1-1 0 0,1 1 0 0 0,12-32 0 0 0,54-109-2170 0 0,-51 128 161 0 0,31-46 1 0 0,33-27-6646 0 0,-62 82 6707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42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80 4720 0 0,'-41'-27'2406'0'0,"40"26"-2251"0"0,-1 1 0 0 0,0-1 0 0 0,0 0 0 0 0,1 1 0 0 0,-1-1 0 0 0,0 1 0 0 0,0 0 0 0 0,0-1 0 0 0,0 1 0 0 0,0 0-1 0 0,0 0 1 0 0,0 1 0 0 0,1-1 0 0 0,-1 0 0 0 0,0 0 0 0 0,0 1 0 0 0,0-1 0 0 0,0 1 0 0 0,1 0 0 0 0,-1 0 0 0 0,0-1 0 0 0,1 1-1 0 0,-3 2 1 0 0,-5 3 265 0 0,1 1 0 0 0,0 0 0 0 0,1 0 0 0 0,-1 1 1 0 0,2 0-1 0 0,-1 0 0 0 0,1 0 0 0 0,0 1 0 0 0,1 0 0 0 0,-8 17 0 0 0,13-16 662 0 0,9-16-831 0 0,11-16-266 0 0,10-20 46 0 0,-23 29 250 0 0,1 0 0 0 0,1 1 0 0 0,0 1 0 0 0,1 0 0 0 0,0 0 0 0 0,20-16-1 0 0,-29 27-160 0 0,0-1 0 0 0,0 1 0 0 0,-1 0 0 0 0,1 0 0 0 0,0 0 0 0 0,0 0 0 0 0,0 0 0 0 0,0 0 0 0 0,-1 0 0 0 0,1 0 0 0 0,0 0 0 0 0,0 0 0 0 0,0 0 0 0 0,0 1 0 0 0,-1-1 0 0 0,1 0 0 0 0,0 1 0 0 0,0-1 0 0 0,0 0 0 0 0,-1 1 0 0 0,1-1 0 0 0,0 1 0 0 0,-1-1 0 0 0,1 1 0 0 0,0-1 0 0 0,-1 1 0 0 0,1 0 0 0 0,-1-1 0 0 0,1 2 0 0 0,25 29-165 0 0,-8-8-177 0 0,17-2-3580 0 0,-9-16-4756 0 0,-20-5 6030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42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16 6905 0 0,'0'-1'54'0'0,"0"0"0"0"0,0 0 1 0 0,-1 0-1 0 0,1 1 1 0 0,0-1-1 0 0,-1 0 1 0 0,1 0-1 0 0,-1 1 0 0 0,1-1 1 0 0,-1 0-1 0 0,1 1 1 0 0,-1-1-1 0 0,0 1 0 0 0,1-1 1 0 0,-1 1-1 0 0,0-1 1 0 0,1 1-1 0 0,-1-1 0 0 0,0 1 1 0 0,0-1-1 0 0,1 1 1 0 0,-1 0-1 0 0,0 0 1 0 0,0-1-1 0 0,0 1 0 0 0,1 0 1 0 0,-1 0-1 0 0,0 0 1 0 0,0 0-1 0 0,0 0 0 0 0,0 0 1 0 0,1 0-1 0 0,-1 0 1 0 0,0 0-1 0 0,0 0 0 0 0,0 0 1 0 0,0 1-1 0 0,1-1 1 0 0,-1 0-1 0 0,0 1 1 0 0,-1 0-1 0 0,-35 12 1373 0 0,23-4-869 0 0,2 1 0 0 0,-1 0 0 0 0,1 1 0 0 0,0 0 0 0 0,1 1 0 0 0,1 0 0 0 0,0 1 0 0 0,1 0 0 0 0,-14 26 0 0 0,70-81 2899 0 0,-5 4-3365 0 0,-20 17-160 0 0,-19 16 65 0 0,1 1 0 0 0,0 0 0 0 0,0 0 0 0 0,0 0 0 0 0,1 1 0 0 0,-1-1 0 0 0,1 1 1 0 0,0 0-1 0 0,0 0 0 0 0,0 1 0 0 0,0-1 0 0 0,0 1 0 0 0,1 1 0 0 0,9-3 0 0 0,-14 5 3 0 0,0 0-1 0 0,0 0 1 0 0,0 0-1 0 0,0 0 1 0 0,0 1 0 0 0,0-1-1 0 0,-1 0 1 0 0,1 1-1 0 0,0-1 1 0 0,-1 1-1 0 0,1-1 1 0 0,-1 1-1 0 0,0-1 1 0 0,1 1-1 0 0,-1-1 1 0 0,0 1-1 0 0,0-1 1 0 0,0 3-1 0 0,4 33-16 0 0,-7 19-271 0 0,-2 0-1 0 0,-2 0 0 0 0,-3 0 1 0 0,-24 79-1 0 0,-94 209 140 0 0,125-337 202 0 0,-4 14 83 0 0,-2-1-1 0 0,0 0 0 0 0,-1 0 1 0 0,-1-1-1 0 0,-1 0 0 0 0,-1-1 0 0 0,0-1 1 0 0,-19 19-1 0 0,31-35-134 0 0,1 0 0 0 0,0-1 0 0 0,-1 1 1 0 0,1-1-1 0 0,-1 1 0 0 0,1-1 0 0 0,-1 1 0 0 0,0-1 0 0 0,1 0 0 0 0,-1 1 0 0 0,1-1 1 0 0,-1 0-1 0 0,0 1 0 0 0,1-1 0 0 0,-1 0 0 0 0,0 0 0 0 0,1 0 0 0 0,-1 0 0 0 0,0 1 1 0 0,1-1-1 0 0,-1 0 0 0 0,0 0 0 0 0,1 0 0 0 0,-1 0 0 0 0,0-1 0 0 0,1 1 0 0 0,-1 0 1 0 0,0 0-1 0 0,1 0 0 0 0,-1 0 0 0 0,0-1 0 0 0,1 1 0 0 0,-1 0 0 0 0,0-1 0 0 0,1 1 1 0 0,-1 0-1 0 0,0-2 0 0 0,-1 0 1 0 0,1 0 1 0 0,0 0-1 0 0,0-1 0 0 0,0 1 1 0 0,0 0-1 0 0,0-1 0 0 0,1 1 1 0 0,-1-1-1 0 0,1 1 0 0 0,-1-5 1 0 0,0-6-13 0 0,1 1-1 0 0,0 0 1 0 0,0 0 0 0 0,3-12-1 0 0,13-41-149 0 0,2 1 0 0 0,3 1 0 0 0,3 1 0 0 0,52-98-1 0 0,-47 110-2013 0 0,48-61-1 0 0,-9 28-6330 0 0,-55 68 6900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4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8013 0 0,'18'-17'496'0'0,"3"-2"4602"0"0,-14 76-797 0 0,-6-55-4168 0 0,-1 0 1 0 0,1-1 0 0 0,-1 1 0 0 0,1 0-1 0 0,0-1 1 0 0,0 1 0 0 0,0 0-1 0 0,0-1 1 0 0,0 1 0 0 0,0-1 0 0 0,1 1-1 0 0,-1-1 1 0 0,0 0 0 0 0,1 1-1 0 0,2 0 1 0 0,-2-2-117 0 0,0 0-1 0 0,-1-1 0 0 0,1 1 1 0 0,0-1-1 0 0,0 1 1 0 0,0-1-1 0 0,-1 0 0 0 0,1 0 1 0 0,0 0-1 0 0,-1 0 1 0 0,1 0-1 0 0,-1 0 0 0 0,1-1 1 0 0,-1 1-1 0 0,0 0 1 0 0,1-1-1 0 0,0-1 1 0 0,30-33-132 0 0,-26 29 51 0 0,0-1 0 0 0,0 1 1 0 0,1 1-1 0 0,-1-1 0 0 0,1 1 0 0 0,16-10 0 0 0,-21 17 60 0 0,-1 0 1 0 0,1 1-1 0 0,-1-1 0 0 0,0 1 1 0 0,1-1-1 0 0,-1 1 0 0 0,0-1 0 0 0,0 1 1 0 0,0 0-1 0 0,0 0 0 0 0,0-1 1 0 0,0 1-1 0 0,-1 0 0 0 0,1 0 1 0 0,-1 0-1 0 0,1 3 0 0 0,1-1-890 0 0,-1 1 0 0 0,1-1 0 0 0,0 0 0 0 0,1 1 0 0 0,-1-1 0 0 0,1 0 0 0 0,4 5 0 0 0,7 0-5964 0 0,-8-8 5266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4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1 343 7365 0 0,'1'0'215'0'0,"0"-1"0"0"0,0 0 0 0 0,0 1-1 0 0,0-1 1 0 0,0 1 0 0 0,1 0 0 0 0,-1-1 0 0 0,0 1 0 0 0,0 0 0 0 0,1 0 0 0 0,-1 0 0 0 0,0 0 0 0 0,1 0 0 0 0,-1 0 0 0 0,0 0 0 0 0,0 0 0 0 0,1 0 0 0 0,-1 1 0 0 0,0-1 0 0 0,2 1 0 0 0,-6 19 6459 0 0,-3 4-7613 0 0,1 42 585 0 0,5-38-4972 0 0,12-38-4040 0 0</inkml:trace>
  <inkml:trace contextRef="#ctx0" brushRef="#br0" timeOffset="1">86 41 12245 0 0,'1'-1'111'0'0,"0"-1"0"0"0,0 0 0 0 0,0 1 0 0 0,0-1-1 0 0,0 0 1 0 0,0 0 0 0 0,-1 1 0 0 0,1-1 0 0 0,-1 0 0 0 0,1 0 0 0 0,-1 0-1 0 0,1-3 1 0 0,-1 4-117 0 0,-1 1 0 0 0,1-1-1 0 0,0 0 1 0 0,0 1 0 0 0,0-1 0 0 0,-1 0-1 0 0,1 1 1 0 0,0-1 0 0 0,-1 0 0 0 0,1 1-1 0 0,0-1 1 0 0,-1 1 0 0 0,1-1 0 0 0,-1 1-1 0 0,1-1 1 0 0,-1 1 0 0 0,1-1 0 0 0,-1 1-1 0 0,0-1 1 0 0,1 1 0 0 0,-1 0-1 0 0,1-1 1 0 0,-1 1 0 0 0,0 0 0 0 0,1 0-1 0 0,-1-1 1 0 0,0 1 0 0 0,1 0 0 0 0,-1 0-1 0 0,0 0 1 0 0,0 0 0 0 0,1 0 0 0 0,-1 0-1 0 0,0 0 1 0 0,1 0 0 0 0,-2 0 0 0 0,-5 17-8635 0 0,7-13 7259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44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16 5308 0 0,'1'-1'217'0'0,"-1"0"-1"0"0,1 0 0 0 0,0 0 0 0 0,0 0 0 0 0,0 0 0 0 0,0 0 0 0 0,0 0 0 0 0,0 0 0 0 0,0 0 0 0 0,0 0 0 0 0,1 1 0 0 0,-1-1 0 0 0,0 0 0 0 0,0 1 0 0 0,1-1 0 0 0,-1 1 0 0 0,0 0 0 0 0,0-1 0 0 0,1 1 0 0 0,-1 0 0 0 0,1 0 0 0 0,-1 0 0 0 0,0 0 0 0 0,1 0 0 0 0,-1 0 0 0 0,2 0 1 0 0,-2 1 15 0 0,1 0 0 0 0,-1 0 0 0 0,0 1 0 0 0,0-1 0 0 0,0 0 0 0 0,0 1 0 0 0,0-1 0 0 0,-1 1 0 0 0,1-1 1 0 0,0 0-1 0 0,-1 1 0 0 0,1 0 0 0 0,-1-1 0 0 0,1 1 0 0 0,-1-1 0 0 0,1 1 0 0 0,-1 0 0 0 0,0 1 0 0 0,1 10 308 0 0,0 0-1 0 0,-1 1 1 0 0,-1-1-1 0 0,-3 18 0 0 0,-9 55-683 0 0,-4 110 0 0 0,16-135-3833 0 0,0 0-3868 0 0,1-59 6183 0 0</inkml:trace>
  <inkml:trace contextRef="#ctx0" brushRef="#br0" timeOffset="1">2 460 12157 0 0,'-1'-14'460'0'0,"1"13"-379"0"0,0 0 0 0 0,0 0 0 0 0,0-1-1 0 0,0 1 1 0 0,0 0 0 0 0,0-1 0 0 0,0 1 0 0 0,1 0 0 0 0,-1 0-1 0 0,0-1 1 0 0,1 1 0 0 0,-1 0 0 0 0,1 0 0 0 0,-1 0 0 0 0,1 0-1 0 0,0 0 1 0 0,0-1 0 0 0,-1 1 0 0 0,1 0 0 0 0,0 1 0 0 0,0-1 0 0 0,0 0-1 0 0,0 0 1 0 0,2-1 0 0 0,7-8-372 0 0,1 0-1 0 0,0 1 1 0 0,1 0-1 0 0,0 1 1 0 0,22-11 0 0 0,-9 6-4246 0 0,53-17 0 0 0,-59 25 3437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4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59 6681 0 0,'-1'3'372'0'0,"1"0"0"0"0,-1 0 0 0 0,0-1 0 0 0,0 1 0 0 0,0 0 1 0 0,-1 0-1 0 0,1-1 0 0 0,-1 1 0 0 0,1-1 0 0 0,-1 0 1 0 0,0 1-1 0 0,0-1 0 0 0,0 0 0 0 0,-4 4 0 0 0,-43 34 2759 0 0,22-19-1763 0 0,19-14-955 0 0,-1 0-84 0 0,1 0-1 0 0,0 0 1 0 0,0 1-1 0 0,1 0 0 0 0,0 1 1 0 0,1-1-1 0 0,0 1 1 0 0,-8 15-1 0 0,14-24-294 0 0,0 0 0 0 0,-1 1-1 0 0,1-1 1 0 0,0 0 0 0 0,0 0 0 0 0,0 0 0 0 0,0 0-1 0 0,0 1 1 0 0,0-1 0 0 0,0 0 0 0 0,-1 0-1 0 0,1 0 1 0 0,0 1 0 0 0,0-1 0 0 0,0 0 0 0 0,0 0-1 0 0,0 1 1 0 0,0-1 0 0 0,0 0 0 0 0,0 0-1 0 0,0 0 1 0 0,0 1 0 0 0,0-1 0 0 0,0 0 0 0 0,0 0-1 0 0,0 0 1 0 0,0 1 0 0 0,0-1 0 0 0,1 0-1 0 0,-1 0 1 0 0,0 0 0 0 0,0 1 0 0 0,0-1-1 0 0,0 0 1 0 0,0 0 0 0 0,0 0 0 0 0,0 0 0 0 0,1 1-1 0 0,-1-1 1 0 0,0 0 0 0 0,0 0 0 0 0,0 0-1 0 0,0 0 1 0 0,1 0 0 0 0,-1 1 0 0 0,0-1 0 0 0,0 0-1 0 0,0 0 1 0 0,1 0 0 0 0,12-6 340 0 0,13-13-432 0 0,6-11 99 0 0,-25 23-218 0 0,0-1-1 0 0,0 1 1 0 0,1 1 0 0 0,0-1-1 0 0,0 1 1 0 0,0 0 0 0 0,1 1-1 0 0,0 0 1 0 0,18-7 0 0 0,-26 12 172 0 0,1 0 0 0 0,-1 0 0 0 0,1-1 0 0 0,-1 1 0 0 0,0 0-1 0 0,1 1 1 0 0,-1-1 0 0 0,0 0 0 0 0,1 0 0 0 0,-1 0 0 0 0,1 1 0 0 0,-1-1 0 0 0,0 1 0 0 0,0-1 0 0 0,1 1 0 0 0,-1 0 0 0 0,0-1 0 0 0,0 1 0 0 0,0 0 0 0 0,0 0 0 0 0,2 1-1 0 0,18 28-232 0 0,1-1 6538 0 0,-20-64-6061 0 0,3 23-525 0 0,0 1-1 0 0,0 0 0 0 0,1 1 1 0 0,0-1-1 0 0,1 1 1 0 0,0 0-1 0 0,1 1 1 0 0,0 0-1 0 0,0 0 1 0 0,1 1-1 0 0,10-8 1 0 0,27-12-5631 0 0,5 11-4691 0 0,-38 14 8762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10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13 9913 0 0,'19'-12'3292'0'0,"-48"24"-394"0"0,-19 14-467 0 0,32-18-2121 0 0,0 0 0 0 0,2 1-1 0 0,-1 0 1 0 0,1 1 0 0 0,-23 21 0 0 0,36-30-301 0 0,1-1 0 0 0,0 0 1 0 0,0 1-1 0 0,-1-1 0 0 0,1 0 1 0 0,0 1-1 0 0,0-1 0 0 0,-1 0 1 0 0,1 1-1 0 0,0-1 0 0 0,0 1 1 0 0,0-1-1 0 0,0 0 0 0 0,-1 1 1 0 0,1-1-1 0 0,0 1 0 0 0,0-1 1 0 0,0 1-1 0 0,0-1 0 0 0,0 1 1 0 0,0-1-1 0 0,0 1 0 0 0,0-1 1 0 0,0 0-1 0 0,1 1 0 0 0,-1-1 1 0 0,0 1-1 0 0,0-1 0 0 0,0 0 1 0 0,0 1-1 0 0,1-1 0 0 0,-1 1 1 0 0,0-1-1 0 0,1 1 1 0 0,17 12-7 0 0,31 6-398 0 0,-41-17 306 0 0,4 3-144 0 0,-6-4 94 0 0,-1 1 0 0 0,1 0 1 0 0,-1 0-1 0 0,1 1 0 0 0,-1 0 0 0 0,9 6 1 0 0,-13-8 129 0 0,0-1-1 0 0,-1 1 1 0 0,1 0 0 0 0,-1-1 0 0 0,1 1 0 0 0,-1 0 0 0 0,1 0-1 0 0,-1-1 1 0 0,1 1 0 0 0,-1 0 0 0 0,0 0 0 0 0,0 0 0 0 0,1 0-1 0 0,-1-1 1 0 0,0 1 0 0 0,0 0 0 0 0,0 0 0 0 0,0 0 0 0 0,0 0-1 0 0,0 1 1 0 0,0 0 29 0 0,-1 0-1 0 0,0 0 1 0 0,1 0-1 0 0,-1 0 1 0 0,0-1 0 0 0,0 1-1 0 0,0 0 1 0 0,0-1-1 0 0,-1 1 1 0 0,1 0-1 0 0,0-1 1 0 0,-3 3-1 0 0,-8 7-441 0 0,0 0-1 0 0,-1 0 0 0 0,-17 10 0 0 0,-20 5-9309 0 0,42-22 7676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51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45 6901 0 0,'14'-11'1169'0'0,"-6"6"4492"0"0,-5 25-3940 0 0,-5-7-1474 0 0,1 0 0 0 0,-2-1-1 0 0,0 1 1 0 0,-7 19 0 0 0,-6 26 376 0 0,-17 93 2733 0 0,48-183-2920 0 0,1 1 0 0 0,2 0 0 0 0,1 2 0 0 0,2 0 0 0 0,45-50 0 0 0,-58 70-284 0 0,7-7 66 0 0,1 0 0 0 0,0 2 0 0 0,2-1 0 0 0,28-18 1 0 0,-44 32-193 0 0,-1 0 1 0 0,0 1-1 0 0,0-1 1 0 0,1 0-1 0 0,-1 1 1 0 0,1-1-1 0 0,-1 1 1 0 0,1-1-1 0 0,-1 1 1 0 0,1 0-1 0 0,-1-1 1 0 0,1 1-1 0 0,-1 0 1 0 0,1 0-1 0 0,-1 0 1 0 0,1 0-1 0 0,-1 1 1 0 0,1-1 0 0 0,-1 0-1 0 0,1 1 1 0 0,-1-1-1 0 0,1 1 1 0 0,-1-1-1 0 0,0 1 1 0 0,1-1-1 0 0,-1 1 1 0 0,0 0-1 0 0,2 1 1 0 0,0 1 4 0 0,-1 0 0 0 0,1 0 0 0 0,-1 0 0 0 0,0 0 1 0 0,0 1-1 0 0,0-1 0 0 0,-1 1 0 0 0,1-1 0 0 0,-1 1 0 0 0,0 0 0 0 0,1 4 1 0 0,2 12 0 0 0,-1 0 1 0 0,-1 0 0 0 0,0 28 0 0 0,0-28-1076 0 0,-1-9-2763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5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38 5841 0 0,'-5'1'10590'0'0,"-20"7"-10087"0"0,14 1-306 0 0,-1 0 1 0 0,1 1-1 0 0,0 1 0 0 0,1 0 0 0 0,0 0 0 0 0,1 1 0 0 0,0 1 0 0 0,1-1 1 0 0,1 1-1 0 0,0 1 0 0 0,0-1 0 0 0,-4 15 0 0 0,11-28-170 0 0,0 1-1 0 0,0-1 1 0 0,0 0 0 0 0,0 1-1 0 0,0-1 1 0 0,0 0 0 0 0,0 1 0 0 0,0-1-1 0 0,0 1 1 0 0,0-1 0 0 0,0 0-1 0 0,0 1 1 0 0,0-1 0 0 0,0 0-1 0 0,0 1 1 0 0,0-1 0 0 0,0 0-1 0 0,0 1 1 0 0,0-1 0 0 0,0 0-1 0 0,0 1 1 0 0,1-1 0 0 0,-1 0-1 0 0,0 0 1 0 0,0 1 0 0 0,0-1-1 0 0,1 0 1 0 0,-1 1 0 0 0,0-1-1 0 0,0 0 1 0 0,1 0 0 0 0,-1 0-1 0 0,0 1 1 0 0,1-1 0 0 0,-1 0-1 0 0,0 0 1 0 0,1 0 0 0 0,-1 0-1 0 0,0 1 1 0 0,1-1 0 0 0,-1 0-1 0 0,0 0 1 0 0,1 0 0 0 0,-1 0-1 0 0,0 0 1 0 0,1 0 0 0 0,-1 0-1 0 0,0 0 1 0 0,1 0 0 0 0,-1 0-1 0 0,0 0 1 0 0,1 0 0 0 0,-1-1-1 0 0,0 1 1 0 0,1 0 0 0 0,-1 0-1 0 0,0 0 1 0 0,1 0 0 0 0,-1 0-1 0 0,0-1 1 0 0,1 1 0 0 0,-1 0 0 0 0,0 0-1 0 0,0-1 1 0 0,1 1 0 0 0,-1 0-1 0 0,0-1 1 0 0,23-12 15 0 0,-15 7-114 0 0,-1-1 0 0 0,0 0 0 0 0,0 0 0 0 0,-1 0 0 0 0,0-1 0 0 0,0 0 0 0 0,-1 0 0 0 0,0 0 0 0 0,-1-1 0 0 0,1 0 0 0 0,-2 1 0 0 0,1-2 0 0 0,-1 1 0 0 0,-1 0 0 0 0,1-1 0 0 0,-2 1 0 0 0,1-1 0 0 0,-1 1 0 0 0,-1-15-1 0 0,0 22-110 0 0,0 1-1 0 0,-1 0 0 0 0,1 0 0 0 0,0 0 0 0 0,-1 0 1 0 0,1-1-1 0 0,-1 1 0 0 0,1 0 0 0 0,-1 0 0 0 0,0 0 1 0 0,1 0-1 0 0,-1 0 0 0 0,0 0 0 0 0,0 0 0 0 0,0 1 0 0 0,0-1 1 0 0,0 0-1 0 0,-1-1 0 0 0,-5-2-3638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52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79 122 7333 0 0,'10'-8'955'0'0,"-1"0"1"0"0,0-1 0 0 0,0 0-1 0 0,-1-1 1 0 0,0 1-1 0 0,0-1 1 0 0,-1-1 0 0 0,6-12-1 0 0,-3 7-258 0 0,-3 7 185 0 0,-5 10-246 0 0,-5 20 76 0 0,-14 33-275 0 0,-105 348-130 0 0,86-225-5016 0 0,35-164 399 0 0,1-8 584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53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10 215 8405 0 0,'-1'-1'239'0'0,"0"0"0"0"0,0 0 0 0 0,1 0 0 0 0,-1 0 0 0 0,0-1 0 0 0,0 1 0 0 0,1 0 0 0 0,-1 0 0 0 0,1-1 0 0 0,-1 1 1 0 0,1 0-1 0 0,-1-1 0 0 0,1 1 0 0 0,0 0 0 0 0,0-1 0 0 0,0 1 0 0 0,0 0 0 0 0,0-1 0 0 0,0 1 0 0 0,0-1 0 0 0,0 1 0 0 0,1-2 0 0 0,1 1 271 0 0,-1 0 0 0 0,1 0 0 0 0,0 1 0 0 0,1-1 0 0 0,-1 1 0 0 0,0-1-1 0 0,0 1 1 0 0,1 0 0 0 0,-1 0 0 0 0,5-1 0 0 0,2-2-1592 0 0,10-3 1156 0 0,0 1-1 0 0,0 2 0 0 0,0 0 0 0 0,0 1 0 0 0,26-1 0 0 0,51-10 179 0 0,-75 9-158 0 0,-1 1 112 0 0,0-1 1 0 0,35-14-1 0 0,-51 18-164 0 0,-1-1 0 0 0,1 1 0 0 0,-1-1 0 0 0,1 0 0 0 0,-1 0 0 0 0,0-1 0 0 0,1 1 0 0 0,-1 0 0 0 0,0-1 0 0 0,-1 0 0 0 0,1 0 0 0 0,0 0 0 0 0,-1 0 0 0 0,0 0 0 0 0,1-1 0 0 0,-1 1 0 0 0,-1 0 0 0 0,1-1 0 0 0,0 0 0 0 0,1-7 0 0 0,-2 10-48 0 0,-1 1 1 0 0,0-1-1 0 0,0 0 1 0 0,1 1-1 0 0,-1-1 1 0 0,0 0-1 0 0,0 0 1 0 0,0 1-1 0 0,0-1 1 0 0,0 0-1 0 0,0 0 1 0 0,0 1-1 0 0,0-1 1 0 0,0 0-1 0 0,0 0 1 0 0,0 1-1 0 0,-1-1 1 0 0,1 0-1 0 0,0 0 0 0 0,-1 1 1 0 0,1-1-1 0 0,0 0 1 0 0,-1 1-1 0 0,1-1 1 0 0,-1 0-1 0 0,1 1 1 0 0,0-1-1 0 0,-1 1 1 0 0,0-1-1 0 0,1 1 1 0 0,-1-1-1 0 0,1 1 1 0 0,-1-1-1 0 0,0 1 1 0 0,0-1-1 0 0,-1 1 12 0 0,0 0 1 0 0,0 0-1 0 0,0 1 0 0 0,-1-1 0 0 0,1 0 0 0 0,0 1 1 0 0,0-1-1 0 0,0 1 0 0 0,0 0 0 0 0,0 0 0 0 0,1 0 1 0 0,-4 1-1 0 0,-53 40 552 0 0,44-30-400 0 0,0 2 1 0 0,1 0-1 0 0,0 1 0 0 0,-14 21 0 0 0,22-28-109 0 0,0 0 0 0 0,0 0-1 0 0,1 1 1 0 0,1-1 0 0 0,-1 1-1 0 0,1 0 1 0 0,1 0 0 0 0,-1 0-1 0 0,2 0 1 0 0,-1 0 0 0 0,1 10-1 0 0,1-17-86 0 0,1-1-1 0 0,-1 0 0 0 0,1 0 0 0 0,0 0 0 0 0,0 0 0 0 0,0 0 1 0 0,-1 0-1 0 0,1 0 0 0 0,0-1 0 0 0,0 1 0 0 0,0 0 1 0 0,0 0-1 0 0,1-1 0 0 0,-1 1 0 0 0,0 0 0 0 0,0-1 0 0 0,0 1 1 0 0,0-1-1 0 0,1 0 0 0 0,-1 1 0 0 0,0-1 0 0 0,0 0 0 0 0,1 0 1 0 0,1 0-1 0 0,33 4-2214 0 0,-22-4-65 0 0,0-1 0 0 0,0 0 0 0 0,0-1 0 0 0,13-4-1 0 0,-8 0 199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5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158 134 2272 0 0,'-157'48'6101'0'0,"157"-48"-6052"0"0,0 0 0 0 0,0 0-1 0 0,1 0 1 0 0,-1 0-1 0 0,0 0 1 0 0,0 0 0 0 0,1 1-1 0 0,-1-1 1 0 0,0 0-1 0 0,0 0 1 0 0,0 0-1 0 0,1 0 1 0 0,-1 0 0 0 0,0 0-1 0 0,0 1 1 0 0,0-1-1 0 0,0 0 1 0 0,1 0 0 0 0,-1 0-1 0 0,0 0 1 0 0,0 1-1 0 0,0-1 1 0 0,0 0 0 0 0,0 0-1 0 0,0 0 1 0 0,0 1-1 0 0,1-1 1 0 0,-1 0-1 0 0,0 0 1 0 0,0 0 0 0 0,0 1-1 0 0,0-1 1 0 0,0 0-1 0 0,0 0 1 0 0,0 1 0 0 0,0-1-1 0 0,0 0 1 0 0,0 0-1 0 0,0 0 1 0 0,0 1 0 0 0,0-1-1 0 0,-1 0 1 0 0,1 0-1 0 0,0 1 1 0 0,0-1 0 0 0,0 0-1 0 0,0 0 1 0 0,0 0-1 0 0,0 1 1 0 0,0-1-1 0 0,-1 0 1 0 0,1 0 0 0 0,0 0-1 0 0,0 0 1 0 0,0 0-1 0 0,0 1 1 0 0,-1-1 0 0 0,1 0-1 0 0,21 5 1476 0 0,81-11-498 0 0,-2-4-1 0 0,110-25 1 0 0,-81 12-1134 0 0,-78 14 213 0 0,-25 3-50 0 0,0 1 1 0 0,40-1 0 0 0,-66 6-111 0 0,-16 7-768 0 0,8-9 928 0 0,1 0 0 0 0,-1 0 0 0 0,1-1 0 0 0,-1 0 0 0 0,1 0 0 0 0,-11-7 0 0 0,-20-9 733 0 0,3 6 876 0 0,-61-34 0 0 0,380 189-1853 0 0,-272-136 137 0 0,147 72-157 0 0,-159-77 159 0 0,-1-1 0 0 0,1 1 0 0 0,0-1 1 0 0,-1 1-1 0 0,1-1 0 0 0,0 1 0 0 0,-1-1 1 0 0,1 1-1 0 0,-1-1 0 0 0,1 0 0 0 0,-1 1 0 0 0,1-1 1 0 0,-1 0-1 0 0,0 1 0 0 0,1-1 0 0 0,-1 0 1 0 0,1 1-1 0 0,-1-1 0 0 0,1 0 0 0 0,-1 0 0 0 0,0 0 1 0 0,1 0-1 0 0,-1 0 0 0 0,0 0 0 0 0,1 0 1 0 0,-1 0-1 0 0,0 0 0 0 0,0 0 0 0 0,-35 9-2 0 0,26-6 2 0 0,-12 2-164 0 0,1 2 0 0 0,1 1 1 0 0,-1 0-1 0 0,1 2 0 0 0,1 0 1 0 0,-24 17-1 0 0,-18 23-10616 0 0,54-43 8591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58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11 5112 0 0,'0'-1'52'0'0,"0"1"-1"0"0,0 0 0 0 0,0-1 0 0 0,0 1 0 0 0,0 0 0 0 0,0-1 0 0 0,0 1 0 0 0,0-1 0 0 0,0 1 0 0 0,0 0 0 0 0,0-1 1 0 0,-1 1-1 0 0,1 0 0 0 0,0-1 0 0 0,0 1 0 0 0,0 0 0 0 0,0-1 0 0 0,-1 1 0 0 0,1 0 0 0 0,0 0 0 0 0,0-1 0 0 0,-1 1 1 0 0,1 0-1 0 0,0 0 0 0 0,0-1 0 0 0,-1 1 0 0 0,1 0 0 0 0,0 0 0 0 0,-1 0 0 0 0,1-1 0 0 0,0 1 0 0 0,-1 0 0 0 0,1 0 1 0 0,0 0-1 0 0,-1 0 0 0 0,0 0 0 0 0,-17 4 660 0 0,-21 19-429 0 0,35-21-137 0 0,-48 31 968 0 0,2 3 0 0 0,-85 76-1 0 0,133-110-1067 0 0,-1 1 1 0 0,0-1-1 0 0,1 1 0 0 0,0-1 0 0 0,-1 1 1 0 0,1 0-1 0 0,0 0 0 0 0,0 0 1 0 0,1 0-1 0 0,-1 0 0 0 0,1 0 0 0 0,-1 1 1 0 0,1-1-1 0 0,0 1 0 0 0,0 3 0 0 0,1-5-7 0 0,1 0 0 0 0,0 1 0 0 0,0-1-1 0 0,0 0 1 0 0,0 0 0 0 0,0 0-1 0 0,1 0 1 0 0,-1 0 0 0 0,1 0-1 0 0,-1-1 1 0 0,1 1 0 0 0,-1 0 0 0 0,1-1-1 0 0,0 1 1 0 0,0-1 0 0 0,0 1-1 0 0,0-1 1 0 0,0 0 0 0 0,0 0-1 0 0,0 0 1 0 0,1 0 0 0 0,3 1 0 0 0,50 20 88 0 0,-26-10-191 0 0,44 22 1 0 0,-67-30 67 0 0,-1 0 0 0 0,0 0 0 0 0,0 0 0 0 0,0 1 0 0 0,0 0 1 0 0,-1 0-1 0 0,1 0 0 0 0,-1 1 0 0 0,-1 0 0 0 0,1 0 1 0 0,7 13-1 0 0,-11-15 29 0 0,0 1 0 0 0,1 0 1 0 0,-2-1-1 0 0,1 1 0 0 0,-1 0 0 0 0,1 0 0 0 0,-1 0 1 0 0,-1 0-1 0 0,1 0 0 0 0,-1-1 0 0 0,1 1 0 0 0,-2 0 1 0 0,1 0-1 0 0,0-1 0 0 0,-1 1 0 0 0,0-1 0 0 0,0 1 1 0 0,0-1-1 0 0,-1 0 0 0 0,1 0 0 0 0,-1 0 1 0 0,0 0-1 0 0,0 0 0 0 0,-6 5 0 0 0,-7 9 9 0 0,-2-1 0 0 0,0-1 0 0 0,-31 22 0 0 0,24-21-368 0 0,-1-1 1 0 0,-33 15 0 0 0,47-25-1135 0 0,-1-1 0 0 0,1-1 1 0 0,-1 0-1 0 0,-15 2 1 0 0,18-4-97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58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7801 0 0,'1'0'121'0'0,"-1"0"1"0"0,1 0 0 0 0,-1 1-1 0 0,0-1 1 0 0,1 0 0 0 0,-1 0-1 0 0,1 1 1 0 0,-1-1 0 0 0,1 0-1 0 0,-1 1 1 0 0,1-1-1 0 0,-1 1 1 0 0,0-1 0 0 0,1 0-1 0 0,-1 1 1 0 0,0-1 0 0 0,0 1-1 0 0,1-1 1 0 0,-1 1 0 0 0,0-1-1 0 0,0 1 1 0 0,1-1 0 0 0,-1 1-1 0 0,0-1 1 0 0,0 1 0 0 0,0-1-1 0 0,0 1 1 0 0,0-1-1 0 0,0 2 1 0 0,3 26 2287 0 0,-3-23-2178 0 0,0-1 0 0 0,0 1 0 0 0,0-1 0 0 0,1 0 1 0 0,0 0-1 0 0,-1 1 0 0 0,2-1 0 0 0,-1 0 1 0 0,2 5-1 0 0,-1-7-156 0 0,-1-1 0 0 0,1 1 0 0 0,0 0 0 0 0,0 0-1 0 0,0-1 1 0 0,0 1 0 0 0,0-1 0 0 0,0 1 0 0 0,0-1 0 0 0,0 0 0 0 0,0 0 0 0 0,1 0 0 0 0,-1 0 0 0 0,0 0 0 0 0,1-1 0 0 0,-1 1 0 0 0,1-1 0 0 0,-1 1-1 0 0,1-1 1 0 0,-1 0 0 0 0,0 0 0 0 0,1 0 0 0 0,-1 0 0 0 0,1-1 0 0 0,-1 1 0 0 0,1-1 0 0 0,-1 1 0 0 0,1-1 0 0 0,-1 0 0 0 0,0 0 0 0 0,0 0 0 0 0,1 0-1 0 0,-1 0 1 0 0,0-1 0 0 0,0 1 0 0 0,0-1 0 0 0,0 1 0 0 0,2-3 0 0 0,11-9-182 0 0,-1 0-1 0 0,0-1 1 0 0,22-31 0 0 0,-19 24 327 0 0,-12 15-191 0 0,-3 3 0 0 0,0 0-1 0 0,0 0 0 0 0,1 0 0 0 0,-1 0 0 0 0,1 1 1 0 0,0-1-1 0 0,0 1 0 0 0,0-1 0 0 0,0 1 1 0 0,0 0-1 0 0,0 0 0 0 0,1 1 0 0 0,5-3 0 0 0,-7 7 12 0 0,-1 0-1 0 0,0 1 1 0 0,0-1-1 0 0,0 0 1 0 0,0 1-1 0 0,0-1 0 0 0,-1 1 1 0 0,1 0-1 0 0,-1-1 1 0 0,0 1-1 0 0,0-1 1 0 0,-1 5-1 0 0,1-6-70 0 0,-1 69 0 0 0,-3 1-1 0 0,-3-1 0 0 0,-3-1 0 0 0,-3 1 0 0 0,-3-2 0 0 0,-28 73 0 0 0,37-124 134 0 0,-1-1-1 0 0,-1 0 1 0 0,-19 30 0 0 0,25-43-84 0 0,0 1 0 0 0,0-1 0 0 0,0 0 1 0 0,0 0-1 0 0,-1-1 0 0 0,0 1 0 0 0,0-1 1 0 0,0 1-1 0 0,0-1 0 0 0,0 0 0 0 0,-1-1 1 0 0,1 1-1 0 0,-1-1 0 0 0,0 0 0 0 0,0 0 1 0 0,1 0-1 0 0,-1-1 0 0 0,0 0 0 0 0,-6 1 1 0 0,10-2-22 0 0,0-1 1 0 0,0 1 0 0 0,0-1 0 0 0,0 0 0 0 0,0 1-1 0 0,0-1 1 0 0,0 0 0 0 0,0 0 0 0 0,1 0 0 0 0,-1 1-1 0 0,0-1 1 0 0,0 0 0 0 0,1 0 0 0 0,-1 0 0 0 0,0 0-1 0 0,1 0 1 0 0,-1-1 0 0 0,1 1 0 0 0,0 0 0 0 0,-1 0-1 0 0,1 0 1 0 0,0 0 0 0 0,0 0 0 0 0,0-1 0 0 0,-1 1-1 0 0,1 0 1 0 0,1-2 0 0 0,-4-33 35 0 0,3 36-33 0 0,1-12-5 0 0,0-1 1 0 0,1 1-1 0 0,1 0 1 0 0,0 0-1 0 0,0 0 0 0 0,1 0 1 0 0,8-16-1 0 0,5-5-84 0 0,24-38 0 0 0,-8 23-833 0 0,2 2 0 0 0,52-54 0 0 0,-29 41-3316 0 0,1 0-3318 0 0,-42 43 5961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5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14 103 11161 0 0,'11'-11'-135'0'0,"-2"4"3679"0"0,-7 24-1723 0 0,-20 56-1220 0 0,11-28-419 0 0,-3 45 2142 0 0,25-106-2298 0 0,46-82 127 0 0,7-10-395 0 0,-59 96 459 0 0,1 0-1 0 0,-1 1 1 0 0,2 0-1 0 0,-1 1 1 0 0,2 0-1 0 0,14-10 1 0 0,-26 20-185 0 0,1 0 0 0 0,-1 0 1 0 0,0-1-1 0 0,0 1 1 0 0,1 0-1 0 0,-1 0 0 0 0,0 0 1 0 0,0 0-1 0 0,1 0 1 0 0,-1 0-1 0 0,0-1 1 0 0,1 1-1 0 0,-1 0 0 0 0,0 0 1 0 0,1 0-1 0 0,-1 0 1 0 0,0 0-1 0 0,0 0 0 0 0,1 0 1 0 0,-1 0-1 0 0,0 1 1 0 0,1-1-1 0 0,-1 0 1 0 0,0 0-1 0 0,0 0 0 0 0,1 0 1 0 0,-1 0-1 0 0,0 0 1 0 0,1 0-1 0 0,-1 1 0 0 0,0-1 1 0 0,0 0-1 0 0,1 0 1 0 0,-1 0-1 0 0,0 1 1 0 0,0-1-1 0 0,0 0 0 0 0,0 0 1 0 0,1 1-1 0 0,-1-1 1 0 0,0 1-1 0 0,5 19 464 0 0,-4 30-584 0 0,-1-42 131 0 0,-1 27-310 0 0,2 47-347 0 0,0-77-201 0 0,0 1 0 0 0,0 0 0 0 0,1 0 0 0 0,-1 0 0 0 0,2-1 0 0 0,2 9 0 0 0,-4-14 404 0 0,-1 1 0 0 0,1-1 0 0 0,-1 1 0 0 0,0-1 0 0 0,1 1 0 0 0,-1-1 0 0 0,1 1-1 0 0,-1-1 1 0 0,1 0 0 0 0,-1 1 0 0 0,1-1 0 0 0,0 1 0 0 0,-1-1 0 0 0,1 0 0 0 0,-1 0-1 0 0,1 1 1 0 0,0-1 0 0 0,-1 0 0 0 0,1 0 0 0 0,0 0 0 0 0,-1 0 0 0 0,1 0 0 0 0,0 0-1 0 0,-1 0 1 0 0,1 0 0 0 0,0 0 0 0 0,0 0 0 0 0,3 0-705 0 0,1 0 142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5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10 8825 0 0,'18'-9'1912'0'0,"-17"9"-1784"0"0,-1 0 0 0 0,0 0 0 0 0,1 1 0 0 0,-1-1 0 0 0,0 0 0 0 0,1 0 0 0 0,-1 0-1 0 0,0 1 1 0 0,1-1 0 0 0,-1 0 0 0 0,0 1 0 0 0,0-1 0 0 0,1 0 0 0 0,-1 0 0 0 0,0 1 0 0 0,0-1-1 0 0,0 0 1 0 0,0 1 0 0 0,1-1 0 0 0,-1 1 0 0 0,0-1 0 0 0,0 0 0 0 0,0 1 0 0 0,0-1 0 0 0,0 0-1 0 0,0 1 1 0 0,0-1 0 0 0,0 1 0 0 0,0-1 0 0 0,0 1 0 0 0,-4 24 3307 0 0,-1-7-4236 0 0,-10 45 1011 0 0,3 0 1 0 0,-7 98 0 0 0,7 21-2574 0 0,10-172 970 0 0,1 2-1566 0 0,0-2-3832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0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6 579 8261 0 0,'-5'-5'4856'0'0,"6"6"-4815"0"0,-1-1-1 0 0,1 1 1 0 0,0-1 0 0 0,-1 0 0 0 0,1 1 0 0 0,0-1-1 0 0,0 0 1 0 0,0 0 0 0 0,-1 1 0 0 0,1-1-1 0 0,0 0 1 0 0,0 0 0 0 0,0 0 0 0 0,-1 0-1 0 0,1 0 1 0 0,0 0 0 0 0,0 0 0 0 0,0 0-1 0 0,-1-1 1 0 0,1 1 0 0 0,0 0 0 0 0,0 0 0 0 0,0-1-1 0 0,-1 1 1 0 0,1 0 0 0 0,0-1 0 0 0,-1 1-1 0 0,1-1 1 0 0,0 1 0 0 0,0-2 0 0 0,23-11-829 0 0,-2-2 0 0 0,0 0 1 0 0,0-2-1 0 0,-2 0 1 0 0,0-1-1 0 0,-1-1 1 0 0,-1-1-1 0 0,-1-1 0 0 0,16-24 1 0 0,-4-1-702 0 0,29-60-1 0 0,-6-1 4426 0 0,1-6 6731 0 0,-60 159-7211 0 0,-1-12-2104 0 0,1 0-1 0 0,-3 36 1 0 0,1-3-261 0 0,-5 51 604 0 0,3 213-1 0 0,11-308-437 0 0,1-23-288 0 0,0 0 0 0 0,0 1 1 0 0,-1-2-1 0 0,1 1 0 0 0,0 0 0 0 0,-1 0 1 0 0,1 0-1 0 0,0 0 0 0 0,-1 0 1 0 0,1 0-1 0 0,0-1 0 0 0,0 1 1 0 0,-1 0-1 0 0,1-1 0 0 0,-1 1 1 0 0,1 0-1 0 0,0-1 0 0 0,-1 1 0 0 0,1-1 1 0 0,-1 1-1 0 0,1-1 0 0 0,-1 1 1 0 0,1-1-1 0 0,-1 1 0 0 0,1-2 1 0 0,31-57-1385 0 0,-21 37 1278 0 0,0 1-1 0 0,1 0 1 0 0,2 1-1 0 0,20-25 0 0 0,-34 45 171 0 0,1 0 0 0 0,-1-1 0 0 0,0 1 0 0 0,1-1 0 0 0,-1 1-1 0 0,0 0 1 0 0,1-1 0 0 0,-1 1 0 0 0,1 0 0 0 0,-1 0 0 0 0,1-1-1 0 0,-1 1 1 0 0,1 0 0 0 0,-1 0 0 0 0,1 0 0 0 0,-1-1 0 0 0,1 1-1 0 0,-1 0 1 0 0,1 0 0 0 0,-1 0 0 0 0,1 0 0 0 0,0 0 0 0 0,-1 0-1 0 0,1 0 1 0 0,-1 0 0 0 0,1 0 0 0 0,-1 0 0 0 0,1 1 0 0 0,-1-1 0 0 0,1 0-1 0 0,-1 0 1 0 0,1 0 0 0 0,-1 1 0 0 0,1-1 0 0 0,-1 0 0 0 0,1 1-1 0 0,-1-1 1 0 0,0 0 0 0 0,1 1 0 0 0,-1-1 0 0 0,1 0 0 0 0,-1 1-1 0 0,0-1 1 0 0,1 1 0 0 0,-1-1 0 0 0,0 1 0 0 0,0-1 0 0 0,1 1-1 0 0,-1-1 1 0 0,0 1 0 0 0,0-1 0 0 0,0 1 0 0 0,0-1 0 0 0,0 1-1 0 0,0-1 1 0 0,1 1 0 0 0,-1-1 0 0 0,0 1 0 0 0,-1 0 0 0 0,11 50 559 0 0,-7-30-294 0 0,-1-12-20 0 0,0 0 0 0 0,1 0-1 0 0,0-1 1 0 0,0 1-1 0 0,7 10 1 0 0,-9-17-244 0 0,0-1 0 0 0,0 1 0 0 0,0-1 0 0 0,0 0-1 0 0,0 0 1 0 0,0 1 0 0 0,0-1 0 0 0,0 0 0 0 0,1 0 0 0 0,-1 0 0 0 0,0 0 0 0 0,1-1 0 0 0,-1 1-1 0 0,1 0 1 0 0,-1-1 0 0 0,1 1 0 0 0,-1 0 0 0 0,1-1 0 0 0,0 0 0 0 0,-1 1 0 0 0,1-1 0 0 0,-1 0 0 0 0,1 0-1 0 0,0 0 1 0 0,-1 0 0 0 0,1 0 0 0 0,0 0 0 0 0,-1-1 0 0 0,1 1 0 0 0,-1 0 0 0 0,1-1 0 0 0,-1 1-1 0 0,1-1 1 0 0,-1 0 0 0 0,1 1 0 0 0,-1-1 0 0 0,2-1 0 0 0,14-9-415 0 0,-1-1 0 0 0,0-1 1 0 0,-1 0-1 0 0,-1-1 0 0 0,0 0 0 0 0,-1-1 1 0 0,0-1-1 0 0,-1 0 0 0 0,-1-1 0 0 0,-1 0 1 0 0,0-1-1 0 0,11-27 0 0 0,-21 44 392 0 0,0 1 1 0 0,1 0-1 0 0,-1 0 1 0 0,0 0-1 0 0,0-1 0 0 0,1 1 1 0 0,-1 0-1 0 0,0 0 0 0 0,0-1 1 0 0,0 1-1 0 0,0 0 0 0 0,1 0 1 0 0,-1-1-1 0 0,0 1 0 0 0,0 0 1 0 0,0 0-1 0 0,0-1 0 0 0,0 1 1 0 0,0 0-1 0 0,0-1 1 0 0,1 1-1 0 0,-1 0 0 0 0,0-1 1 0 0,0 1-1 0 0,0 0 0 0 0,0-1 1 0 0,-1 1-1 0 0,1 0 0 0 0,0-1 1 0 0,0 1-1 0 0,0 0 0 0 0,0 0 1 0 0,0-1-1 0 0,0 1 1 0 0,0 0-1 0 0,0-1 0 0 0,-1 1 1 0 0,1 0-1 0 0,0 0 0 0 0,0-1 1 0 0,0 1-1 0 0,-1 0 0 0 0,1 0 1 0 0,0-1-1 0 0,0 1 0 0 0,-1 0 1 0 0,1 0-1 0 0,-1 0 1 0 0,-17 9 615 0 0,-19 26 315 0 0,29-25-877 0 0,0 0 0 0 0,1 1 0 0 0,0-1 1 0 0,1 1-1 0 0,0 1 0 0 0,1-1 1 0 0,0 1-1 0 0,1 0 0 0 0,0 0 1 0 0,1 0-1 0 0,0 1 0 0 0,-1 19 0 0 0,4-30-123 0 0,1 0 0 0 0,0 0-1 0 0,-1-1 1 0 0,1 1 0 0 0,0 0 0 0 0,0-1-1 0 0,0 1 1 0 0,0-1 0 0 0,0 1-1 0 0,1-1 1 0 0,-1 0 0 0 0,0 1-1 0 0,1-1 1 0 0,-1 0 0 0 0,1 0-1 0 0,-1 0 1 0 0,1 0 0 0 0,-1 0-1 0 0,1 0 1 0 0,0 0 0 0 0,-1-1 0 0 0,1 1-1 0 0,0-1 1 0 0,0 1 0 0 0,-1-1-1 0 0,1 0 1 0 0,0 1 0 0 0,3-1-1 0 0,2 1-551 0 0,0 0 0 0 0,0-1 0 0 0,0 1-1 0 0,0-1 1 0 0,-1-1 0 0 0,12-1 0 0 0,116-49-10448 0 0,-121 46 10074 0 0,16-9-267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11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459 116 4992 0 0,'7'-44'1882'0'0,"1"-6"3516"0"0,-8 49-5348 0 0,-1 0-1 0 0,1 0 0 0 0,0 0 0 0 0,-1 0 0 0 0,1 0 0 0 0,-1 0 0 0 0,1 0 1 0 0,-1 0-1 0 0,1 1 0 0 0,-1-1 0 0 0,0 0 0 0 0,0 0 0 0 0,1 0 0 0 0,-1 1 0 0 0,0-1 1 0 0,0 0-1 0 0,0 1 0 0 0,0-1 0 0 0,0 1 0 0 0,1-1 0 0 0,-1 1 0 0 0,0-1 0 0 0,0 1 1 0 0,0 0-1 0 0,-1-1 0 0 0,1 1 0 0 0,0 0 0 0 0,0 0 0 0 0,0 0 0 0 0,-2 0 1 0 0,-39-2 626 0 0,35 2-497 0 0,-3 1 8 0 0,0 0 0 0 0,0 1-1 0 0,0 1 1 0 0,0-1 0 0 0,0 1-1 0 0,1 1 1 0 0,-1 0 0 0 0,1 0-1 0 0,0 1 1 0 0,0 0-1 0 0,1 1 1 0 0,-1 0 0 0 0,-13 12-1 0 0,0 3 12 0 0,1 0 0 0 0,1 1 0 0 0,-26 36 0 0 0,28-32-3 0 0,0 1 0 0 0,2 1 0 0 0,1 1 0 0 0,1 0 0 0 0,2 1 0 0 0,0 0 1 0 0,3 1-1 0 0,-9 42 0 0 0,9-3-3041 0 0,5 4-3659 0 0,4-69 3285 0 0,0-1 1163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00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5 4264 0 0,'-2'-1'1644'0'0,"2"1"-1553"0"0,0 0 0 0 0,0 0 0 0 0,0-1 1 0 0,0 1-1 0 0,0 0 0 0 0,0 0 1 0 0,0 0-1 0 0,0 0 0 0 0,0 0 0 0 0,0 0 1 0 0,0-1-1 0 0,0 1 0 0 0,0 0 1 0 0,1-1 1277 0 0,-1 1-1278 0 0,-24 3 2386 0 0,-31 12-142 0 0,28-5-968 0 0,18-8-1112 0 0,-1 1 1 0 0,1 1 0 0 0,0-1-1 0 0,1 2 1 0 0,-1-1-1 0 0,1 1 1 0 0,0 0 0 0 0,0 1-1 0 0,-11 10 1 0 0,18-15-249 0 0,1-1-1 0 0,0 1 1 0 0,0 0-1 0 0,0-1 1 0 0,0 1-1 0 0,0 0 1 0 0,0-1 0 0 0,1 1-1 0 0,-1 0 1 0 0,0-1-1 0 0,0 1 1 0 0,0-1-1 0 0,1 1 1 0 0,-1 0 0 0 0,0-1-1 0 0,1 1 1 0 0,-1-1-1 0 0,0 1 1 0 0,1 0-1 0 0,-1-1 1 0 0,1 1 0 0 0,-1-1-1 0 0,1 0 1 0 0,-1 1-1 0 0,1-1 1 0 0,-1 1-1 0 0,1-1 1 0 0,-1 0 0 0 0,1 1-1 0 0,0-1 1 0 0,-1 0-1 0 0,1 0 1 0 0,0 1-1 0 0,-1-1 1 0 0,1 0 0 0 0,0 0-1 0 0,38 16-30 0 0,-21-9 157 0 0,-14-5-132 0 0,0 0 1 0 0,-1 0-1 0 0,1 0 0 0 0,0 0 1 0 0,-1 1-1 0 0,0-1 0 0 0,1 1 1 0 0,-1 0-1 0 0,0 0 0 0 0,-1 0 0 0 0,1 0 1 0 0,0 1-1 0 0,2 5 0 0 0,-4-6-42 0 0,-1-1-1 0 0,0 1 1 0 0,0 0-1 0 0,0-1 0 0 0,0 1 1 0 0,0 0-1 0 0,0 0 1 0 0,-1-1-1 0 0,0 1 1 0 0,1-1-1 0 0,-1 1 0 0 0,0 0 1 0 0,0-1-1 0 0,-1 0 1 0 0,1 1-1 0 0,0-1 0 0 0,-1 0 1 0 0,1 1-1 0 0,-1-1 1 0 0,0 0-1 0 0,0 0 0 0 0,-2 2 1 0 0,-44 38-8930 0 0,42-35 6908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01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9 286 9921 0 0,'0'0'113'0'0,"0"0"1"0"0,0-1-1 0 0,1 1 0 0 0,-1 0 1 0 0,0-1-1 0 0,1 1 0 0 0,-1 0 0 0 0,0 0 1 0 0,1-1-1 0 0,-1 1 0 0 0,1 0 1 0 0,-1 0-1 0 0,0 0 0 0 0,1 0 1 0 0,-1-1-1 0 0,1 1 0 0 0,-1 0 1 0 0,1 0-1 0 0,-1 0 0 0 0,0 0 1 0 0,1 0-1 0 0,-1 0 0 0 0,1 0 1 0 0,-1 0-1 0 0,1 0 0 0 0,-1 0 1 0 0,0 1-1 0 0,1-1 0 0 0,-1 0 0 0 0,1 0 1 0 0,-1 0-1 0 0,0 0 0 0 0,1 1 1 0 0,-1-1-1 0 0,1 0 0 0 0,-1 0 1 0 0,0 1-1 0 0,1-1 0 0 0,-1 0 1 0 0,0 1-1 0 0,0-1 0 0 0,1 0 1 0 0,-1 1-1 0 0,0-1 0 0 0,0 0 1 0 0,1 1-1 0 0,-1-1 0 0 0,0 1 1 0 0,0-1-1 0 0,0 1 0 0 0,-2 13 4285 0 0,-2-3-4202 0 0,2-7-1454 0 0,-2 9 1141 0 0,0-1-1 0 0,1 1 1 0 0,1 0-1 0 0,-1 19 1 0 0,1 2-7588 0 0</inkml:trace>
  <inkml:trace contextRef="#ctx0" brushRef="#br0" timeOffset="1">74 98 12133 0 0,'2'-5'458'0'0,"0"-1"0"0"0,-1 1 1 0 0,0 0-1 0 0,0-1 0 0 0,-1 1 0 0 0,1-1 0 0 0,-1 0 1 0 0,0 1-1 0 0,-1-1 0 0 0,-1-7 0 0 0,1-2-3647 0 0,0 1-4705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0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5 12281 0 0,'2'7'-27'0'0,"13"25"8023"0"0,-14-32-7815 0 0,-1 1 1 0 0,1-1 0 0 0,-1 1 0 0 0,1-1 0 0 0,-1 1-1 0 0,1-1 1 0 0,-1 1 0 0 0,1-1 0 0 0,0 0 0 0 0,-1 1-1 0 0,1-1 1 0 0,0 0 0 0 0,-1 1 0 0 0,1-1 0 0 0,0 0-1 0 0,-1 0 1 0 0,1 0 0 0 0,0 0 0 0 0,-1 0-1 0 0,1 0 1 0 0,1 0 0 0 0,11-6-1038 0 0,-2-1 875 0 0,0 1 1 0 0,0 1-1 0 0,1 0 1 0 0,0 1-1 0 0,-1 0 1 0 0,16-3-1 0 0,-20 5-11 0 0,0 1 0 0 0,0 0-1 0 0,0 0 1 0 0,0 1-1 0 0,0 0 1 0 0,14 1-1 0 0,-20-1-5 0 0,1 0-1 0 0,-1 0 0 0 0,0 1 1 0 0,0-1-1 0 0,0 0 1 0 0,1 1-1 0 0,-1-1 0 0 0,0 1 1 0 0,0-1-1 0 0,0 1 1 0 0,0 0-1 0 0,0 0 0 0 0,0-1 1 0 0,0 1-1 0 0,0 0 1 0 0,-1 0-1 0 0,1 0 0 0 0,0 0 1 0 0,1 1-1 0 0,-2-1 0 0 0,0 1-1 0 0,1-1 1 0 0,-1 1-1 0 0,0-1 1 0 0,0 1 0 0 0,0-1-1 0 0,0 1 1 0 0,0-1-1 0 0,0 1 1 0 0,-1-1-1 0 0,1 1 1 0 0,0-1 0 0 0,-1 1-1 0 0,1-1 1 0 0,-1 0-1 0 0,1 1 1 0 0,-1-1-1 0 0,0 1 1 0 0,1-1 0 0 0,-2 1-1 0 0,-14 20 68 0 0,0 0 1 0 0,-1-2-1 0 0,-1 0 0 0 0,-1-1 1 0 0,-1-1-1 0 0,-24 17 0 0 0,-50 48 198 0 0,85-73 55 0 0,-27 32-96 0 0,34-40 46 0 0,1 0 0 0 0,0 1 0 0 0,0-1 0 0 0,0 0 0 0 0,0 1 0 0 0,0-1 0 0 0,0 1 0 0 0,0-1 0 0 0,1 1 0 0 0,-1 4 0 0 0,2-6-205 0 0,-1 0 0 0 0,1-1 0 0 0,0 1 0 0 0,-1 0 0 0 0,1 0-1 0 0,0-1 1 0 0,0 1 0 0 0,-1 0 0 0 0,1-1 0 0 0,0 1 0 0 0,0-1 0 0 0,0 1-1 0 0,0-1 1 0 0,0 1 0 0 0,0-1 0 0 0,0 0 0 0 0,0 0 0 0 0,0 1 0 0 0,0-1 0 0 0,0 0-1 0 0,0 0 1 0 0,0 0 0 0 0,0 0 0 0 0,0 0 0 0 0,2 0 0 0 0,35 1 210 0 0,-32-1-271 0 0,29-2-157 0 0,0-1-1 0 0,0-2 1 0 0,46-12 0 0 0,-19 1-2725 0 0,-1-2-3716 0 0,-26 8 156 0 0,-20 6 2914 0 0,0-2 880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01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45 7229 0 0,'9'-11'986'0'0,"-3"-23"11679"0"0,-31 85-10069 0 0,12-19-2597 0 0,-13 50 0 0 0,20-34-7648 0 0,30-88-3187 0 0,6-29 7289 0 0,-20 43 2829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02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7 9069 0 0,'19'-6'2533'0'0,"-21"18"946"0"0,-3 7-3853 0 0,-15 80 2432 0 0,6 0 0 0 0,-4 147 0 0 0,18-242-1904 0 0,0-1 0 0 0,1 1 0 0 0,0-1 0 0 0,0 1 0 0 0,-1-1 0 0 0,2 0 0 0 0,-1 1 0 0 0,0-1 0 0 0,1 0 0 0 0,0 0 0 0 0,-1 0 0 0 0,1 0 0 0 0,0 0 0 0 0,4 4 0 0 0,-5-7-123 0 0,-1 1 0 0 0,1 0 0 0 0,0 0 1 0 0,0 0-1 0 0,0 0 0 0 0,0-1 1 0 0,0 1-1 0 0,0 0 0 0 0,0-1 0 0 0,0 1 1 0 0,0-1-1 0 0,0 1 0 0 0,0-1 0 0 0,0 0 1 0 0,0 1-1 0 0,0-1 0 0 0,1 0 0 0 0,-1 0 1 0 0,0 0-1 0 0,0 0 0 0 0,0 0 0 0 0,0 0 1 0 0,1 0-1 0 0,-1 0 0 0 0,0 0 0 0 0,0 0 1 0 0,0-1-1 0 0,0 1 0 0 0,0-1 1 0 0,1 1-1 0 0,-1-1 0 0 0,0 1 0 0 0,0-1 1 0 0,0 1-1 0 0,0-1 0 0 0,0 0 0 0 0,-1 0 1 0 0,1 1-1 0 0,0-1 0 0 0,0 0 0 0 0,0 0 1 0 0,1-2-1 0 0,24-27-24 0 0,2 1 1 0 0,1 1-1 0 0,38-29 1 0 0,-23 30-105 0 0,-43 27 116 0 0,0-1-1 0 0,0 1 1 0 0,1-1-1 0 0,-1 1 1 0 0,0-1 0 0 0,0 1-1 0 0,1 0 1 0 0,-1 0-1 0 0,1 0 1 0 0,-1 0-1 0 0,0 0 1 0 0,1 0-1 0 0,-1 0 1 0 0,0 0-1 0 0,1 0 1 0 0,-1 1-1 0 0,0-1 1 0 0,0 0-1 0 0,1 1 1 0 0,-1-1-1 0 0,0 1 1 0 0,0 0-1 0 0,1-1 1 0 0,-1 1-1 0 0,0 0 1 0 0,0 0 0 0 0,0 0-1 0 0,0 0 1 0 0,0 0-1 0 0,0 0 1 0 0,0 0-1 0 0,1 2 1 0 0,11 21-229 0 0,-11-18 270 0 0,1-1 0 0 0,0 0 1 0 0,0 1-1 0 0,1-1 0 0 0,-1-1 0 0 0,1 1 1 0 0,5 5-1 0 0,-7-9-42 0 0,-1 0 0 0 0,1 0 0 0 0,0 0 0 0 0,-1 0 0 0 0,1 0 0 0 0,0-1 0 0 0,0 1 0 0 0,0-1 0 0 0,-1 1 0 0 0,1-1 0 0 0,0 0 0 0 0,0 0 0 0 0,0 0 0 0 0,0 0 1 0 0,0 0-1 0 0,0 0 0 0 0,0 0 0 0 0,-1 0 0 0 0,1-1 0 0 0,0 1 0 0 0,0-1 0 0 0,0 0 0 0 0,-1 1 0 0 0,1-1 0 0 0,0 0 0 0 0,-1 0 0 0 0,1 0 0 0 0,2-2 0 0 0,30-17-616 0 0,-1-2 1 0 0,-2-2-1 0 0,51-46 0 0 0,-77 62 495 0 0,-11 9 223 0 0,-13 8 363 0 0,10-3-99 0 0,-1 2 1 0 0,1-1-1 0 0,-13 15 0 0 0,19-19-100 0 0,0 0-1 0 0,0 0 1 0 0,1 0 0 0 0,0 1-1 0 0,-1-1 1 0 0,1 1 0 0 0,1-1-1 0 0,-1 1 1 0 0,0 0 0 0 0,1 0-1 0 0,0-1 1 0 0,0 1 0 0 0,0 0-1 0 0,0 4 1 0 0,4-4-165 0 0,0 0 0 0 0,1-1 0 0 0,-1 0 0 0 0,1 1 1 0 0,0-2-1 0 0,0 1 0 0 0,5 2 0 0 0,3 4-63 0 0,-1 1-73 0 0,1 1 0 0 0,-1 0 0 0 0,-1 1 0 0 0,0 0 0 0 0,-1 0 0 0 0,0 1 0 0 0,-1 0 0 0 0,0 1 0 0 0,-1 0 0 0 0,5 16 0 0 0,-4-8-121 0 0,-2 0 0 0 0,0 0 1 0 0,-1 1-1 0 0,-2-1 0 0 0,0 1 0 0 0,-1 29 0 0 0,-3-39 144 0 0,-1 0 0 0 0,0 0 0 0 0,-1-1 0 0 0,0 1 0 0 0,-1-1 0 0 0,0 0 0 0 0,-1 0 0 0 0,-1 0 0 0 0,0 0 0 0 0,0-1 0 0 0,-1 0 0 0 0,-1-1 0 0 0,1 1 0 0 0,-2-1 0 0 0,1-1 0 0 0,-2 0 0 0 0,1 0 0 0 0,-1-1 0 0 0,0 0 0 0 0,-1 0 0 0 0,0-1 0 0 0,0-1 0 0 0,0 0 0 0 0,-1 0 0 0 0,0-1 0 0 0,-17 4 0 0 0,27-8-6 0 0,0-1 1 0 0,0 1-1 0 0,1-1 1 0 0,-1 1-1 0 0,0-1 1 0 0,0 0-1 0 0,0 0 1 0 0,0 0 0 0 0,1 0-1 0 0,-1 0 1 0 0,0 0-1 0 0,0 0 1 0 0,0-1-1 0 0,0 1 1 0 0,1-1-1 0 0,-1 1 1 0 0,0-1-1 0 0,0 0 1 0 0,1 0-1 0 0,-1 0 1 0 0,1 0-1 0 0,-1 0 1 0 0,1 0-1 0 0,-1 0 1 0 0,1 0 0 0 0,-1 0-1 0 0,1-1 1 0 0,0 1-1 0 0,0-1 1 0 0,-2-2-1 0 0,1-2-3 0 0,0 0-1 0 0,0 0 0 0 0,1 0 0 0 0,0 0 1 0 0,0-1-1 0 0,1 1 0 0 0,0 0 1 0 0,0-8-1 0 0,2-3-130 0 0,2-1 1 0 0,-1 1-1 0 0,2-1 0 0 0,1 1 1 0 0,0 1-1 0 0,1-1 0 0 0,10-18 1 0 0,-10 20-82 0 0,12-22-1368 0 0,2 0-1 0 0,1 2 1 0 0,40-49 0 0 0,40-28-10370 0 0,-75 88 9222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0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17 7897 0 0,'0'0'971'0'0,"-6"-16"6976"0"0,3 16-7924 0 0,0 0 1 0 0,0 0 0 0 0,0 1-1 0 0,0-1 1 0 0,0 1-1 0 0,0-1 1 0 0,0 1-1 0 0,0 0 1 0 0,0 0-1 0 0,1 0 1 0 0,-1 1-1 0 0,0-1 1 0 0,1 1 0 0 0,-1-1-1 0 0,1 1 1 0 0,-1 0-1 0 0,1 0 1 0 0,-3 3-1 0 0,-42 43-56 0 0,33-32 100 0 0,1 0 1 0 0,1 1-1 0 0,0 1 1 0 0,1 0-1 0 0,1 1 1 0 0,1 0-1 0 0,-12 35 1 0 0,21-54-41 0 0,0 0 1 0 0,0 0 0 0 0,0 0-1 0 0,0 0 1 0 0,0 0-1 0 0,0-1 1 0 0,0 1-1 0 0,0 0 1 0 0,0 0-1 0 0,0 0 1 0 0,1 0-1 0 0,-1 0 1 0 0,0 0-1 0 0,0 0 1 0 0,0 0-1 0 0,0 0 1 0 0,0 0-1 0 0,0 0 1 0 0,0 0 0 0 0,1 0-1 0 0,-1 0 1 0 0,0 0-1 0 0,0 0 1 0 0,0 0-1 0 0,0-1 1 0 0,0 2-1 0 0,0-1 1 0 0,1 0-1 0 0,-1 0 1 0 0,0 0-1 0 0,0 0 1 0 0,0 0-1 0 0,0 0 1 0 0,0 0-1 0 0,0 0 1 0 0,1 0 0 0 0,-1 0-1 0 0,0 0 1 0 0,0 0-1 0 0,0 0 1 0 0,0 0-1 0 0,0 0 1 0 0,0 0-1 0 0,0 0 1 0 0,0 1-1 0 0,0-1 1 0 0,1 0-1 0 0,-1 0 1 0 0,0 0-1 0 0,0 0 1 0 0,0 0-1 0 0,0 0 1 0 0,0 0-1 0 0,0 1 1 0 0,0-1 0 0 0,0 0-1 0 0,0 0 1 0 0,0 0-1 0 0,0 0 1 0 0,0 0-1 0 0,0 0 1 0 0,0 1-1 0 0,0-1 1 0 0,16-14 656 0 0,16-21-124 0 0,96-148 1355 0 0,-127 183-1867 0 0,-1-1 0 0 0,0 1 0 0 0,1 0 0 0 0,-1-1 0 0 0,1 1 0 0 0,-1 0 0 0 0,0 0-1 0 0,1-1 1 0 0,-1 1 0 0 0,1 0 0 0 0,-1 0 0 0 0,1 0 0 0 0,-1 0 0 0 0,1 0 0 0 0,-1 0 0 0 0,1-1 0 0 0,-1 1 0 0 0,1 0 0 0 0,-1 0 0 0 0,0 0-1 0 0,1 1 1 0 0,-1-1 0 0 0,1 0 0 0 0,-1 0 0 0 0,1 0 0 0 0,-1 0 0 0 0,1 0 0 0 0,-1 0 0 0 0,1 1 0 0 0,-1-1 0 0 0,0 0 0 0 0,1 0 0 0 0,-1 1-1 0 0,1-1 1 0 0,-1 0 0 0 0,0 1 0 0 0,1-1 0 0 0,-1 0 0 0 0,0 1 0 0 0,0-1 0 0 0,1 0 0 0 0,-1 1 0 0 0,0-1 0 0 0,0 1 0 0 0,1-1 0 0 0,-1 1-1 0 0,0-1 1 0 0,0 0 0 0 0,0 1 0 0 0,0-1 0 0 0,0 1 0 0 0,0-1 0 0 0,0 1 0 0 0,0-1 0 0 0,0 1 0 0 0,17 46 234 0 0,-3-6-298 0 0,-10-35-152 0 0,1 0 1 0 0,-1 0 0 0 0,1 0 0 0 0,0-1 0 0 0,0 0-1 0 0,1 0 1 0 0,-1 0 0 0 0,1 0 0 0 0,0-1 0 0 0,1 0-1 0 0,-1-1 1 0 0,10 5 0 0 0,17 2-3979 0 0,3-6-3398 0 0,-17-4 4397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04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26 4044 0 0,'-48'-1'3205'0'0,"35"0"-2477"0"0,0 0-1 0 0,0 1 1 0 0,0 0-1 0 0,0 1 0 0 0,0 1 1 0 0,0 0-1 0 0,-15 5 1 0 0,8 0-399 0 0,-1 1 1 0 0,1 1 0 0 0,0 1 0 0 0,1 1 0 0 0,0 1-1 0 0,1 0 1 0 0,1 1 0 0 0,-1 1 0 0 0,2 1 0 0 0,0 0-1 0 0,-26 35 1 0 0,39-47-239 0 0,2 0-1 0 0,-1 0 1 0 0,0 0 0 0 0,1 1-1 0 0,-1-1 1 0 0,1 1-1 0 0,0-1 1 0 0,0 1-1 0 0,1-1 1 0 0,-1 1 0 0 0,1 0-1 0 0,0 6 1 0 0,2-10-40 0 0,0 1 0 0 0,1-1 1 0 0,-1 0-1 0 0,1 0 0 0 0,-1 0 1 0 0,0 0-1 0 0,1 0 0 0 0,-1-1 1 0 0,0 1-1 0 0,1-1 0 0 0,-1 1 1 0 0,0-1-1 0 0,1 0 0 0 0,2-1 1 0 0,31-23 112 0 0,-1-1 1 0 0,-1-1 0 0 0,-1-2-1 0 0,-2-1 1 0 0,31-37 0 0 0,-20 21 48 0 0,-42 46-201 0 0,0-1 0 0 0,0 1 1 0 0,0 0-1 0 0,1-1 1 0 0,-1 1-1 0 0,0 0 1 0 0,0 0-1 0 0,0-1 0 0 0,1 1 1 0 0,-1 0-1 0 0,0-1 1 0 0,0 1-1 0 0,1 0 0 0 0,-1 0 1 0 0,0-1-1 0 0,1 1 1 0 0,-1 0-1 0 0,0 0 1 0 0,0 0-1 0 0,1 0 0 0 0,-1-1 1 0 0,0 1-1 0 0,1 0 1 0 0,-1 0-1 0 0,1 0 1 0 0,-1 0-1 0 0,0 0 0 0 0,1 0 1 0 0,-1 0-1 0 0,0 0 1 0 0,1 0-1 0 0,-1 0 1 0 0,0 0-1 0 0,1 0 0 0 0,-1 0 1 0 0,0 0-1 0 0,1 0 1 0 0,-1 0-1 0 0,1 1 1 0 0,-1-1-1 0 0,0 0 0 0 0,0 0 1 0 0,1 0-1 0 0,-1 1 1 0 0,0-1-1 0 0,1 0 1 0 0,-1 0-1 0 0,0 1 0 0 0,0-1 1 0 0,1 0-1 0 0,2 27 154 0 0,-10 41-211 0 0,7-64 85 0 0,-35 174-423 0 0,-106 316 1 0 0,104-376 708 0 0,24-82 301 0 0,-1 0-1 0 0,-30 52 1 0 0,44-87-627 0 0,0-1 1 0 0,0 0-1 0 0,0 0 1 0 0,0 0-1 0 0,0 0 0 0 0,0 1 1 0 0,0-1-1 0 0,0 0 0 0 0,0 0 1 0 0,0 0-1 0 0,0 0 1 0 0,0 1-1 0 0,0-1 0 0 0,0 0 1 0 0,0 0-1 0 0,0 0 0 0 0,0 0 1 0 0,0 1-1 0 0,-1-1 1 0 0,1 0-1 0 0,0 0 0 0 0,0 0 1 0 0,0 0-1 0 0,0 0 0 0 0,0 0 1 0 0,-1 1-1 0 0,1-1 1 0 0,0 0-1 0 0,0 0 0 0 0,0 0 1 0 0,0 0-1 0 0,-1 0 0 0 0,1 0 1 0 0,0 0-1 0 0,0 0 0 0 0,0 0 1 0 0,0 0-1 0 0,-1 0 1 0 0,1 0-1 0 0,0 0 0 0 0,0 0 1 0 0,0 0-1 0 0,-1 0 0 0 0,1 0 1 0 0,0 0-1 0 0,0 0 1 0 0,0 0-1 0 0,0 0 0 0 0,-1 0 1 0 0,1 0-1 0 0,0 0 0 0 0,0-1 1 0 0,0 1-1 0 0,0 0 1 0 0,0 0-1 0 0,-1 0 0 0 0,1 0 1 0 0,0 0-1 0 0,0 0 0 0 0,0-1 1 0 0,0 1-1 0 0,0 0 1 0 0,0 0-1 0 0,0 0 0 0 0,0 0 1 0 0,-1 0-1 0 0,1-1 0 0 0,-4-20-31 0 0,2-27-61 0 0,4 15-43 0 0,2-1 0 0 0,1 1 0 0 0,11-33 0 0 0,-1-4-211 0 0,-2 8 203 0 0,3 1-1 0 0,3 1 1 0 0,2 1 0 0 0,36-71 0 0 0,27-16-3699 0 0,-55 115-4429 0 0,-24 25 6047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05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11577 0 0,'64'-70'6407'0'0,"-39"129"-4637"0"0,-25-58-1711 0 0,0 0-1 0 0,0 0 1 0 0,1 0 0 0 0,-1 0-1 0 0,0 0 1 0 0,0 0 0 0 0,1 0-1 0 0,-1 0 1 0 0,1 0 0 0 0,-1 0-1 0 0,1 0 1 0 0,-1 0 0 0 0,1 0-1 0 0,0-1 1 0 0,-1 1 0 0 0,1 0 0 0 0,0 0-1 0 0,-1-1 1 0 0,1 1 0 0 0,0 0-1 0 0,0-1 1 0 0,0 1 0 0 0,0-1-1 0 0,0 1 1 0 0,0-1 0 0 0,0 1-1 0 0,0-1 1 0 0,0 0 0 0 0,0 1 0 0 0,0-1-1 0 0,0 0 1 0 0,0 0 0 0 0,0 0-1 0 0,1 0 1 0 0,1-1-48 0 0,0-1 0 0 0,-1 0 0 0 0,1 0 0 0 0,-1 0 0 0 0,1 0 1 0 0,-1-1-1 0 0,0 1 0 0 0,0-1 0 0 0,0 1 0 0 0,3-6 0 0 0,96-143-40 0 0,-96 220 681 0 0,-5-65-921 0 0,1-1-1 0 0,-1 0 0 0 0,1 0 1 0 0,0 0-1 0 0,0 0 0 0 0,1 0 0 0 0,-1 0 1 0 0,1 0-1 0 0,-1 0 0 0 0,1 0 1 0 0,3 4-1 0 0,7 1-4658 0 0,1-4-4349 0 0,-10-4 7793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05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0 438 9653 0 0,'15'-9'1792'0'0,"-7"14"3112"0"0,-6 26 2379 0 0,-2-19-8594 0 0,-7 39 1859 0 0,2-16-1792 0 0,3-12-2781 0 0,2-22 3694 0 0,1-1-1 0 0,-1 0 1 0 0,1 0-1 0 0,-1 0 1 0 0,1 1-1 0 0,-1-1 0 0 0,1 0 1 0 0,-1 0-1 0 0,1 0 1 0 0,-1 0-1 0 0,1 0 1 0 0,-1 0-1 0 0,0 0 1 0 0,1 0-1 0 0,-1 0 0 0 0,1 0 1 0 0,-1 0-1 0 0,1 0 1 0 0,-1 0-1 0 0,1-1 1 0 0,-1 1-1 0 0,1 0 1 0 0,-1 0-1 0 0,1 0 0 0 0,-1-1 1 0 0,0 1-1 0 0,1 0 1 0 0,2-5-3316 0 0,-1 0 2333 0 0</inkml:trace>
  <inkml:trace contextRef="#ctx0" brushRef="#br0" timeOffset="1">128 38 15817 0 0,'1'-8'244'0'0,"-1"7"-237"0"0,1 0 0 0 0,-1 0 1 0 0,0 0-1 0 0,0 0 0 0 0,1 0 1 0 0,-1 0-1 0 0,0 0 0 0 0,0 0 1 0 0,0 0-1 0 0,0 0 0 0 0,0 0 1 0 0,0 0-1 0 0,0 0 0 0 0,0 0 0 0 0,-1 0 1 0 0,1 1-1 0 0,0-1 0 0 0,-1 0 1 0 0,1 0-1 0 0,0 0 0 0 0,-1 0 1 0 0,1 0-1 0 0,-1 0 0 0 0,1 1 1 0 0,-1-1-1 0 0,0 0 0 0 0,1 0 1 0 0,-1 1-1 0 0,0-1 0 0 0,0 0 1 0 0,1 1-1 0 0,-2-1 0 0 0,-6 23-8514 0 0,6-15 4684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0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32 9217 0 0,'7'-6'288'0'0,"17"-14"167"0"0,-5 14 4007 0 0,-18 9-4176 0 0,0 0 0 0 0,0 1 1 0 0,0-1-1 0 0,-1 0 0 0 0,1 0 0 0 0,-1 1 0 0 0,0-1 0 0 0,0 0 1 0 0,0 1-1 0 0,-1 4 0 0 0,1-4-94 0 0,-2 22 11 0 0,-1 0-1 0 0,-1-1 0 0 0,-9 31 1 0 0,-2 14-203 0 0,-15 167-526 0 0,28-186-3321 0 0,1 1-3859 0 0,7-52 4473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7:59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9 6085 0 0,'-19'-8'12278'0'0,"19"13"-11643"0"0,0 0-1576 0 0,-4 62 969 0 0,-4 1-1 0 0,-25 107 1 0 0,16-92-442 0 0,-47 203 522 0 0,33-158-3013 0 0,26-98-148 0 0,3-10-4484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1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10849 0 0,'1'-2'385'0'0,"-1"1"0"0"0,0-1 0 0 0,1 0 0 0 0,-1 1-1 0 0,1-1 1 0 0,-1 1 0 0 0,1-1 0 0 0,-1 0 0 0 0,1 1 0 0 0,0 0 0 0 0,0-1 0 0 0,0 1-1 0 0,0-1 1 0 0,0 1 0 0 0,0 0 0 0 0,2-2 0 0 0,31-20 1671 0 0,46-8-2658 0 0,-69 27 894 0 0,20-7-658 0 0,41-13-3217 0 0,0 2-5021 0 0,-53 18 6759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06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30 142 10673 0 0,'-3'-1'298'0'0,"1"0"0"0"0,0 0-1 0 0,0 0 1 0 0,0-1 0 0 0,0 1 0 0 0,0-1-1 0 0,0 1 1 0 0,0-1 0 0 0,0 1 0 0 0,1-1-1 0 0,-1 0 1 0 0,0 0 0 0 0,1 0 0 0 0,-2-2 0 0 0,3 2-199 0 0,1 1 1 0 0,-1-1 0 0 0,0 1 0 0 0,0 0-1 0 0,1-1 1 0 0,-1 1 0 0 0,1 0 0 0 0,-1 0 0 0 0,1-1-1 0 0,0 1 1 0 0,-1 0 0 0 0,1 0 0 0 0,0 0-1 0 0,0 0 1 0 0,0 0 0 0 0,0 0 0 0 0,0 0 0 0 0,0 0-1 0 0,0 0 1 0 0,0 0 0 0 0,0 1 0 0 0,1-1 0 0 0,-1 0-1 0 0,0 1 1 0 0,0-1 0 0 0,2 0 0 0 0,24-14-1546 0 0,41-17 0 0 0,32-3-8743 0 0,-82 30 8844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0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11 6601 0 0,'-5'15'796'0'0,"-1"-1"1"0"0,-1 0-1 0 0,-1 0 1 0 0,0 0 0 0 0,0-1-1 0 0,-16 17 1 0 0,13-16-80 0 0,0 1 0 0 0,1 0 1 0 0,1 1-1 0 0,-10 19 0 0 0,19-34-709 0 0,0-1 0 0 0,0 0 0 0 0,-1 0 0 0 0,1 1 0 0 0,0-1-1 0 0,0 0 1 0 0,0 0 0 0 0,-1 1 0 0 0,1-1 0 0 0,0 0 0 0 0,0 1 0 0 0,0-1-1 0 0,0 0 1 0 0,0 1 0 0 0,0-1 0 0 0,0 0 0 0 0,-1 1 0 0 0,1-1-1 0 0,0 0 1 0 0,0 1 0 0 0,0-1 0 0 0,0 0 0 0 0,1 1 0 0 0,-1-1-1 0 0,0 0 1 0 0,0 0 0 0 0,0 1 0 0 0,0-1 0 0 0,0 0 0 0 0,0 1 0 0 0,0-1-1 0 0,0 0 1 0 0,1 1 0 0 0,-1-1 0 0 0,0 0 0 0 0,0 0 0 0 0,0 1-1 0 0,1-1 1 0 0,-1 0 0 0 0,0 0 0 0 0,0 1 0 0 0,1-1 0 0 0,15-7 552 0 0,18-19 258 0 0,-33 25-814 0 0,6-4-13 0 0,-1-1 0 0 0,1 1 0 0 0,0 1 0 0 0,0-1 0 0 0,0 1 0 0 0,15-5 0 0 0,-19 8 6 0 0,0 0-1 0 0,1 0 1 0 0,-1 0-1 0 0,0 1 1 0 0,1 0-1 0 0,-1 0 1 0 0,1 0-1 0 0,-1 0 1 0 0,0 0-1 0 0,1 1 1 0 0,-1-1-1 0 0,1 1 1 0 0,-1 0-1 0 0,0 0 1 0 0,0 0-1 0 0,0 0 1 0 0,1 1-1 0 0,4 3 1 0 0,2 1 113 0 0,-1 1 1 0 0,0 1-1 0 0,0-1 0 0 0,0 2 1 0 0,14 17-1 0 0,-4 7 7376 0 0,-20-33-7470 0 0,1-1 0 0 0,-1 1 0 0 0,1-1 0 0 0,0 1 0 0 0,-1-1 0 0 0,1 1 0 0 0,-1-1 0 0 0,1 1 0 0 0,-1-1 0 0 0,1 1 0 0 0,0-1 0 0 0,0 1 0 0 0,-1-1 0 0 0,1 0 0 0 0,0 1 0 0 0,0-1 0 0 0,0 1 0 0 0,-1-1 0 0 0,1 0 0 0 0,0 1 0 0 0,0-1 0 0 0,0 0 0 0 0,0 1 0 0 0,0-1 0 0 0,0 0 0 0 0,1 0 0 0 0,0-7-34 0 0,0 1 0 0 0,1 0 0 0 0,0 0 0 0 0,0 0 0 0 0,0 0 0 0 0,1 0 0 0 0,0 0 0 0 0,1 1-1 0 0,0-1 1 0 0,0 1 0 0 0,0 0 0 0 0,0 0 0 0 0,1 0 0 0 0,10-8 0 0 0,4-5-1391 0 0,1 1-1 0 0,40-27 1 0 0,30-5-9212 0 0,-68 41 7792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07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31 8749 0 0,'-14'-22'623'0'0,"7"13"5199"0"0,3 28-3172 0 0,-38 252-2237 0 0,42-271-408 0 0,0 0 0 0 0,0 0 0 0 0,0 0 0 0 0,0-1 1 0 0,1 1-1 0 0,-1 0 0 0 0,0 0 0 0 0,0 0 0 0 0,0 0 0 0 0,0 0 0 0 0,1 0 0 0 0,-1 0 0 0 0,0 0 1 0 0,0 0-1 0 0,0 0 0 0 0,0 0 0 0 0,1 0 0 0 0,-1 0 0 0 0,0 0 0 0 0,0 0 0 0 0,0 0 0 0 0,0 1 1 0 0,1-1-1 0 0,-1 0 0 0 0,0 0 0 0 0,0 0 0 0 0,0 0 0 0 0,0 0 0 0 0,0 0 0 0 0,1 0 0 0 0,-1 0 0 0 0,0 1 1 0 0,0-1-1 0 0,0 0 0 0 0,0 0 0 0 0,0 0 0 0 0,0 0 0 0 0,0 0 0 0 0,0 1 0 0 0,1-1 0 0 0,-1 0 1 0 0,0 0-1 0 0,0 0 0 0 0,0 0 0 0 0,0 1 0 0 0,0-1 0 0 0,0 0 0 0 0,0 0 0 0 0,0 0 0 0 0,0 1 1 0 0,0-1-1 0 0,0 0 0 0 0,0 0 0 0 0,0 0 0 0 0,0 0 0 0 0,0 1 0 0 0,-1-1 0 0 0,1 0 0 0 0,0 0 1 0 0,0 0-1 0 0,0 0 0 0 0,0 0 0 0 0,0 1 0 0 0,0-1 0 0 0,0 0 0 0 0,-1 0 0 0 0,18-18 149 0 0,26-46-134 0 0,-31 44-18 0 0,-11 19 3 0 0,11-19 164 0 0,1 1 0 0 0,2 0 0 0 0,0 0 0 0 0,0 2 0 0 0,2 0 0 0 0,29-24 0 0 0,-46 41-139 0 0,1 0 0 0 0,-1-1-1 0 0,0 1 1 0 0,0 0 0 0 0,1 0 0 0 0,-1 0 0 0 0,0 0-1 0 0,0-1 1 0 0,1 1 0 0 0,-1 0 0 0 0,0 0-1 0 0,1 0 1 0 0,-1 0 0 0 0,0 0 0 0 0,1 0-1 0 0,-1 0 1 0 0,0 0 0 0 0,1 0 0 0 0,-1 0-1 0 0,0 0 1 0 0,0 0 0 0 0,1 0 0 0 0,-1 0 0 0 0,0 0-1 0 0,1 0 1 0 0,-1 1 0 0 0,0-1 0 0 0,1 0-1 0 0,-1 0 1 0 0,0 0 0 0 0,0 0 0 0 0,1 0-1 0 0,-1 1 1 0 0,0-1 0 0 0,0 0 0 0 0,1 0 0 0 0,-1 1-1 0 0,6 15 346 0 0,-4 29-668 0 0,-2-34 221 0 0,0-1-324 0 0,1-1 0 0 0,0 1-1 0 0,1-1 1 0 0,0 0 0 0 0,5 14 0 0 0,-6-21 59 0 0,0 1-1 0 0,0-1 1 0 0,0 0 0 0 0,1 1 0 0 0,-1-1 0 0 0,1 0 0 0 0,0 0 0 0 0,0 0-1 0 0,-1 0 1 0 0,4 2 0 0 0,-3-3-248 0 0,0 0 0 0 0,0 1 0 0 0,0-1 0 0 0,1 0 0 0 0,-1 0 0 0 0,0-1 0 0 0,1 1 0 0 0,-1 0 0 0 0,0-1 0 0 0,1 1 0 0 0,-1-1 0 0 0,5 0 0 0 0,-2 0-6 0 0,-1 0 0 0 0,0 0 0 0 0,0-1-1 0 0,0 1 1 0 0,0-1 0 0 0,1 0 0 0 0,4-2 0 0 0,5-1-757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07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10 7633 0 0,'3'-9'3579'0'0,"-6"8"-959"0"0,-19 16 435 0 0,-27 31-831 0 0,39-36-1943 0 0,-45 60 141 0 0,52-64-349 0 0,-1 0 0 0 0,1 0 0 0 0,0 0 0 0 0,1 0 0 0 0,-1 0 0 0 0,1 1 0 0 0,0-1 1 0 0,1 1-1 0 0,0-1 0 0 0,-1 13 0 0 0,2-18-65 0 0,0 0 1 0 0,0 0 0 0 0,0 0-1 0 0,0-1 1 0 0,1 1-1 0 0,-1 0 1 0 0,0 0-1 0 0,1 0 1 0 0,-1-1-1 0 0,1 1 1 0 0,-1 0-1 0 0,1-1 1 0 0,-1 1 0 0 0,1 0-1 0 0,-1-1 1 0 0,1 1-1 0 0,-1-1 1 0 0,1 1-1 0 0,0-1 1 0 0,-1 1-1 0 0,1-1 1 0 0,0 1-1 0 0,0-1 1 0 0,-1 0 0 0 0,1 1-1 0 0,0-1 1 0 0,0 0-1 0 0,0 0 1 0 0,-1 0-1 0 0,1 1 1 0 0,0-1-1 0 0,0 0 1 0 0,0 0-1 0 0,0 0 1 0 0,0-1 0 0 0,1 2-3 0 0,0-1 0 0 0,-1 0 0 0 0,1 0 0 0 0,-1-1 0 0 0,1 1 1 0 0,-1 0-1 0 0,1 0 0 0 0,-1-1 0 0 0,1 1 0 0 0,-1-1 1 0 0,1 1-1 0 0,-1-1 0 0 0,1 0 0 0 0,-1 0 0 0 0,0 1 0 0 0,3-3 1 0 0,11-16-144 0 0,-12 16-31 0 0,-1 1-1 0 0,0-1 1 0 0,0 1-1 0 0,0-1 1 0 0,0 0-1 0 0,0 0 1 0 0,0 0-1 0 0,-1 0 1 0 0,0 0-1 0 0,1 0 1 0 0,-1-1-1 0 0,0 1 1 0 0,-1 0-1 0 0,1-1 1 0 0,0 1-1 0 0,-1-6 1 0 0,0 6-465 0 0,0 1 0 0 0,0-1 0 0 0,0 1 0 0 0,0-1 1 0 0,-1 1-1 0 0,1 0 0 0 0,-1-1 0 0 0,0 1 0 0 0,0-1 0 0 0,-2-3 1 0 0,-3-7-4365 0 0,5 8 3301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07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82 6937 0 0,'5'-7'434'0'0,"-2"1"-1"0"0,1-1 1 0 0,-1 0 0 0 0,0 0 0 0 0,4-13 0 0 0,-1-3 1665 0 0,-5 19-770 0 0,-3 6 216 0 0,-72 179 1294 0 0,-6 101-2924 0 0,46-102-499 0 0,20-96-8662 0 0,12-77 7282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08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172 396 9113 0 0,'52'-2'9941'0'0,"-40"0"-9366"0"0,1 0 1 0 0,-1 0-1 0 0,23-9 0 0 0,-11 2-404 0 0,0-1 1 0 0,39-24-1 0 0,-55 29-319 0 0,-1 0 0 0 0,1 0 1 0 0,-1-1-1 0 0,0 0 0 0 0,0 0 0 0 0,-1-1 0 0 0,0 1 0 0 0,0-2 0 0 0,0 1 0 0 0,-1-1 0 0 0,5-9 1 0 0,-12 15-184 0 0,-7 7 333 0 0,-9 9 250 0 0,12-8 91 0 0,1 1 0 0 0,-1-1 0 0 0,1 2 0 0 0,0-1 0 0 0,1 0 0 0 0,-1 1 0 0 0,2 0 0 0 0,-1 0 0 0 0,1 0 0 0 0,0 0 0 0 0,1 1 0 0 0,0-1 0 0 0,0 1 0 0 0,1 0 0 0 0,-1 11 0 0 0,3-19-299 0 0,-1 1 0 0 0,0 0 1 0 0,1-1-1 0 0,-1 1 0 0 0,1-1 0 0 0,0 1 0 0 0,-1-1 0 0 0,1 1 0 0 0,0-1 0 0 0,0 1 0 0 0,0-1 0 0 0,0 0 0 0 0,0 1 0 0 0,0-1 0 0 0,1 0 0 0 0,-1 0 1 0 0,0 0-1 0 0,0 0 0 0 0,1 0 0 0 0,-1 0 0 0 0,1 0 0 0 0,-1-1 0 0 0,1 1 0 0 0,-1 0 0 0 0,1-1 0 0 0,2 1 0 0 0,44 7-806 0 0,-39-8-568 0 0,1 0 0 0 0,0-1 0 0 0,-1-1 0 0 0,17-4 0 0 0,16-11-9300 0 0,-28 10 8205 0 0</inkml:trace>
  <inkml:trace contextRef="#ctx0" brushRef="#br0" timeOffset="1">1 122 16962 0 0,'27'-6'8314'0'0,"20"-10"-5904"0"0,33-9-1671 0 0,107-17-2241 0 0,-63 17-8126 0 0,-120 24 9186 0 0,31-6-3794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47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38 5709 0 0,'0'0'159'0'0,"1"0"0"0"0,-1 0 0 0 0,1 0 0 0 0,0 0 1 0 0,-1 1-1 0 0,1-1 0 0 0,0 0 0 0 0,-1 0 0 0 0,1-1 1 0 0,-1 1-1 0 0,1 0 0 0 0,0 0 0 0 0,-1 0 0 0 0,1 0 1 0 0,0 0-1 0 0,-1-1 0 0 0,1 1 0 0 0,-1 0 0 0 0,1-1 1 0 0,-1 1-1 0 0,1 0 0 0 0,-1-1 0 0 0,1 1 0 0 0,-1-1 1 0 0,1 1-1 0 0,-1 0 0 0 0,1-1 0 0 0,-1 1 0 0 0,0-1 1 0 0,1 1-1 0 0,-1-1 0 0 0,0 0 0 0 0,0 1 0 0 0,1-1 1 0 0,-1 1-1 0 0,0-1 0 0 0,0 0 0 0 0,0 1 1 0 0,0-1-1 0 0,1 1 0 0 0,-1-1 0 0 0,0 0 0 0 0,0 1 1 0 0,0-1-1 0 0,0 0 0 0 0,-1 1 0 0 0,1-1 0 0 0,0 1 1 0 0,0-2-1 0 0,-1 1-88 0 0,1 0 0 0 0,-1 0 0 0 0,0-1 0 0 0,0 1 1 0 0,0 0-1 0 0,0 0 0 0 0,0 0 0 0 0,0 0 0 0 0,0 0 0 0 0,0 0 0 0 0,0 1 1 0 0,0-1-1 0 0,0 0 0 0 0,0 0 0 0 0,-1 1 0 0 0,1-1 0 0 0,0 1 1 0 0,-1-1-1 0 0,1 1 0 0 0,0 0 0 0 0,-1-1 0 0 0,1 1 0 0 0,0 0 0 0 0,-1 0 1 0 0,-1 0-1 0 0,-4 1 12 0 0,1 0-1 0 0,-1 0 1 0 0,0 1 0 0 0,1 0-1 0 0,-1 0 1 0 0,1 1 0 0 0,0-1 0 0 0,0 1-1 0 0,0 1 1 0 0,0-1 0 0 0,0 1 0 0 0,1 0-1 0 0,-6 6 1 0 0,-7 5 56 0 0,1 2 1 0 0,-21 25-1 0 0,35-38-16 0 0,0 0 0 0 0,0 0 1 0 0,0 0-1 0 0,1 1 0 0 0,0-1 0 0 0,-1 0 1 0 0,2 1-1 0 0,-1 0 0 0 0,0-1 0 0 0,1 1 1 0 0,0 0-1 0 0,0 7 0 0 0,3-11-77 0 0,1 0 0 0 0,-1 0 0 0 0,1 0 0 0 0,0-1 1 0 0,-1 1-1 0 0,1-1 0 0 0,0 1 0 0 0,0-1 0 0 0,-1 0 0 0 0,1 0 0 0 0,0 0 0 0 0,0 0 0 0 0,-1-1 0 0 0,5 0 0 0 0,22-15-62 0 0,-1 0-1 0 0,-1-2 0 0 0,0-2 0 0 0,-1 0 1 0 0,25-26-1 0 0,-51 46 22 0 0,0-1 1 0 0,0 1-1 0 0,0 0 1 0 0,1 0-1 0 0,-1-1 1 0 0,0 1-1 0 0,0 0 0 0 0,0 0 1 0 0,1 0-1 0 0,-1-1 1 0 0,0 1-1 0 0,0 0 1 0 0,1 0-1 0 0,-1 0 1 0 0,0 0-1 0 0,1 0 1 0 0,-1 0-1 0 0,0-1 1 0 0,0 1-1 0 0,1 0 0 0 0,-1 0 1 0 0,0 0-1 0 0,1 0 1 0 0,-1 0-1 0 0,0 0 1 0 0,0 0-1 0 0,1 0 1 0 0,-1 0-1 0 0,0 0 1 0 0,1 1-1 0 0,-1-1 1 0 0,0 0-1 0 0,0 0 0 0 0,1 0 1 0 0,-1 0-1 0 0,0 0 1 0 0,0 0-1 0 0,1 1 1 0 0,-1-1-1 0 0,0 0 1 0 0,0 0-1 0 0,1 0 1 0 0,-1 1-1 0 0,0-1 1 0 0,0 0-1 0 0,0 0 0 0 0,1 1 1 0 0,-1-1-1 0 0,0 0 1 0 0,0 0-1 0 0,0 1 1 0 0,0-1-1 0 0,0 0 1 0 0,0 0-1 0 0,0 1 1 0 0,0-1-1 0 0,3 30 95 0 0,-9 34-47 0 0,-6-7-59 0 0,-5 66 0 0 0,14-86 10 0 0,-1-1 0 0 0,-2 0 0 0 0,-1-1 0 0 0,-2 0 0 0 0,-27 68 0 0 0,30-90 29 0 0,-42 74 99 0 0,44-80-92 0 0,-1 0 0 0 0,0 0 1 0 0,0-1-1 0 0,-1 0 0 0 0,0 0 1 0 0,0 0-1 0 0,-1-1 0 0 0,1 0 1 0 0,-12 7-1 0 0,17-12-38 0 0,1 1 0 0 0,-1-1 0 0 0,0 0 0 0 0,1 1 0 0 0,-1-1 1 0 0,0 0-1 0 0,0 0 0 0 0,1 1 0 0 0,-1-1 0 0 0,0 0 0 0 0,0 0 0 0 0,0 0 0 0 0,1 0 1 0 0,-1 0-1 0 0,0 0 0 0 0,0 0 0 0 0,0 0 0 0 0,1 0 0 0 0,-1-1 0 0 0,0 1 0 0 0,0 0 0 0 0,1 0 1 0 0,-1-1-1 0 0,0 1 0 0 0,0-1 0 0 0,1 1 0 0 0,-1 0 0 0 0,0-1 0 0 0,1 1 0 0 0,-1-1 0 0 0,0 0 1 0 0,-1-2-5 0 0,1 1 0 0 0,-1-1 0 0 0,1 1 0 0 0,-1-1 0 0 0,1 0 0 0 0,0 1 0 0 0,0-1 0 0 0,1 0 1 0 0,-2-4-1 0 0,-3-63-47 0 0,5 67 53 0 0,1-23-3 0 0,2 0 0 0 0,0 0 0 0 0,2 0-1 0 0,1 0 1 0 0,1 0 0 0 0,1 1 0 0 0,1 1 0 0 0,1-1 0 0 0,26-44 0 0 0,-21 44-40 0 0,1 0 1 0 0,2 2-1 0 0,0 0 1 0 0,1 1-1 0 0,1 1 1 0 0,1 0-1 0 0,1 2 1 0 0,45-30-1 0 0,-59 44-429 0 0,1 0-1 0 0,-1 1 0 0 0,1 0 0 0 0,12-4 1 0 0,-1 4-3510 0 0,0 2-4338 0 0,-16 2 6751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4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8077 0 0,'3'-4'102'0'0,"-1"-1"942"0"0,1 1 0 0 0,-1 0 0 0 0,1 0-1 0 0,0 0 1 0 0,1 0 0 0 0,5-5 573 0 0,-6 69 1450 0 0,-4-59-3016 0 0,1 1 0 0 0,0-1 1 0 0,0 0-1 0 0,-1 0 0 0 0,1 1 1 0 0,0-1-1 0 0,0 0 0 0 0,0 0 1 0 0,1 1-1 0 0,-1-1 0 0 0,0 0 1 0 0,0 0-1 0 0,1 0 0 0 0,-1 1 1 0 0,0-1-1 0 0,1 0 0 0 0,0 0 1 0 0,-1 0-1 0 0,1 0 0 0 0,-1 0 0 0 0,1 0 1 0 0,0 0-1 0 0,0 0 0 0 0,0 0 1 0 0,0 0-1 0 0,-1 0 0 0 0,1-1 1 0 0,0 1-1 0 0,0 0 0 0 0,0 0 1 0 0,2 0-1 0 0,-1-2-39 0 0,0 1 0 0 0,0-1 0 0 0,0 1 0 0 0,0-1 0 0 0,0 0 0 0 0,0 0 1 0 0,0 0-1 0 0,0 0 0 0 0,0 0 0 0 0,0-1 0 0 0,-1 1 0 0 0,1 0 0 0 0,0-1 0 0 0,-1 0 0 0 0,1 1 0 0 0,-1-1 0 0 0,3-3 0 0 0,99-139-56 0 0,-101 156 520 0 0,0 0 0 0 0,-1-1 0 0 0,-1 23 0 0 0,1-22-595 0 0,-1-1-1 0 0,1 1 0 0 0,1-1 1 0 0,0 0-1 0 0,4 12 1 0 0,-5-18-349 0 0,1-1 1 0 0,0 0 0 0 0,0 0-1 0 0,0 0 1 0 0,0-1 0 0 0,0 1-1 0 0,5 5 1 0 0,-5-8-262 0 0,-1 1-1 0 0,1-1 1 0 0,0 1-1 0 0,0-1 1 0 0,0 1-1 0 0,0-1 1 0 0,0 0-1 0 0,0 0 1 0 0,0 0-1 0 0,0 0 1 0 0,0 0-1 0 0,1 0 1 0 0,-1-1-1 0 0,4 1 1 0 0,1 0-1274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47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29 406 10201 0 0,'-6'35'9235'0'0,"-11"37"-9611"0"0,12-35-4934 0 0,5-7-4553 0 0</inkml:trace>
  <inkml:trace contextRef="#ctx0" brushRef="#br0" timeOffset="1">116 94 12321 0 0,'0'-56'932'0'0,"0"18"-3519"0"0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48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16 6245 0 0,'1'-2'165'0'0,"1"1"1"0"0,0-1 0 0 0,-1 1 0 0 0,1 0 0 0 0,0 0 0 0 0,0 0 0 0 0,0 0 0 0 0,0 0 0 0 0,0 0 0 0 0,0 0 0 0 0,0 1-1 0 0,1-1 1 0 0,-1 1 0 0 0,0-1 0 0 0,3 1 0 0 0,-4 0-11 0 0,0 1-1 0 0,0-1 0 0 0,0 1 1 0 0,0-1-1 0 0,0 1 0 0 0,0 0 1 0 0,0-1-1 0 0,-1 1 1 0 0,1 0-1 0 0,0 0 0 0 0,0-1 1 0 0,-1 1-1 0 0,1 0 0 0 0,0 0 1 0 0,-1 0-1 0 0,1 0 1 0 0,-1 0-1 0 0,1 0 0 0 0,-1 0 1 0 0,0 0-1 0 0,1 0 0 0 0,-1 0 1 0 0,0 0-1 0 0,0 0 1 0 0,0 1-1 0 0,0-1 0 0 0,0 0 1 0 0,0 0-1 0 0,0 0 0 0 0,0 0 1 0 0,-1 2-1 0 0,-1 34 213 0 0,-3 0-1 0 0,-1 0 1 0 0,-1 0-1 0 0,-15 40 1 0 0,-16 81 443 0 0,23-27-289 0 0,14-103-3640 0 0,1 1-3400 0 0,5-29 2886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11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7365 0 0,'-1'3'476'0'0,"1"0"1"0"0,0 0-1 0 0,-1 0 1 0 0,1-1-1 0 0,-1 1 1 0 0,0 0-1 0 0,0 0 1 0 0,0-1-1 0 0,0 1 1 0 0,-1 0-1 0 0,-1 2 1 0 0,-5 5-149 0 0,1-1 0 0 0,-1 0 1 0 0,-15 12-1 0 0,15-14-302 0 0,-1 1 0 0 0,2 0 0 0 0,-15 18 0 0 0,17-17 53 0 0,0 1 1 0 0,0-1-1 0 0,1 1 0 0 0,0 0 1 0 0,1 0-1 0 0,0 1 1 0 0,0-1-1 0 0,2 1 0 0 0,-3 20 1 0 0,4-28-66 0 0,0 0 0 0 0,0 0 1 0 0,0 0-1 0 0,1 0 0 0 0,-1 0 0 0 0,1-1 1 0 0,-1 1-1 0 0,1 0 0 0 0,0 0 1 0 0,0 0-1 0 0,0 0 0 0 0,1-1 1 0 0,-1 1-1 0 0,0 0 0 0 0,1-1 0 0 0,0 1 1 0 0,0-1-1 0 0,0 0 0 0 0,0 1 1 0 0,0-1-1 0 0,0 0 0 0 0,0 0 0 0 0,1-1 1 0 0,-1 1-1 0 0,1 0 0 0 0,0-1 1 0 0,-1 1-1 0 0,1-1 0 0 0,0 0 1 0 0,0 0-1 0 0,-1 0 0 0 0,1 0 0 0 0,0-1 1 0 0,0 1-1 0 0,0-1 0 0 0,0 0 1 0 0,0 0-1 0 0,0 0 0 0 0,4 0 0 0 0,0 0-33 0 0,0 0 0 0 0,0-1-1 0 0,0 0 1 0 0,0 0-1 0 0,0 0 1 0 0,0-1-1 0 0,0 0 1 0 0,-1 0-1 0 0,12-6 1 0 0,-15 6 54 0 0,0 0 0 0 0,-1 0 0 0 0,1 0 0 0 0,-1 0 0 0 0,1 0 0 0 0,-1 0 0 0 0,0-1 0 0 0,0 1 0 0 0,0-1 0 0 0,0 1 0 0 0,0-1 1 0 0,-1 0-1 0 0,1 0 0 0 0,-1 0 0 0 0,0 0 0 0 0,0 0 0 0 0,0 0 0 0 0,0 0 0 0 0,0 0 0 0 0,-1 0 0 0 0,1 0 0 0 0,-1-1 0 0 0,0-3 0 0 0,-1 4-109 0 0,0 0 0 0 0,0 0-1 0 0,0 0 1 0 0,-1 0 0 0 0,1 1-1 0 0,-1-1 1 0 0,1 1 0 0 0,-1-1-1 0 0,0 1 1 0 0,0-1 0 0 0,0 1 0 0 0,0 0-1 0 0,-1 0 1 0 0,1 0 0 0 0,-1 0-1 0 0,-3-2 1 0 0,-22-13-3359 0 0,6 9-4468 0 0,20 8 6770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48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5 157 10153 0 0,'-1'0'114'0'0,"1"-1"0"0"0,-1 1 1 0 0,1-1-1 0 0,0 0 0 0 0,-1 1 0 0 0,1-1 1 0 0,0 0-1 0 0,-1 1 0 0 0,1-1 0 0 0,0 0 1 0 0,0 1-1 0 0,0-1 0 0 0,-1 0 0 0 0,1 1 1 0 0,0-1-1 0 0,0 0 0 0 0,0 0 0 0 0,0 1 1 0 0,0-1-1 0 0,0 0 0 0 0,1 0 0 0 0,-1 1 1 0 0,0-1-1 0 0,0 0 0 0 0,0 1 0 0 0,1-1 0 0 0,-1 0 1 0 0,0 1-1 0 0,1-1 0 0 0,-1 0 0 0 0,1 1 1 0 0,-1-1-1 0 0,1 1 0 0 0,-1-1 0 0 0,1 1 1 0 0,0-1-1 0 0,34-20 1049 0 0,45-3-1290 0 0,342-49-9360 0 0,-422 73 9527 0 0,0 0 0 0 0,0 0 0 0 0,0 0 0 0 0,0 0 0 0 0,0 0 0 0 0,0 0 0 0 0,0 0 1 0 0,0 0-1 0 0,0 0 0 0 0,0 1 0 0 0,0-1 0 0 0,0 0 0 0 0,0 0 0 0 0,0 0 0 0 0,0 0 0 0 0,0 0 1 0 0,0 0-1 0 0,0 0 0 0 0,0 0 0 0 0,0 0 0 0 0,0 0 0 0 0,0 0 0 0 0,0 1 0 0 0,0-1 1 0 0,0 0-1 0 0,0 0 0 0 0,0 0 0 0 0,0 0 0 0 0,0 0 0 0 0,0 0 0 0 0,0 0 0 0 0,0 0 1 0 0,0 0-1 0 0,0 0 0 0 0,0 0 0 0 0,0 0 0 0 0,0 0 0 0 0,0 1 0 0 0,1-1 0 0 0,-1 0 1 0 0,0 0-1 0 0,0 0 0 0 0,0 0 0 0 0,0 0 0 0 0,0 0 0 0 0,0 0 0 0 0,0 0 0 0 0,0 0 1 0 0,0 0-1 0 0,0 0 0 0 0,0 0 0 0 0,0 0 0 0 0,1 0 0 0 0,-1 0 0 0 0,0 0 0 0 0,0 0 0 0 0,0 0 1 0 0,0 0-1 0 0,0 0 0 0 0,0 0 0 0 0,-11 10 1901 0 0,-36 23 768 0 0,-12 10-528 0 0,31-16-1494 0 0,20-18-253 0 0,-1 0 1 0 0,0-1-1 0 0,-16 11 0 0 0,50-22-131 0 0,-19-1-301 0 0,0 1-1 0 0,0 0 0 0 0,0 0 0 0 0,0 1 1 0 0,0-1-1 0 0,0 1 0 0 0,1 1 0 0 0,-1-1 1 0 0,1 1-1 0 0,0 1 0 0 0,-1-1 0 0 0,1 1 1 0 0,0 0-1 0 0,-1 0 0 0 0,1 1 0 0 0,-1 0 1 0 0,1 0-1 0 0,-1 1 0 0 0,13 4 1 0 0,-3 0 76 0 0,0 1 1 0 0,0 1-1 0 0,-1 1 1 0 0,0 0-1 0 0,0 1 1 0 0,18 16-1 0 0,-20-17 814 0 0,-10-11 375 0 0,-12-22 1305 0 0,-3-7-1870 0 0,11 25-753 0 0,1 0 1 0 0,0 1-1 0 0,0-1 1 0 0,1 0 0 0 0,-1 0-1 0 0,1 0 1 0 0,0 1 0 0 0,1-1-1 0 0,0 1 1 0 0,-1-1 0 0 0,2 1-1 0 0,-1-1 1 0 0,1 1 0 0 0,0 0-1 0 0,0 0 1 0 0,0 0 0 0 0,0 1-1 0 0,1-1 1 0 0,0 1-1 0 0,0 0 1 0 0,5-5 0 0 0,0 3-839 0 0,-1-1 1 0 0,1 1 0 0 0,0 0-1 0 0,14-6 1 0 0,43-11-9170 0 0,-46 18 7749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49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42 7085 0 0,'5'-24'7416'0'0,"-1"6"-3627"0"0,-5 24-1235 0 0,-6 26-2207 0 0,-18 30-31 0 0,2 2 0 0 0,-24 113 0 0 0,41-147-256 0 0,1 1 1 0 0,-1 45-1 0 0,5-18-5136 0 0,8-54 876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49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20 120 10229 0 0,'0'-1'107'0'0,"-1"0"0"0"0,1 0 0 0 0,-1 0 0 0 0,1 0 0 0 0,-1 0 0 0 0,1 1 0 0 0,-1-1 0 0 0,0 0 0 0 0,1 0 1 0 0,-1 1-1 0 0,0-1 0 0 0,0 0 0 0 0,1 1 0 0 0,-1-1 0 0 0,0 0 0 0 0,0 1 0 0 0,0 0 0 0 0,0-1 0 0 0,0 1 0 0 0,0-1 0 0 0,1 1 0 0 0,-4-1 2477 0 0,10-2-529 0 0,5-1-1289 0 0,32-10-107 0 0,75-16 0 0 0,15-3-1308 0 0,-117 27 621 0 0,-10 3-7 0 0,0 1-1 0 0,1 0 1 0 0,-1 0-1 0 0,1 1 1 0 0,11-2-1 0 0,-18 3 58 0 0,-1 7 51 0 0,-1 0 1 0 0,1 0-1 0 0,-1 0 0 0 0,-1 0 1 0 0,1 0-1 0 0,-1-1 1 0 0,-6 11-1 0 0,-7 19 123 0 0,12-23 24 0 0,1 0 1 0 0,0 1 0 0 0,1-1 0 0 0,0 0-1 0 0,1 26 1 0 0,1-39-220 0 0,0 1 1 0 0,0-1-1 0 0,1 1 1 0 0,-1 0-1 0 0,0-1 1 0 0,0 1-1 0 0,0-1 1 0 0,0 1-1 0 0,1 0 1 0 0,-1-1-1 0 0,0 1 1 0 0,1-1-1 0 0,-1 1 0 0 0,0-1 1 0 0,1 1-1 0 0,-1-1 1 0 0,0 1-1 0 0,1-1 1 0 0,-1 0-1 0 0,1 1 1 0 0,-1-1-1 0 0,1 0 1 0 0,-1 1-1 0 0,1-1 1 0 0,0 0-1 0 0,-1 1 1 0 0,1-1-1 0 0,-1 0 0 0 0,1 0 1 0 0,-1 0-1 0 0,1 0 1 0 0,0 1-1 0 0,-1-1 1 0 0,1 0-1 0 0,0 0 1 0 0,-1 0-1 0 0,1 0 1 0 0,-1-1-1 0 0,1 1 1 0 0,0 0-1 0 0,-1 0 1 0 0,1 0-1 0 0,-1 0 1 0 0,1-1-1 0 0,-1 1 0 0 0,1 0 1 0 0,0 0-1 0 0,-1-1 1 0 0,1 1-1 0 0,-1 0 1 0 0,1-1-1 0 0,0 0 1 0 0,28-17-161 0 0,-2-12-93 0 0,-5 5 195 0 0,0 2 0 0 0,1 0 0 0 0,46-33 0 0 0,-69 55 62 0 0,1 1-1 0 0,0 0 1 0 0,-1-1-1 0 0,1 1 0 0 0,0 0 1 0 0,-1-1-1 0 0,1 1 1 0 0,0 0-1 0 0,0 0 1 0 0,-1 0-1 0 0,1-1 1 0 0,0 1-1 0 0,0 0 1 0 0,-1 0-1 0 0,1 0 1 0 0,0 0-1 0 0,0 1 1 0 0,0-1-1 0 0,-1 0 0 0 0,1 0 1 0 0,0 0-1 0 0,0 1 1 0 0,-1-1-1 0 0,1 0 1 0 0,0 1-1 0 0,-1-1 1 0 0,1 0-1 0 0,0 1 1 0 0,-1-1-1 0 0,1 1 1 0 0,-1-1-1 0 0,1 1 0 0 0,-1-1 1 0 0,1 1-1 0 0,-1 0 1 0 0,1-1-1 0 0,-1 1 1 0 0,1 0-1 0 0,-1-1 1 0 0,0 1-1 0 0,1 0 1 0 0,-1-1-1 0 0,0 1 1 0 0,0 0-1 0 0,1 1 1 0 0,12 49-3964 0 0,-5-16-2755 0 0,-3-27 4058 0 0,-1-1 774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5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10861 0 0,'0'-1'91'0'0,"0"1"0"0"0,0-1-1 0 0,0 0 1 0 0,1 1 0 0 0,-1-1 0 0 0,0 0-1 0 0,0 1 1 0 0,0-1 0 0 0,0 0 0 0 0,0 1 0 0 0,1-1-1 0 0,-1 0 1 0 0,0 1 0 0 0,1-1 0 0 0,-1 1 0 0 0,0-1-1 0 0,1 1 1 0 0,-1-1 0 0 0,1 1 0 0 0,-1-1-1 0 0,1 1 1 0 0,-1-1 0 0 0,1 1 0 0 0,-1 0 0 0 0,1-1-1 0 0,-1 1 1 0 0,1 0 0 0 0,1-1 0 0 0,-2 1 20 0 0,1 0 1 0 0,-1 0-1 0 0,1 0 1 0 0,-1 0 0 0 0,1 1-1 0 0,-1-1 1 0 0,1 0-1 0 0,-1 0 1 0 0,1 0-1 0 0,-1 1 1 0 0,0-1-1 0 0,1 0 1 0 0,-1 1 0 0 0,1-1-1 0 0,-1 0 1 0 0,0 1-1 0 0,1-1 1 0 0,-1 0-1 0 0,0 1 1 0 0,1-1-1 0 0,-1 1 1 0 0,0-1 0 0 0,0 1-1 0 0,1-1 1 0 0,-1 1-1 0 0,0-1 1 0 0,0 1-1 0 0,0-1 1 0 0,0 1-1 0 0,0-1 1 0 0,1 1 0 0 0,-1-1-1 0 0,0 1 1 0 0,0-1-1 0 0,0 1 1 0 0,-1-1-1 0 0,1 1 1 0 0,0-1 0 0 0,0 1-1 0 0,0 0 1 0 0,4 143 721 0 0,-4-143-831 0 0,0-1 0 0 0,-1 1 1 0 0,1-1-1 0 0,0 1 0 0 0,0-1 0 0 0,0 1 0 0 0,0 0 0 0 0,0-1 1 0 0,0 1-1 0 0,0-1 0 0 0,0 1 0 0 0,0-1 0 0 0,0 1 1 0 0,0-1-1 0 0,1 1 0 0 0,-1-1 0 0 0,0 1 0 0 0,0-1 0 0 0,0 1 1 0 0,1-1-1 0 0,-1 1 0 0 0,0-1 0 0 0,1 1 0 0 0,-1-1 0 0 0,0 1 1 0 0,1-1-1 0 0,-1 0 0 0 0,1 1 0 0 0,-1-1 0 0 0,1 0 1 0 0,-1 1-1 0 0,0-1 0 0 0,1 0 0 0 0,-1 1 0 0 0,1-1 0 0 0,-1 0 1 0 0,1 0-1 0 0,0 0 0 0 0,-1 0 0 0 0,1 0 0 0 0,-1 1 0 0 0,1-1 1 0 0,-1 0-1 0 0,1 0 0 0 0,-1 0 0 0 0,1 0 0 0 0,-1 0 1 0 0,1-1-1 0 0,0 1 0 0 0,-1 0 0 0 0,1 0 0 0 0,-1 0 0 0 0,1 0 1 0 0,-1-1-1 0 0,1 1 0 0 0,-1 0 0 0 0,1 0 0 0 0,-1-1 0 0 0,1 1 1 0 0,-1 0-1 0 0,0-1 0 0 0,1 1 0 0 0,-1-1 0 0 0,1 1 0 0 0,-1 0 1 0 0,0-1-1 0 0,1 0 0 0 0,34-33-194 0 0,-31 30 128 0 0,2-3-11 0 0,6-8 8 0 0,1 1-1 0 0,0 1 0 0 0,1 0 0 0 0,1 1 0 0 0,0 1 0 0 0,0 0 1 0 0,24-13-1 0 0,-38 24 89 0 0,0-1 1 0 0,0 1-1 0 0,0 0 0 0 0,0 0 1 0 0,0 0-1 0 0,0 0 1 0 0,0-1-1 0 0,0 1 0 0 0,0 0 1 0 0,1 1-1 0 0,-1-1 1 0 0,0 0-1 0 0,0 0 1 0 0,0 0-1 0 0,0 1 0 0 0,0-1 1 0 0,0 0-1 0 0,-1 1 1 0 0,1-1-1 0 0,0 1 1 0 0,0-1-1 0 0,0 1 0 0 0,0 0 1 0 0,0-1-1 0 0,-1 1 1 0 0,1 0-1 0 0,0-1 0 0 0,0 1 1 0 0,-1 0-1 0 0,1 0 1 0 0,-1 0-1 0 0,1 0 1 0 0,-1 0-1 0 0,1 0 0 0 0,-1-1 1 0 0,1 3-1 0 0,15 47 606 0 0,-5-14-280 0 0,-8-30-301 0 0,-1-1 0 0 0,2 0-1 0 0,-1 0 1 0 0,0 0-1 0 0,1 0 1 0 0,0-1 0 0 0,0 1-1 0 0,1-1 1 0 0,-1 0-1 0 0,1 0 1 0 0,0-1-1 0 0,0 1 1 0 0,0-1 0 0 0,0 0-1 0 0,0-1 1 0 0,1 1-1 0 0,10 2 1 0 0,-7-3-83 0 0,0 0 0 0 0,0-1 0 0 0,-1-1 0 0 0,1 0 0 0 0,0 0 0 0 0,0 0 0 0 0,0-1 0 0 0,0-1 0 0 0,0 1 0 0 0,-1-1 0 0 0,10-4 0 0 0,-1 0-346 0 0,-1-1 0 0 0,0 0 1 0 0,0-2-1 0 0,-1 1 0 0 0,0-2 0 0 0,0 0 0 0 0,-1-1 0 0 0,-1 0 0 0 0,0-1 1 0 0,0-1-1 0 0,18-23 0 0 0,-27 30 283 0 0,1-1 1 0 0,-1 0-1 0 0,0 0 1 0 0,0 0-1 0 0,-1-1 0 0 0,0 1 1 0 0,-1-1-1 0 0,1 0 1 0 0,-1 0-1 0 0,-1 0 1 0 0,1 0-1 0 0,-1-13 1 0 0,-1 20 126 0 0,0 0 0 0 0,0 1 0 0 0,0-1 1 0 0,0 1-1 0 0,0-1 0 0 0,0 0 0 0 0,0 1 1 0 0,0-1-1 0 0,0 0 0 0 0,0 1 0 0 0,-1-1 1 0 0,1 1-1 0 0,0-1 0 0 0,0 0 0 0 0,-1 1 0 0 0,1-1 1 0 0,0 1-1 0 0,-1-1 0 0 0,1 1 0 0 0,-1-1 1 0 0,1 1-1 0 0,0-1 0 0 0,-1 1 0 0 0,1 0 1 0 0,-1-1-1 0 0,1 1 0 0 0,-1 0 0 0 0,0-1 1 0 0,1 1-1 0 0,-1 0 0 0 0,0-1 0 0 0,-22 4 1017 0 0,-20 19 899 0 0,34-15-1651 0 0,-1 0 0 0 0,1 0 0 0 0,0 1 0 0 0,1 0 0 0 0,-9 10 0 0 0,14-14-165 0 0,0 0 0 0 0,0 1 0 0 0,0-1 0 0 0,1 1-1 0 0,0 0 1 0 0,0 0 0 0 0,0 0 0 0 0,0 0 0 0 0,1 0-1 0 0,0 0 1 0 0,0 0 0 0 0,0 0 0 0 0,0 9 0 0 0,1-11-128 0 0,1-1 1 0 0,0 1 0 0 0,0-1 0 0 0,0 1-1 0 0,0-1 1 0 0,0 1 0 0 0,0-1 0 0 0,0 0-1 0 0,1 0 1 0 0,0 1 0 0 0,-1-1-1 0 0,1 0 1 0 0,0-1 0 0 0,0 1 0 0 0,0 0-1 0 0,0 0 1 0 0,0-1 0 0 0,0 1 0 0 0,0-1-1 0 0,1 0 1 0 0,-1 1 0 0 0,0-1 0 0 0,1 0-1 0 0,-1-1 1 0 0,4 2 0 0 0,6 2-1228 0 0,0 0 0 0 0,0-1 0 0 0,23 3 0 0 0,19-6-6341 0 0,-36 0 5129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50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17 247 8725 0 0,'1'2'229'0'0,"0"0"0"0"0,0 1 0 0 0,-1-1 0 0 0,1 1 0 0 0,-1-1 0 0 0,1 1 0 0 0,-1 0 0 0 0,0-1 0 0 0,0 1 0 0 0,0-1 0 0 0,0 1 0 0 0,-1-1 0 0 0,0 5 0 0 0,-13 9 11360 0 0,11-32-10564 0 0,1-14-1210 0 0,3 21 183 0 0,0 0 0 0 0,0 1 0 0 0,1-1 1 0 0,1 1-1 0 0,-1-1 0 0 0,1 1 0 0 0,1 0 0 0 0,-1 0 0 0 0,2 0 0 0 0,-1 1 0 0 0,1-1 0 0 0,5-6 0 0 0,-1 2-154 0 0,1 1-1 0 0,0 0 0 0 0,0 0 0 0 0,1 1 1 0 0,1 1-1 0 0,16-12 0 0 0,-15 14-806 0 0,1-1 0 0 0,0 2 0 0 0,20-7 0 0 0,46-7-8747 0 0,-57 17 7171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3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61 2112 0 0,'-99'11'7382'0'0,"22"-3"534"0"0,324-30-4984 0 0,-148 10-2539 0 0,-10 2-119 0 0,-29 4-233 0 0,-44 4-82 0 0,35-3 169 0 0,27-1 538 0 0,119-3 125 0 0,-196 9-919 0 0,3-7-3364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3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9829 0 0,'0'-7'-912'0'0,"0"5"48"0"0,0 0-44 0 0,0 1-92 0 0,0-2-21 0 0,0-1-87 0 0,0-1 64 0 0,2 1-444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3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69 2104 0 0,'-6'-1'307'0'0,"0"0"1"0"0,0-1-1 0 0,0 0 0 0 0,-1 0 0 0 0,1 0 0 0 0,1-1 1 0 0,-1 0-1 0 0,0 0 0 0 0,1 0 0 0 0,0-1 0 0 0,-1 0 0 0 0,1 0 1 0 0,1 0-1 0 0,-7-7 0 0 0,-1 0 2072 0 0,9 4 2408 0 0,14 6-3390 0 0,14 5-337 0 0,-13 2-711 0 0,-1-1 0 0 0,1-1 0 0 0,1 0 1 0 0,17 4-1 0 0,20 6 378 0 0,208 60 266 0 0,-256-74-893 0 0,0 0 1 0 0,0 0-1 0 0,1 1 0 0 0,-1-1 0 0 0,0 1 0 0 0,0 0 0 0 0,0 0 1 0 0,0 0-1 0 0,0 0 0 0 0,0 0 0 0 0,0 0 0 0 0,3 2 1 0 0,-6-2-75 0 0,0 0 1 0 0,0 0 0 0 0,0 0-1 0 0,0 0 1 0 0,0 0 0 0 0,0 0-1 0 0,0 0 1 0 0,0 0 0 0 0,0-1-1 0 0,0 1 1 0 0,0 0 0 0 0,0-1 0 0 0,-1 1-1 0 0,1-1 1 0 0,0 1 0 0 0,0-1-1 0 0,-1 0 1 0 0,1 1 0 0 0,0-1-1 0 0,0 0 1 0 0,-3 0 0 0 0,-46 16 367 0 0,-69 32 1 0 0,95-36-1174 0 0,1 0 1 0 0,1 1-1 0 0,0 1 1 0 0,-39 34-1 0 0,50-36-2839 0 0,4 3-4474 0 0,6-11 6127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42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60 3944 0 0,'-6'-15'1356'0'0,"5"10"227"0"0,0 1 0 0 0,0 0 1 0 0,1 0-1 0 0,-1-1 0 0 0,1 1 0 0 0,0 0 0 0 0,0-1 0 0 0,1-5 0 0 0,-42 10-797 0 0,39 2-786 0 0,-34 22 13 0 0,-37 32-1 0 0,61-44 9 0 0,0 0 0 0 0,0 0 0 0 0,1 2 0 0 0,1-1 0 0 0,0 1 0 0 0,-8 17 1 0 0,7-9 47 0 0,0 0 1 0 0,2 1 0 0 0,1 1 0 0 0,1-1 0 0 0,1 1 0 0 0,1 0 0 0 0,1 1 0 0 0,1-1-1 0 0,1 36 1 0 0,2-54-4 0 0,0 0 0 0 0,1 0-1 0 0,0-1 1 0 0,0 1 0 0 0,0 0-1 0 0,0 0 1 0 0,1 0-1 0 0,0-1 1 0 0,1 1 0 0 0,-1-1-1 0 0,1 0 1 0 0,0 0 0 0 0,0 0-1 0 0,1 0 1 0 0,-1 0 0 0 0,1 0-1 0 0,0-1 1 0 0,0 0 0 0 0,6 5-1 0 0,-3-4-20 0 0,0-1 1 0 0,0 1-1 0 0,0-2 0 0 0,1 1 0 0 0,-1-1 0 0 0,1 0 0 0 0,0 0 0 0 0,0-1 0 0 0,0 0 1 0 0,0 0-1 0 0,0-1 0 0 0,0 0 0 0 0,10-1 0 0 0,-3-1-623 0 0,-1 0 1 0 0,0-1-1 0 0,0-1 0 0 0,0-1 1 0 0,0 0-1 0 0,25-11 0 0 0,77-44-11666 0 0,-112 57 11628 0 0,10-6-1082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4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21 157 5561 0 0,'-1'0'125'0'0,"0"1"1"0"0,0-1-1 0 0,0 1 1 0 0,0 0-1 0 0,0-1 1 0 0,0 1-1 0 0,0 0 1 0 0,0 0-1 0 0,0 0 1 0 0,0 0-1 0 0,0-1 1 0 0,0 1-1 0 0,1 1 1 0 0,-1-1-1 0 0,0 0 1 0 0,1 0-1 0 0,-1 0 1 0 0,1 0-1 0 0,-1 0 1 0 0,1 1-1 0 0,0-1 1 0 0,-1 0-1 0 0,1 3 1 0 0,-2 19 12036 0 0,2-61-11178 0 0,0 30-1133 0 0,1-1 1 0 0,0 0-1 0 0,0 1 0 0 0,1-1 0 0 0,0 1 0 0 0,1-1 0 0 0,0 1 1 0 0,0 0-1 0 0,1 0 0 0 0,0 0 0 0 0,0 1 0 0 0,6-9 0 0 0,19-13-4757 0 0,8 9-5066 0 0,-30 17 8614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12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6 248 7853 0 0,'3'15'9829'0'0,"-9"-24"-3062"0"0,4-4-7302 0 0,2 4 619 0 0,1 0 0 0 0,0 0 1 0 0,1 1-1 0 0,0-1 1 0 0,1 0-1 0 0,-1 1 1 0 0,2-1-1 0 0,-1 1 1 0 0,1 0-1 0 0,0 0 1 0 0,1 1-1 0 0,0-1 1 0 0,0 1-1 0 0,1 0 0 0 0,0 0 1 0 0,0 0-1 0 0,0 1 1 0 0,8-6-1 0 0,-1 2-1189 0 0,0 0-1 0 0,1 1 1 0 0,23-13-1 0 0,5 4-4726 0 0,-1 5-3297 0 0,-28 9 7338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43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76 7997 0 0,'6'18'-51'0'0,"9"16"5874"0"0,-14-33-5767 0 0,-1-1 0 0 0,1 1 1 0 0,0 0-1 0 0,0-1 1 0 0,-1 1-1 0 0,1-1 0 0 0,0 0 1 0 0,0 1-1 0 0,0-1 0 0 0,0 0 1 0 0,-1 1-1 0 0,1-1 0 0 0,0 0 1 0 0,0 0-1 0 0,0 0 1 0 0,0 0-1 0 0,0 0 0 0 0,0 0 1 0 0,0 0-1 0 0,0 0 0 0 0,-1 0 1 0 0,1 0-1 0 0,0 0 0 0 0,0-1 1 0 0,0 1-1 0 0,0 0 0 0 0,0-1 1 0 0,-1 1-1 0 0,1 0 1 0 0,0-1-1 0 0,0 1 0 0 0,0-1 1 0 0,-1 0-1 0 0,1 1 0 0 0,0-1 1 0 0,-1 1-1 0 0,1-1 0 0 0,0-1 1 0 0,43-28 5 0 0,-37 26-140 0 0,1 0 1 0 0,-1-1-1 0 0,0 1 0 0 0,0-2 0 0 0,0 1 0 0 0,-1-1 0 0 0,0 0 0 0 0,0 0 0 0 0,-1-1 0 0 0,1 0 0 0 0,-2 0 1 0 0,5-8-1 0 0,-8 15 67 0 0,-1 0 0 0 0,0 0 0 0 0,0 0 0 0 0,1-1 0 0 0,-1 1 0 0 0,0 0 0 0 0,0 0 0 0 0,0-1 0 0 0,1 1 0 0 0,-1 0 0 0 0,0 0 0 0 0,0-1 0 0 0,0 1 0 0 0,0 0 0 0 0,0 0 0 0 0,0-1 0 0 0,1 1 0 0 0,-1 0 0 0 0,0-1 0 0 0,0 1 0 0 0,0 0 0 0 0,0-1 0 0 0,0 1 0 0 0,0 0 0 0 0,0 0 0 0 0,0-1 0 0 0,0 1 0 0 0,-1 0 0 0 0,1-1 0 0 0,0 1 0 0 0,0 0 0 0 0,0-1 0 0 0,0 1 1 0 0,0 0-1 0 0,0 0 0 0 0,0-1 0 0 0,-1 1 0 0 0,1 0 0 0 0,0 0 0 0 0,0-1 0 0 0,0 1 0 0 0,-1 0 0 0 0,1 0 0 0 0,0 0 0 0 0,0-1 0 0 0,-1 1 0 0 0,1 0 0 0 0,-19 7-67 0 0,-20 21 168 0 0,19-10 291 0 0,1 1 0 0 0,-27 32 1 0 0,39-43-243 0 0,0 1 1 0 0,1 1 0 0 0,0-1 0 0 0,1 1 0 0 0,-1 0-1 0 0,2 1 1 0 0,0-1 0 0 0,-6 20 0 0 0,10-29-134 0 0,0 0 1 0 0,-1 0 0 0 0,1 1 0 0 0,0-1 0 0 0,0 0 0 0 0,0 0 0 0 0,0 0 0 0 0,0 0-1 0 0,0 0 1 0 0,0 0 0 0 0,1 1 0 0 0,-1-1 0 0 0,0 0 0 0 0,0 0 0 0 0,1 0 0 0 0,-1 0-1 0 0,1 0 1 0 0,-1 0 0 0 0,1 0 0 0 0,-1 0 0 0 0,1 0 0 0 0,0 0 0 0 0,0-1-1 0 0,-1 1 1 0 0,1 0 0 0 0,2 1 0 0 0,-1-1-96 0 0,0 0-1 0 0,0 0 1 0 0,1-1-1 0 0,-1 1 1 0 0,0 0-1 0 0,0-1 1 0 0,1 0 0 0 0,-1 1-1 0 0,1-1 1 0 0,-1 0-1 0 0,0-1 1 0 0,4 1-1 0 0,9-3-1231 0 0,0 0-1 0 0,0-1 0 0 0,16-7 0 0 0,-26 10 672 0 0,49-25-5039 0 0,-36 16 4489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43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135 544 5248 0 0,'0'-1'69'0'0,"0"1"-1"0"0,0-1 1 0 0,0 1-1 0 0,0 0 1 0 0,0-1-1 0 0,0 1 1 0 0,0-1-1 0 0,0 1 1 0 0,0 0-1 0 0,0-1 1 0 0,0 1-1 0 0,0-1 1 0 0,0 1-1 0 0,0 0 1 0 0,0-1-1 0 0,-1 1 1 0 0,1 0-1 0 0,0-1 0 0 0,0 1 1 0 0,0 0-1 0 0,-1-1 1 0 0,1 1-1 0 0,0 0 1 0 0,0-1-1 0 0,-1 1 1 0 0,1 0-1 0 0,0 0 1 0 0,0-1-1 0 0,-1 1 1 0 0,1 0-1 0 0,0 0 1 0 0,-1-1-1 0 0,1 1 1 0 0,0 0-1 0 0,-1 0 0 0 0,1 0 1 0 0,-1 0-1 0 0,1 0 1 0 0,0 0-1 0 0,-1 0 1 0 0,1 0-1 0 0,0-1 1 0 0,-1 1-1 0 0,1 0 1 0 0,-1 1-1 0 0,-22 11 1684 0 0,-22 31 69 0 0,44-43-1755 0 0,-55 75 1586 0 0,69-89-1568 0 0,1 1 1 0 0,0 0 0 0 0,0 1 0 0 0,18-11 0 0 0,-30 23-55 0 0,-1-1 0 0 0,1 1 0 0 0,-1-1 0 0 0,1 1 0 0 0,-1 0 1 0 0,1 0-1 0 0,-1 0 0 0 0,1 0 0 0 0,-1 0 0 0 0,1 0 0 0 0,0 0 1 0 0,-1 0-1 0 0,1 1 0 0 0,-1-1 0 0 0,1 0 0 0 0,-1 1 0 0 0,0 0 1 0 0,1-1-1 0 0,-1 1 0 0 0,0 0 0 0 0,1 0 0 0 0,-1-1 0 0 0,0 1 0 0 0,0 0 1 0 0,1 0-1 0 0,-1 0 0 0 0,0 1 0 0 0,1 1 0 0 0,0-1-4 0 0,1 0 0 0 0,-1 0-1 0 0,0 0 1 0 0,1-1 0 0 0,-1 1-1 0 0,1-1 1 0 0,0 1 0 0 0,-1-1 0 0 0,1 0-1 0 0,0 0 1 0 0,0 0 0 0 0,0 0-1 0 0,0 0 1 0 0,3-1 0 0 0,0 0-11 0 0,0-1 0 0 0,0-1 0 0 0,0 1 0 0 0,0-1 0 0 0,0 0 0 0 0,0-1 0 0 0,-1 1-1 0 0,1-1 1 0 0,-1 0 0 0 0,0 0 0 0 0,0-1 0 0 0,0 0 0 0 0,0 0 0 0 0,0 0 0 0 0,-1 0 0 0 0,0-1 0 0 0,0 1 0 0 0,6-9 0 0 0,6-10-309 0 0,-2 0-1 0 0,23-45 0 0 0,-9-1 180 0 0,-2-2 0 0 0,-3 0 0 0 0,17-99 0 0 0,-38 112 355 0 0,-5 55 0 0 0,-3 10-101 0 0,-5 9 3 0 0,-4 11 5 0 0,2 0 0 0 0,2 1 0 0 0,0 0 0 0 0,-12 56 0 0 0,-12 122 570 0 0,31-63 787 0 0,4-109-1056 0 0,0-28-359 0 0,1 0 0 0 0,-1-1 0 0 0,1 1 0 0 0,0-1 0 0 0,1 1 0 0 0,0-1 1 0 0,0 0-1 0 0,0 1 0 0 0,0-1 0 0 0,1 0 0 0 0,0 0 0 0 0,5 7 0 0 0,-7-11-197 0 0,1 1 0 0 0,-1 0-1 0 0,1-1 1 0 0,-1 1 0 0 0,1-1 0 0 0,0 0-1 0 0,0 0 1 0 0,-1 0 0 0 0,1 1 0 0 0,0-1-1 0 0,0-1 1 0 0,0 1 0 0 0,0 0 0 0 0,4 0-1 0 0,-4-1-216 0 0,0 1 0 0 0,0-2 0 0 0,0 1 0 0 0,0 0-1 0 0,0 0 1 0 0,0-1 0 0 0,0 1 0 0 0,0-1-1 0 0,0 1 1 0 0,0-1 0 0 0,0 0 0 0 0,0 0-1 0 0,0 0 1 0 0,-1 0 0 0 0,1 0 0 0 0,0 0 0 0 0,-1-1-1 0 0,3-1 1 0 0,16-15-4452 0 0,-11 8 2893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43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46 177 11621 0 0,'-30'8'1139'0'0,"15"-7"1993"0"0,40-22 594 0 0,26-7-3806 0 0,2 3 0 0 0,0 2 0 0 0,77-22 0 0 0,-29 20-5309 0 0,2 9-5500 0 0,-88 14 9357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44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137 229 8257 0 0,'-12'14'1092'0'0,"2"-1"1"0"0,0 2 0 0 0,0-1-1 0 0,1 2 1 0 0,1-1 0 0 0,0 1-1 0 0,-6 21 1 0 0,4-13-453 0 0,2-7-636 0 0,0-1 0 0 0,2 1 0 0 0,0 1 0 0 0,1-1-1 0 0,1 1 1 0 0,0 0 0 0 0,-1 27 0 0 0</inkml:trace>
  <inkml:trace contextRef="#ctx0" brushRef="#br0" timeOffset="1">108 12 9509 0 0,'11'-10'406'0'0,"-8"8"2128"0"0,-3 9-299 0 0,0 5-2031 0 0,-10 51-216 0 0,17 51-3023 0 0,15-2-7015 0 0,-20-104 9155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44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17 154 7005 0 0,'2'8'543'0'0,"-1"-1"1"0"0,0 1 0 0 0,0 0 0 0 0,0 0-1 0 0,-1 0 1 0 0,-1 0 0 0 0,1 0 0 0 0,-1 0 0 0 0,-1 0-1 0 0,1-1 1 0 0,-5 12 0 0 0,3-6 63 0 0,0 0 1 0 0,1 0 0 0 0,-1 17-1 0 0,7-24 395 0 0,6-12-834 0 0,8-14-169 0 0,16-23-17 0 0,-25 29 205 0 0,0 1 0 0 0,1 0 0 0 0,1 0 1 0 0,0 1-1 0 0,0 1 0 0 0,2 0 0 0 0,-1 0 1 0 0,1 2-1 0 0,18-11 0 0 0,-30 19-97 0 0,1 0-1 0 0,0 1 1 0 0,-1-1 0 0 0,1 1-1 0 0,0 0 1 0 0,-1 0 0 0 0,1-1-1 0 0,0 1 1 0 0,0 0 0 0 0,0 0-1 0 0,-1 0 1 0 0,1 1 0 0 0,0-1-1 0 0,-1 0 1 0 0,1 1 0 0 0,0-1-1 0 0,0 1 1 0 0,-1 0 0 0 0,2 0-1 0 0,31 23 207 0 0,-29-20-313 0 0,-1 0 1 0 0,1 0-1 0 0,0-1 0 0 0,0 0 0 0 0,12 6 0 0 0,-10-7-184 0 0,-1 0 0 0 0,1-1 0 0 0,0 0 0 0 0,0 0 0 0 0,0 0 0 0 0,1-1 0 0 0,-1 0 0 0 0,0 0-1 0 0,0-1 1 0 0,0 0 0 0 0,0 0 0 0 0,0-1 0 0 0,0 0 0 0 0,-1 0 0 0 0,1 0 0 0 0,-1-1 0 0 0,1 0 0 0 0,-1 0 0 0 0,7-6-1 0 0,-3 3 44 0 0,-1-1-1 0 0,0-1 1 0 0,-1 1-1 0 0,0-2 1 0 0,0 1-1 0 0,-1-1 1 0 0,0 0-1 0 0,-1 0 1 0 0,0-1-1 0 0,0 0 1 0 0,6-14-1 0 0,-10 19 359 0 0,0-1-1 0 0,-1 1 0 0 0,1 0 0 0 0,-1-1 0 0 0,0 1 0 0 0,0-1 1 0 0,0-8-1 0 0,-1 13-115 0 0,-20 7 922 0 0,18-3-908 0 0,-3 4 226 0 0,0-1 1 0 0,0 1 0 0 0,0 0 0 0 0,-6 14-1 0 0,11-19-247 0 0,-1 0 1 0 0,0 0-1 0 0,1 0 0 0 0,-1 0 0 0 0,1 0 0 0 0,0 0 0 0 0,-1 0 0 0 0,1 0 0 0 0,0 0 0 0 0,0 0 0 0 0,1 0 0 0 0,-1 0 0 0 0,0 0 0 0 0,1 0 0 0 0,-1 0 0 0 0,1 0 0 0 0,-1 0 0 0 0,1 0 1 0 0,0 0-1 0 0,0-1 0 0 0,0 1 0 0 0,0 0 0 0 0,0 0 0 0 0,0-1 0 0 0,3 3 0 0 0,5 7 69 0 0,0 0 0 0 0,0 0 1 0 0,-1 1-1 0 0,-1 0 0 0 0,0 1 0 0 0,-1 0 0 0 0,7 19 1 0 0,9 57-265 0 0,-15-41 3 0 0,0 24 392 0 0,-4 109 751 0 0,-3-144-1102 0 0,-1-17 78 0 0,0 0 0 0 0,-2 0-1 0 0,0-1 1 0 0,-2 1 0 0 0,-7 23-1 0 0,7-29 39 0 0,0-2-1 0 0,0 1 1 0 0,-1-1-1 0 0,-1 1 1 0 0,0-2-1 0 0,-1 1 1 0 0,0-1-1 0 0,-16 17 1 0 0,20-24-38 0 0,-1 0 1 0 0,0-1-1 0 0,0 1 1 0 0,0-1-1 0 0,0 0 1 0 0,-1-1-1 0 0,1 1 1 0 0,-7 1-1 0 0,9-3-20 0 0,0 0 1 0 0,1 0-1 0 0,-1-1 0 0 0,0 1 0 0 0,1-1 0 0 0,-1 0 0 0 0,0 1 0 0 0,0-1 0 0 0,0-1 1 0 0,1 1-1 0 0,-1 0 0 0 0,0-1 0 0 0,0 1 0 0 0,1-1 0 0 0,-1 0 0 0 0,1 0 0 0 0,-1 0 1 0 0,0 0-1 0 0,-2-2 0 0 0,-7-6-5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45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9 653 20362 0 0,'-3'-21'-22'0'0,"0"0"1"0"0,2-1-1 0 0,0 1 1 0 0,1-1-1 0 0,1 1 1 0 0,1 0-1 0 0,1 0 1 0 0,1-1-1 0 0,1 2 1 0 0,0-1-1 0 0,2 1 1 0 0,17-37-1 0 0,-11 32-370 0 0,1 0 0 0 0,1 2 0 0 0,1 0-1 0 0,1 0 1 0 0,1 2 0 0 0,1 0 0 0 0,1 1 0 0 0,1 1-1 0 0,30-21 1 0 0,-14 14-3201 0 0,1 2-1 0 0,44-19 1 0 0,-64 34 2125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0:46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67 6313 0 0,'31'-67'9433'0'0,"-50"76"-9290"0"0,-6 18-87 0 0,1-1 76 0 0,-23 34-1 0 0,41-51-72 0 0,0 0 0 0 0,1-1 0 0 0,1 2 0 0 0,-1-1 0 0 0,1 0 0 0 0,1 1-1 0 0,0 0 1 0 0,-3 17 0 0 0,6-26-26 0 0,-1-1-1 0 0,1 1 0 0 0,0-1 1 0 0,0 1-1 0 0,-1-1 0 0 0,1 1 0 0 0,0 0 1 0 0,0-1-1 0 0,0 1 0 0 0,0-1 1 0 0,0 1-1 0 0,0 0 0 0 0,0-1 1 0 0,0 1-1 0 0,0 0 0 0 0,0-1 1 0 0,0 1-1 0 0,0-1 0 0 0,0 1 1 0 0,1 0-1 0 0,-1-1 0 0 0,0 1 1 0 0,0-1-1 0 0,1 1 0 0 0,-1-1 1 0 0,0 1-1 0 0,1-1 0 0 0,-1 1 1 0 0,1-1-1 0 0,-1 1 0 0 0,0-1 1 0 0,1 1-1 0 0,-1-1 0 0 0,1 0 1 0 0,-1 1-1 0 0,1-1 0 0 0,0 0 1 0 0,-1 1-1 0 0,1-1 0 0 0,1 0-11 0 0,0-1 0 0 0,0 0 0 0 0,0 1 0 0 0,0-1 0 0 0,0 0-1 0 0,0 0 1 0 0,0 0 0 0 0,0 0 0 0 0,-1 0 0 0 0,1-1 0 0 0,2-1-1 0 0,44-48 63 0 0,22-39 2058 0 0,-60 102 640 0 0,30 38-2098 0 0,-33-45-881 0 0,0 0 0 0 0,0-1 0 0 0,1 0 0 0 0,0 0 0 0 0,0 0 0 0 0,0-1 0 0 0,0 0 0 0 0,0-1 1 0 0,1 0-1 0 0,13 2 0 0 0,52 0-10900 0 0,-56-4 8201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3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4224 0 0,'-2'5'6437'0'0,"-8"15"-3823"0"0,-6 31-1257 0 0,15-27 2743 0 0,1-24-4068 0 0,0 1 1 0 0,0-1-1 0 0,1 0 0 0 0,-1 0 0 0 0,0 0 0 0 0,1 1 0 0 0,-1-1 0 0 0,0 0 0 0 0,1 0 0 0 0,-1 0 0 0 0,0 0 0 0 0,1 0 1 0 0,-1 0-1 0 0,1 1 0 0 0,-1-1 0 0 0,0 0 0 0 0,1 0 0 0 0,-1 0 0 0 0,0 0 0 0 0,1 0 0 0 0,-1-1 0 0 0,1 1 0 0 0,-1 0 0 0 0,0 0 1 0 0,1 0-1 0 0,-1 0 0 0 0,0 0 0 0 0,1 0 0 0 0,-1-1 0 0 0,0 1 0 0 0,1 0 0 0 0,-1 0 0 0 0,0 0 0 0 0,0-1 0 0 0,1 1 1 0 0,-1 0-1 0 0,0 0 0 0 0,0-1 0 0 0,1 1 0 0 0,-1 0 0 0 0,0-1 0 0 0,0 1 0 0 0,0 0 0 0 0,1-1 0 0 0,-1 1 0 0 0,0 0 0 0 0,0-1 1 0 0,16-16 265 0 0,-13 2-267 0 0,-11 15-98 0 0,-15 17-34 0 0,7 7-24 0 0,14-19-4130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32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44 264 5112 0 0,'-2'-1'686'0'0,"0"-1"-1"0"0,0 0 0 0 0,0 0 0 0 0,0 0 0 0 0,1 0 1 0 0,-1 0-1 0 0,0-1 0 0 0,1 1 0 0 0,0 0 0 0 0,-1-1 0 0 0,1 1 1 0 0,0-1-1 0 0,0 1 0 0 0,0-1 0 0 0,0-3 0 0 0,-1 1 2578 0 0,2 25-3250 0 0,0-9-712 0 0,-17 473 2148 0 0,17-483-1442 0 0,0-1 1 0 0,0 0-1 0 0,0 1 0 0 0,0-1 0 0 0,0 1 1 0 0,0-1-1 0 0,0 0 0 0 0,0 1 0 0 0,0-1 0 0 0,0 1 1 0 0,0-1-1 0 0,0 0 0 0 0,0 1 0 0 0,0-1 1 0 0,0 0-1 0 0,1 1 0 0 0,-1-1 0 0 0,0 0 1 0 0,0 1-1 0 0,0-1 0 0 0,1 0 0 0 0,-1 1 1 0 0,0-1-1 0 0,0 0 0 0 0,1 1 0 0 0,-1-1 0 0 0,0 0 1 0 0,1 0-1 0 0,-1 1 0 0 0,0-1 0 0 0,1 0 1 0 0,-1 0-1 0 0,0 0 0 0 0,1 0 0 0 0,-1 1 1 0 0,0-1-1 0 0,1 0 0 0 0,-1 0 0 0 0,0 0 0 0 0,1 0 1 0 0,-1 0-1 0 0,1 0 0 0 0,-1 0 0 0 0,0 0 1 0 0,1 0-1 0 0,-1 0 0 0 0,1 0 0 0 0,-1 0 1 0 0,0 0-1 0 0,1 0 0 0 0,-1-1 0 0 0,0 1 0 0 0,1 0 1 0 0,-1 0-1 0 0,0 0 0 0 0,1-1 0 0 0,-1 1 1 0 0,0 0-1 0 0,1 0 0 0 0,-1-1 0 0 0,0 1 1 0 0,0 0-1 0 0,1 0 0 0 0,-1-1 0 0 0,0 1 1 0 0,0 0-1 0 0,1-1 0 0 0,-1 1 0 0 0,0-1 0 0 0,20-20 15 0 0,59-117-400 0 0,-49 83 260 0 0,40-58-1 0 0,-69 113 118 0 0,-1 0 0 0 0,0 0 0 0 0,0-1-1 0 0,0 1 1 0 0,0 0 0 0 0,0-1 0 0 0,1 1-1 0 0,-1 0 1 0 0,0 0 0 0 0,0-1 0 0 0,0 1-1 0 0,1 0 1 0 0,-1 0 0 0 0,0 0 0 0 0,0-1-1 0 0,1 1 1 0 0,-1 0 0 0 0,0 0 0 0 0,0 0-1 0 0,1 0 1 0 0,-1 0 0 0 0,0 0-1 0 0,1-1 1 0 0,-1 1 0 0 0,0 0 0 0 0,0 0-1 0 0,1 0 1 0 0,-1 0 0 0 0,0 0 0 0 0,1 0-1 0 0,-1 0 1 0 0,0 0 0 0 0,1 0 0 0 0,-1 0-1 0 0,0 1 1 0 0,1-1 0 0 0,-1 0 0 0 0,0 0-1 0 0,0 0 1 0 0,1 0 0 0 0,-1 0 0 0 0,1 1-1 0 0,6 14-25 0 0,0 27 44 0 0,-6-40-7 0 0,0 11 198 0 0,13 72-617 0 0,-12-77 772 0 0,0 0 0 0 0,0-1 0 0 0,1 1 1 0 0,0-1-1 0 0,1 1 0 0 0,-1-1 0 0 0,1 0 0 0 0,6 8 0 0 0,-9-15-312 0 0,-1 1 0 0 0,0-1 0 0 0,0 0 0 0 0,0 0 0 0 0,1 0-1 0 0,-1 1 1 0 0,0-1 0 0 0,0 0 0 0 0,1 0 0 0 0,-1 0 0 0 0,0 1-1 0 0,0-1 1 0 0,1 0 0 0 0,-1 0 0 0 0,0 0 0 0 0,1 0 0 0 0,-1 0-1 0 0,0 0 1 0 0,0 0 0 0 0,1 0 0 0 0,-1 0 0 0 0,0 0 0 0 0,1 0-1 0 0,-1 0 1 0 0,0 0 0 0 0,1 0 0 0 0,-1 0 0 0 0,0 0 0 0 0,0 0-1 0 0,1 0 1 0 0,-1 0 0 0 0,0 0 0 0 0,1 0 0 0 0,-1 0 0 0 0,0-1-1 0 0,0 1 1 0 0,1 0 0 0 0,-1 0 0 0 0,0-1 0 0 0,11-14 453 0 0,2-24-666 0 0,-12 37 265 0 0,21-95-449 0 0,-5 0-1 0 0,9-169 1 0 0,-23 232-29 0 0,-3 10-460 0 0,1-20-3494 0 0,7 22-6926 0 0,-5 19 9155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3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6 6049 0 0,'12'1'10998'0'0,"-12"-7"-10201"0"0,0 6-713 0 0,-17 10 14 0 0,-7 22-136 0 0,17-25 70 0 0,1 1-1 0 0,0 1 1 0 0,0-1-1 0 0,0 1 1 0 0,1 0-1 0 0,0 0 1 0 0,1 0-1 0 0,0 1 1 0 0,-2 11-1 0 0,6 2 1293 0 0,20-44-1073 0 0,31-64-416 0 0,-33 109-1283 0 0,-4-4-2372 0 0,-12-18 3085 0 0,0 1 0 0 0,0-2 1 0 0,0 1-1 0 0,0 0 1 0 0,0 0-1 0 0,1-1 0 0 0,-1 1 1 0 0,0-1-1 0 0,1 0 0 0 0,-1 1 1 0 0,1-1-1 0 0,0 0 1 0 0,-1-1-1 0 0,1 1 0 0 0,0 0 1 0 0,2-1-1 0 0,1 0-241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12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8653 0 0,'0'0'114'0'0,"0"1"1"0"0,0-1-1 0 0,0 0 0 0 0,1 0 1 0 0,-1 1-1 0 0,0-1 1 0 0,0 0-1 0 0,0 1 1 0 0,0-1-1 0 0,1 0 0 0 0,-1 0 1 0 0,0 1-1 0 0,0-1 1 0 0,0 0-1 0 0,1 0 0 0 0,-1 0 1 0 0,0 1-1 0 0,0-1 1 0 0,1 0-1 0 0,-1 0 0 0 0,0 0 1 0 0,1 0-1 0 0,-1 0 1 0 0,0 1-1 0 0,0-1 1 0 0,1 0-1 0 0,-1 0 0 0 0,0 0 1 0 0,1 0-1 0 0,-1 0 1 0 0,0 0-1 0 0,1 0 0 0 0,-1 0 1 0 0,0 0-1 0 0,1 0 1 0 0,-1 0-1 0 0,0 0 1 0 0,1 0-1 0 0,-1-1 0 0 0,0 1 1 0 0,0 0-1 0 0,1 0 1 0 0,-1 0-1 0 0,0 0 0 0 0,0 0 1 0 0,1-1-1 0 0,-1 1 1 0 0,0 0-1 0 0,0 0 0 0 0,1 0 1 0 0,-1-1-1 0 0,0 1 1 0 0,14-7 5383 0 0,-12 67-3761 0 0,-2-15 1145 0 0,2-46-2901 0 0,-1 1 0 0 0,1-1-1 0 0,-1 0 1 0 0,1 1 0 0 0,-1-1-1 0 0,1 0 1 0 0,-1 0 0 0 0,0 0-1 0 0,1 0 1 0 0,-1 0 0 0 0,0 0-1 0 0,0 0 1 0 0,0 0 0 0 0,0 0-1 0 0,2-3 1 0 0,-2 3-45 0 0,39-43-1094 0 0,-29 30 1102 0 0,2 0 0 0 0,0 0 0 0 0,1 1 0 0 0,0 1 0 0 0,1 0 0 0 0,19-11 0 0 0,-34 23 91 0 0,0 0 0 0 0,1-1 1 0 0,-1 1-1 0 0,1 0 0 0 0,-1 0 0 0 0,1 0 0 0 0,-1 0 0 0 0,1 0 0 0 0,-1 0 0 0 0,0 0 0 0 0,1 0 0 0 0,-1 0 0 0 0,1 0 0 0 0,-1 0 0 0 0,1 0 0 0 0,-1 0 0 0 0,1 1 0 0 0,-1-1 0 0 0,0 0 0 0 0,1 0 0 0 0,-1 0 0 0 0,1 1 0 0 0,-1-1 0 0 0,0 0 0 0 0,1 0 0 0 0,-1 1 0 0 0,0-1 0 0 0,1 0 0 0 0,-1 1 0 0 0,0-1 0 0 0,1 0 1 0 0,-1 1-1 0 0,0-1 0 0 0,0 1 0 0 0,1-1 0 0 0,-1 0 0 0 0,0 1 0 0 0,0-1 0 0 0,0 1 0 0 0,0-1 0 0 0,0 1 0 0 0,0-1 0 0 0,0 1 0 0 0,1-1 0 0 0,-1 1 0 0 0,0-1 0 0 0,-1 0 0 0 0,1 1 0 0 0,0-1 0 0 0,0 1 0 0 0,1 33 635 0 0,-2-26-249 0 0,1-8-444 0 0,19-13-1041 0 0,4-3 743 0 0,-15 9 522 0 0,0 0 0 0 0,1 1 0 0 0,0 0-1 0 0,0 0 1 0 0,0 1 0 0 0,1 0 0 0 0,0 1-1 0 0,0 0 1 0 0,0 1 0 0 0,1-1 0 0 0,-1 2-1 0 0,19-3 1 0 0,-27 6-73 0 0,0-1 0 0 0,0 1 0 0 0,0 0 1 0 0,0 0-1 0 0,0 0 0 0 0,0 0 0 0 0,0 0 0 0 0,0 0 0 0 0,-1 0 0 0 0,1 1 0 0 0,0-1 1 0 0,-1 0-1 0 0,1 1 0 0 0,-1 0 0 0 0,0-1 0 0 0,1 1 0 0 0,0 2 0 0 0,23 36 371 0 0,-20-32-479 0 0,4 10-524 0 0,16 25 327 0 0,-9-27-5354 0 0,2-10-7523 0 0,-13-6 10113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33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5340 0 0,'1'-1'-632'0'0,"6"-6"265"0"0,4-2 4024 0 0,-11 9-3555 0 0,0-1-1 0 0,1 1 1 0 0,-1 0 0 0 0,0 0-1 0 0,1 0 1 0 0,-1 0 0 0 0,0 0-1 0 0,0 0 1 0 0,1 0 0 0 0,-1 0-1 0 0,0-1 1 0 0,1 1 0 0 0,-1 0 0 0 0,0 0-1 0 0,1 1 1 0 0,-1-1 0 0 0,0 0-1 0 0,1 0 1 0 0,-1 0 0 0 0,0 0-1 0 0,1 0 1 0 0,-1 0 0 0 0,0 0-1 0 0,1 0 1 0 0,-1 1 0 0 0,0-1-1 0 0,0 0 1 0 0,1 0 0 0 0,-1 0 0 0 0,0 1-1 0 0,0-1 1 0 0,1 0 0 0 0,-1 0-1 0 0,0 1 1 0 0,0-1 0 0 0,0 0-1 0 0,1 0 1 0 0,-1 1 0 0 0,0-1-1 0 0,0 0 1 0 0,0 1 0 0 0,0-1 0 0 0,0 0-1 0 0,0 0 1 0 0,0 1 0 0 0,0-1-1 0 0,1 0 1 0 0,-1 1 0 0 0,0-1-1 0 0,0 0 1 0 0,-1 1 0 0 0,1-1-1 0 0,0 0 1 0 0,0 1 0 0 0,0-1 0 0 0,0 0-1 0 0,0 1 1 0 0,0-1 0 0 0,0 0-1 0 0,0 1 1 0 0,-1-1 0 0 0,1 1 41 0 0,0 1 0 0 0,0-1 0 0 0,0 0 0 0 0,0 0 1 0 0,0 0-1 0 0,0 1 0 0 0,0-1 0 0 0,0 0 0 0 0,1 0 1 0 0,-1 0-1 0 0,0 1 0 0 0,1-1 0 0 0,-1 0 0 0 0,1 0 1 0 0,-1 0-1 0 0,1 0 0 0 0,0 1 0 0 0,0-2-109 0 0,-1 0 1 0 0,1 0-1 0 0,-1 0 0 0 0,1 0 0 0 0,-1 0 1 0 0,1 0-1 0 0,-1 0 0 0 0,1 0 0 0 0,0 0 1 0 0,-1 0-1 0 0,1 0 0 0 0,-1 0 0 0 0,0-1 1 0 0,1 1-1 0 0,-1 0 0 0 0,1 0 0 0 0,-1-1 1 0 0,1 1-1 0 0,-1 0 0 0 0,1-1 0 0 0,-1 1 1 0 0,0 0-1 0 0,1-1 0 0 0,-1 1 0 0 0,0 0 1 0 0,1-1-1 0 0,-1 0 0 0 0,33-49-391 0 0,-19 29 379 0 0,-2 2-59 0 0,-8 13 92 0 0,-1 1 0 0 0,1-1 0 0 0,-1 1 0 0 0,2 0-1 0 0,-1 0 1 0 0,0 0 0 0 0,1 0 0 0 0,0 1 0 0 0,0 0 0 0 0,0 0 0 0 0,10-5 0 0 0,-14 9 17 0 0,0 1-1 0 0,0-1 1 0 0,0 1-1 0 0,0 0 0 0 0,0 0 1 0 0,0-1-1 0 0,0 1 1 0 0,0 0-1 0 0,0 0 0 0 0,0 0 1 0 0,0 0-1 0 0,0 0 1 0 0,0 0-1 0 0,-1 1 0 0 0,1-1 1 0 0,-1 0-1 0 0,1 0 1 0 0,-1 0-1 0 0,1 1 1 0 0,-1-1-1 0 0,1 0 0 0 0,-1 1 1 0 0,0-1-1 0 0,0 0 1 0 0,0 1-1 0 0,0 1 0 0 0,8 47-168 0 0,-7-46 114 0 0,6 38-799 0 0,1-15-3025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3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51 8077 0 0,'8'-10'260'0'0,"15"-21"31"0"0,-9 21 4132 0 0,-13 59-779 0 0,-13 338-2889 0 0,17-324-1317 0 0,5-24-4630 0 0,-10-39 4904 0 0</inkml:trace>
  <inkml:trace contextRef="#ctx0" brushRef="#br0" timeOffset="1">31 374 12693 0 0,'-2'-3'-157'0'0,"-23"-24"6033"0"0,25 26-5762 0 0,-1 0-1 0 0,1 0 1 0 0,-1 0-1 0 0,1 1 1 0 0,0-1-1 0 0,-1 0 1 0 0,1 0-1 0 0,0 0 1 0 0,0 0-1 0 0,0 0 1 0 0,-1 0-1 0 0,1 0 1 0 0,0 1-1 0 0,0-1 1 0 0,0 0-1 0 0,0 0 1 0 0,1 0-1 0 0,-1 0 1 0 0,0 0-1 0 0,0 0 1 0 0,0 0-1 0 0,1 0 1 0 0,-1 1-1 0 0,0-1 1 0 0,1 0-1 0 0,-1 0 1 0 0,1 0-1 0 0,-1 1 1 0 0,1-1-1 0 0,0 0 1 0 0,-1 1-1 0 0,1-1 1 0 0,-1 0-1 0 0,1 1 1 0 0,1-1-1 0 0,18-14-611 0 0,1 1 0 0 0,1 2-1 0 0,0 0 1 0 0,30-11 0 0 0,47-13-9553 0 0,-85 31 7840 0 0,9-3-13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33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87 3876 0 0,'-3'-10'597'0'0,"0"0"-1"0"0,0 0 0 0 0,2-1 1 0 0,-1 1-1 0 0,1-12 1 0 0,-1 8 2287 0 0,1 20 2424 0 0,-16 147-3006 0 0,-4 110-2151 0 0,29-186-990 0 0,-3-52-2877 0 0,0 0-4993 0 0,-4-22 7321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34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69 8661 0 0,'-14'-9'-60'0'0,"-2"-4"978"0"0,17 12-893 0 0,-1 1 0 0 0,1-1-1 0 0,-1 0 1 0 0,1 0-1 0 0,-1 1 1 0 0,1-1-1 0 0,0 1 1 0 0,-1-1 0 0 0,1 0-1 0 0,0 1 1 0 0,-1-1-1 0 0,1 1 1 0 0,0-1-1 0 0,-1 1 1 0 0,1 0 0 0 0,0-1-1 0 0,0 1 1 0 0,0 0-1 0 0,0 0 1 0 0,-1-1-1 0 0,1 1 1 0 0,0 0 0 0 0,0 0-1 0 0,0 0 1 0 0,0 0-1 0 0,1 0 1 0 0,26-5 164 0 0,1 2-1 0 0,47-1 1 0 0,32-3-125 0 0,-68 2-46 0 0,-26 4 635 0 0,0 0 0 0 0,-1-2 0 0 0,17-4 0 0 0,-33 9-424 0 0,1 0 1 0 0,-1 0 0 0 0,1 0 0 0 0,0 1 0 0 0,0-1 0 0 0,0 0-1 0 0,0 1 1 0 0,0-1 0 0 0,0 1 0 0 0,1 0 0 0 0,-1-1 0 0 0,-1 7-1 0 0,-16 39 581 0 0,15-34-641 0 0,0 1-1 0 0,0 0 0 0 0,2 1 1 0 0,-2 29-1 0 0,4-41-74 0 0,0 1 0 0 0,0-1 0 0 0,0 1-1 0 0,1 0 1 0 0,0-1 0 0 0,0 1 0 0 0,0-1 0 0 0,0 1 0 0 0,1-1-1 0 0,-1 0 1 0 0,1 0 0 0 0,0 1 0 0 0,1-1 0 0 0,-1 0 0 0 0,1-1-1 0 0,-1 1 1 0 0,1 0 0 0 0,0-1 0 0 0,1 0 0 0 0,5 5 0 0 0,-7-6-67 0 0,0-1 1 0 0,0 0 0 0 0,0 0 0 0 0,0 0 0 0 0,0 0 0 0 0,1 0 0 0 0,-1 0 0 0 0,0-1-1 0 0,1 1 1 0 0,-1-1 0 0 0,1 1 0 0 0,-1-1 0 0 0,1 0 0 0 0,-1 0 0 0 0,0 0 0 0 0,1-1-1 0 0,-1 1 1 0 0,1 0 0 0 0,3-2 0 0 0,-1 0-14 0 0,-1 0 1 0 0,1 0-1 0 0,-1-1 1 0 0,0 1-1 0 0,0-1 1 0 0,0 0-1 0 0,0 0 0 0 0,0 0 1 0 0,4-6-1 0 0,0 1-17 0 0,-1-1 0 0 0,0-1 0 0 0,-1 1-1 0 0,0-1 1 0 0,0 0 0 0 0,-1 0 0 0 0,6-19 0 0 0,-10 26 8 0 0,0 0 1 0 0,-1 1-1 0 0,1-1 1 0 0,-1 0-1 0 0,1 0 1 0 0,-1 1-1 0 0,0-1 1 0 0,0 0-1 0 0,0 0 1 0 0,-1 0-1 0 0,1 1 1 0 0,-1-1-1 0 0,1 0 1 0 0,-1 0-1 0 0,0 1 1 0 0,0-1-1 0 0,-3-4 1 0 0,-12-13-1843 0 0,-5 1-6375 0 0,14 14 3922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35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63 3668 0 0,'-11'-62'8970'0'0,"-2"109"-7539"0"0,5-8-1132 0 0,2-18-48 0 0,2 2-1 0 0,0-1 0 0 0,0 24 0 0 0,3-27 470 0 0,2-9 766 0 0,18-27-1225 0 0,34-46-282 0 0,-39 45 73 0 0,0 0-1 0 0,1 2 1 0 0,1 0 0 0 0,0 0 0 0 0,25-16 0 0 0,-41 31-27 0 0,1 1 0 0 0,-1 0-1 0 0,1-1 1 0 0,0 1 0 0 0,-1 0 0 0 0,1-1 0 0 0,0 1 0 0 0,-1 0 0 0 0,1 0 0 0 0,0 0 0 0 0,-1 0 0 0 0,1-1 0 0 0,0 1 0 0 0,0 0 0 0 0,-1 0 0 0 0,1 0-1 0 0,0 1 1 0 0,-1-1 0 0 0,1 0 0 0 0,0 0 0 0 0,-1 0 0 0 0,1 0 0 0 0,0 1 0 0 0,-1-1 0 0 0,1 0 0 0 0,0 1 0 0 0,-1-1 0 0 0,1 0 0 0 0,0 1 0 0 0,-1-1-1 0 0,1 1 1 0 0,-1-1 0 0 0,1 1 0 0 0,-1-1 0 0 0,1 1 0 0 0,-1-1 0 0 0,0 1 0 0 0,1 0 0 0 0,-1-1 0 0 0,0 1 0 0 0,1 0 0 0 0,-1-1 0 0 0,0 1 0 0 0,0 0-1 0 0,1-1 1 0 0,-1 1 0 0 0,0 0 0 0 0,0-1 0 0 0,0 1 0 0 0,0 0 0 0 0,0 0 0 0 0,0-1 0 0 0,0 2 0 0 0,3 54 142 0 0,-2-37-61 0 0,-1-6-80 0 0,-1-10-24 0 0,1 0 1 0 0,0 0-1 0 0,0 0 0 0 0,0 0 1 0 0,0 0-1 0 0,0 0 0 0 0,1 0 0 0 0,-1 0 1 0 0,1 0-1 0 0,0 0 0 0 0,0 0 1 0 0,0 0-1 0 0,2 4 0 0 0,-3-7 11 0 0,1 0-7 0 0,-1 0-1 0 0,0 0 1 0 0,0 1-1 0 0,1-1 1 0 0,-1 0-1 0 0,0 0 1 0 0,0 0-1 0 0,1 0 1 0 0,-1 0-1 0 0,0 0 1 0 0,0 0-1 0 0,1 0 0 0 0,-1 0 1 0 0,0 0-1 0 0,0 0 1 0 0,1 0-1 0 0,-1 0 1 0 0,0 0-1 0 0,0 0 1 0 0,1 0-1 0 0,-1-1 1 0 0,0 1-1 0 0,0 0 1 0 0,1 0-1 0 0,-1 0 1 0 0,0 0-1 0 0,0 0 0 0 0,0-1 1 0 0,1 1-1 0 0,-1 0 1 0 0,0 0-1 0 0,0 0 1 0 0,0-1-1 0 0,0 1 1 0 0,1 0-1 0 0,-1 0 1 0 0,0 0-1 0 0,0-1 1 0 0,0 1-1 0 0,0 0 0 0 0,0 0 1 0 0,0-1-1 0 0,0 1 1 0 0,0-1-1 0 0,11-11 0 0 0,-10 11-33 0 0,16-20 48 0 0,50-55-571 0 0,-62 71 814 0 0,1-1-1 0 0,0 1 1 0 0,0 1 0 0 0,0-1-1 0 0,1 1 1 0 0,-1 0 0 0 0,1 0-1 0 0,0 1 1 0 0,0 0 0 0 0,11-3-1 0 0,-17 6-121 0 0,1 0 0 0 0,-1 0-1 0 0,1 0 1 0 0,-1 0 0 0 0,1 1-1 0 0,0-1 1 0 0,-1 0 0 0 0,1 1-1 0 0,-1-1 1 0 0,1 1 0 0 0,-1-1-1 0 0,0 1 1 0 0,1 0-1 0 0,-1-1 1 0 0,0 1 0 0 0,1 0-1 0 0,-1 0 1 0 0,0 0 0 0 0,0 0-1 0 0,0 0 1 0 0,2 3 0 0 0,26 34 316 0 0,-13-13-4502 0 0,0-9-5312 0 0,-9-12 4010 0 0,-4-2 3391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50 603 8577 0 0,'7'-9'1355'0'0,"3"-5"4113"0"0,-10 14-5408 0 0,0 0 0 0 0,0-1 0 0 0,1 1 0 0 0,-1 0 0 0 0,0 0 0 0 0,0 0 0 0 0,0-1 0 0 0,0 1 0 0 0,0 0 0 0 0,0 0-1 0 0,0 0 1 0 0,0-1 0 0 0,0 1 0 0 0,0 0 0 0 0,0 0 0 0 0,0 0 0 0 0,0-1 0 0 0,0 1 0 0 0,0 0 0 0 0,0 0 0 0 0,0 0 0 0 0,0-1 0 0 0,-1 1 0 0 0,1 0 0 0 0,0 0 0 0 0,0 0-1 0 0,0-1 1 0 0,0 1 0 0 0,0 0 0 0 0,0 0 0 0 0,-1 0 0 0 0,1 0 0 0 0,0 0 0 0 0,0-1 0 0 0,0 1 0 0 0,0 0 0 0 0,-1 0 0 0 0,1 0 0 0 0,0 0 0 0 0,0 0 0 0 0,0 0 0 0 0,0 0-1 0 0,-1 0 1 0 0,1 0 0 0 0,0 0 0 0 0,0 0 0 0 0,-1 0 0 0 0,1-1 0 0 0,0 1 0 0 0,0 1 0 0 0,0-1 0 0 0,-1 0 0 0 0,1 0 0 0 0,0 0 0 0 0,0 0 0 0 0,0 0 0 0 0,-1 0-1 0 0,1 0 1 0 0,-4 3 17 0 0,-1-1 0 0 0,1 1 0 0 0,1 0 0 0 0,-1 1 0 0 0,0-1 0 0 0,1 1 0 0 0,-1-1-1 0 0,1 1 1 0 0,0 0 0 0 0,0 0 0 0 0,1 1 0 0 0,-3 4 0 0 0,0-1 100 0 0,-3 8 210 0 0,14-12 21 0 0,-4-5-388 0 0,1 0 0 0 0,-1 0 0 0 0,0 0-1 0 0,1 0 1 0 0,-1-1 0 0 0,0 1-1 0 0,0 0 1 0 0,0-1 0 0 0,0 0 0 0 0,2-2-1 0 0,64-60-143 0 0,-34 115 411 0 0,-32-49-273 0 0,1-1 0 0 0,0 1 0 0 0,-1-1 0 0 0,1 0 0 0 0,0 0 0 0 0,0 0 0 0 0,0 0 0 0 0,0 0-1 0 0,0 0 1 0 0,0-1 0 0 0,0 0 0 0 0,0 1 0 0 0,0-1 0 0 0,0 0 0 0 0,0-1 0 0 0,0 1 0 0 0,0 0 0 0 0,0-1 0 0 0,5-1 0 0 0,-2-1-78 0 0,0 0 1 0 0,0 0-1 0 0,-1 0 1 0 0,0 0 0 0 0,0-1-1 0 0,0 0 1 0 0,0 0-1 0 0,0 0 1 0 0,4-6-1 0 0,8-12-639 0 0,-1 1-1 0 0,-1-2 0 0 0,18-36 0 0 0,-30 53 517 0 0,28-56-734 0 0,-3-2 1 0 0,21-68-1 0 0,0-47 2833 0 0,-47 158-1623 0 0,-13 35-285 0 0,-13 35-28 0 0,-3 24 394 0 0,4 1 1 0 0,-27 149-1 0 0,41-174 103 0 0,4-25 239 0 0,1 0 0 0 0,0 27 0 0 0,4-51-682 0 0,4-1-35 0 0,-1-1 1 0 0,1 0 0 0 0,-1 1 0 0 0,1-1 0 0 0,-1 0-1 0 0,0-1 1 0 0,1 1 0 0 0,-1-1 0 0 0,-1 1 0 0 0,1-1 0 0 0,3-3-1 0 0,12-11 8 0 0,31-14-106 0 0,54-26 1 0 0,-69 40-141 0 0,-85 57 162 0 0,27-24 222 0 0,1 1 0 0 0,0 1-1 0 0,-35 38 1 0 0,57-56-97 0 0,1 0 1 0 0,0 1-1 0 0,-1-1 0 0 0,1 0 0 0 0,-1 1 0 0 0,1-1 1 0 0,0 1-1 0 0,-1-1 0 0 0,1 0 0 0 0,0 1 0 0 0,0-1 1 0 0,-1 1-1 0 0,1-1 0 0 0,0 1 0 0 0,0-1 0 0 0,0 1 1 0 0,0-1-1 0 0,0 1 0 0 0,-1-1 0 0 0,1 1 0 0 0,0-1 1 0 0,0 1-1 0 0,0-1 0 0 0,0 1 0 0 0,1-1 0 0 0,-1 1 1 0 0,0-1-1 0 0,0 1 0 0 0,0-1 0 0 0,0 1 0 0 0,0-1 1 0 0,1 1-1 0 0,-1-1 0 0 0,0 1 0 0 0,1 0 0 0 0,19 8 509 0 0,27-5-335 0 0,-18-3-180 0 0,-1-2-1 0 0,1 0 1 0 0,-1-2-1 0 0,0-2 1 0 0,0 0-1 0 0,0-2 0 0 0,48-18 1 0 0,-73 24-64 0 0,0 0 1 0 0,0 0-1 0 0,0-1 1 0 0,-1 1-1 0 0,1-1 1 0 0,0 0-1 0 0,-1 0 0 0 0,1 0 1 0 0,-1 0-1 0 0,1 0 1 0 0,-1-1-1 0 0,0 1 1 0 0,0-1-1 0 0,0 0 1 0 0,-1 1-1 0 0,1-1 0 0 0,-1 0 1 0 0,1 0-1 0 0,-1 0 1 0 0,0 0-1 0 0,0 0 1 0 0,0 0-1 0 0,0 0 1 0 0,-1 0-1 0 0,1-1 1 0 0,-1 1-1 0 0,0-5 0 0 0,0 8 22 0 0,0-1-1 0 0,0 0 0 0 0,-1 1 1 0 0,1-1-1 0 0,0 1 0 0 0,0-1 1 0 0,-1 1-1 0 0,1-1 0 0 0,0 1 1 0 0,-1-1-1 0 0,1 1 0 0 0,0-1 1 0 0,-1 1-1 0 0,1-1 0 0 0,-1 1 1 0 0,1-1-1 0 0,-1 1 0 0 0,1 0 1 0 0,-1-1-1 0 0,1 1 0 0 0,-1 0 1 0 0,1-1-1 0 0,-1 1 0 0 0,1 0 1 0 0,-1 0-1 0 0,0 0 0 0 0,1-1 1 0 0,-1 1-1 0 0,1 0 0 0 0,-1 0 1 0 0,0 0-1 0 0,1 0 0 0 0,-1 0 0 0 0,1 0 1 0 0,-1 0-1 0 0,0 0 0 0 0,1 1 1 0 0,-1-1-1 0 0,1 0 0 0 0,-1 0 1 0 0,0 0-1 0 0,1 1 0 0 0,-1-1 1 0 0,0 1-1 0 0,-27 12 728 0 0,27-12-609 0 0,-1 1 0 0 0,1-1-1 0 0,0 1 1 0 0,0 0 0 0 0,-1-1-1 0 0,1 1 1 0 0,0 0 0 0 0,0 0-1 0 0,0 0 1 0 0,1-1 0 0 0,-1 1-1 0 0,0 0 1 0 0,1 0 0 0 0,0 0-1 0 0,-1 0 1 0 0,1 0 0 0 0,0 0-1 0 0,0 0 1 0 0,0 0 0 0 0,0 0-1 0 0,0 1 1 0 0,1 2 0 0 0,0-2-32 0 0,1 0 1 0 0,-1 0 0 0 0,1 0 0 0 0,0 0-1 0 0,0 0 1 0 0,0 0 0 0 0,0-1-1 0 0,0 1 1 0 0,1-1 0 0 0,-1 1 0 0 0,1-1-1 0 0,4 3 1 0 0,2 1-102 0 0,0-1 0 0 0,0 0 1 0 0,1 0-1 0 0,-1-1 0 0 0,1 0 0 0 0,0-1 1 0 0,0 0-1 0 0,11 1 0 0 0,68 2-4546 0 0,-1-5-5966 0 0,-82-1 9517 0 0,26 0-2008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37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29 8881 0 0,'1'-1'253'0'0,"-1"0"1"0"0,1 0-1 0 0,0 0 0 0 0,0 0 1 0 0,-1 1-1 0 0,1-1 1 0 0,0 0-1 0 0,-1 0 1 0 0,1 0-1 0 0,-1 0 0 0 0,1 0 1 0 0,-1-1-1 0 0,0 1 1 0 0,1 0-1 0 0,-1 0 0 0 0,0 0 1 0 0,0 0-1 0 0,0 0 1 0 0,0 0-1 0 0,0-2 0 0 0,0 2-178 0 0,-1 1-1 0 0,1-1 1 0 0,-1 1-1 0 0,1 0 0 0 0,-1-1 1 0 0,1 1-1 0 0,-1 0 0 0 0,0-1 1 0 0,1 1-1 0 0,-1 0 1 0 0,0 0-1 0 0,1-1 0 0 0,-1 1 1 0 0,0 0-1 0 0,1 0 0 0 0,-1 0 1 0 0,0 0-1 0 0,1 0 1 0 0,-1 0-1 0 0,0 0 0 0 0,1 0 1 0 0,-1 0-1 0 0,0 0 0 0 0,0 1 1 0 0,-5 0 77 0 0,0 0 1 0 0,1 1-1 0 0,-1-1 0 0 0,0 1 1 0 0,1 1-1 0 0,-10 5 0 0 0,2 1 91 0 0,0 0-1 0 0,0 1 0 0 0,1 1 1 0 0,-19 22-1 0 0,27-28-232 0 0,0 1-1 0 0,0-1 1 0 0,0 1-1 0 0,1 0 1 0 0,0 0-1 0 0,0 1 1 0 0,0-1-1 0 0,1 0 1 0 0,0 1 0 0 0,0 0-1 0 0,1-1 1 0 0,0 1-1 0 0,-1 12 1 0 0,2-18-125 0 0,1 0 1 0 0,-1 1-1 0 0,1-1 1 0 0,0 0-1 0 0,-1 0 1 0 0,1 0-1 0 0,0 1 1 0 0,0-1-1 0 0,0 0 1 0 0,0 0-1 0 0,0 0 1 0 0,0 0-1 0 0,0 0 1 0 0,0-1-1 0 0,0 1 1 0 0,0 0-1 0 0,1 0 1 0 0,-1-1-1 0 0,0 1 1 0 0,0-1-1 0 0,1 1 1 0 0,-1-1-1 0 0,0 1 1 0 0,1-1-1 0 0,-1 0 1 0 0,3 1-1 0 0,39 4-4451 0 0,15-15-1303 0 0,-38 5 4238 0 0,2 0-49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37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9 6609 0 0,'6'-1'1470'0'0,"-12"-2"1129"0"0,-15-1 514 0 0,13 6-3033 0 0,1 0-1 0 0,0 0 1 0 0,0 1-1 0 0,0 0 1 0 0,1 0-1 0 0,-1 0 1 0 0,1 1-1 0 0,0 0 1 0 0,-1 0-1 0 0,2 1 1 0 0,-1 0-1 0 0,1 0 1 0 0,-1 0-1 0 0,1 1 1 0 0,1-1 0 0 0,-1 1-1 0 0,1 0 1 0 0,-6 12-1 0 0,10-17-79 0 0,0 0 0 0 0,-1 0 0 0 0,1 1 0 0 0,0-1 0 0 0,0 0 0 0 0,0 0 0 0 0,0 1 0 0 0,0-1 0 0 0,0 0-1 0 0,0 0 1 0 0,0 1 0 0 0,0-1 0 0 0,1 0 0 0 0,-1 0 0 0 0,1 0 0 0 0,-1 1 0 0 0,1-1 0 0 0,-1 0 0 0 0,1 0 0 0 0,-1 0 0 0 0,1 0 0 0 0,0 0 0 0 0,0 0 0 0 0,0 0 0 0 0,-1 0-1 0 0,1 0 1 0 0,2 1 0 0 0,0 0-6 0 0,1 0-1 0 0,-1 0 0 0 0,1 0 1 0 0,0-1-1 0 0,-1 1 0 0 0,1-1 1 0 0,0 0-1 0 0,8 2 0 0 0,-4-2-75 0 0,1 0 1 0 0,-1 0-1 0 0,0 0 0 0 0,1-1 0 0 0,-1-1 0 0 0,0 0 1 0 0,1 0-1 0 0,13-3 0 0 0,-15 1-39 0 0,1 0 1 0 0,-1-1-1 0 0,0 0 0 0 0,-1 0 0 0 0,1 0 1 0 0,7-7-1 0 0,-11 8 53 0 0,-1 1 0 0 0,0-1 0 0 0,0 1 0 0 0,0-1 0 0 0,0 0-1 0 0,-1 0 1 0 0,1 0 0 0 0,-1 0 0 0 0,0 0 0 0 0,0 0 0 0 0,0 0 0 0 0,0 0 0 0 0,0-1 0 0 0,-1 1-1 0 0,1 0 1 0 0,-1-1 0 0 0,0-3 0 0 0,-17-8-2692 0 0,4 9-1898 0 0,7 5 3303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38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8837 0 0,'24'-12'1433'0'0,"-24"12"-1286"0"0,1-1-1 0 0,-1 1 1 0 0,1 0 0 0 0,0 0-1 0 0,-1 0 1 0 0,1 0-1 0 0,-1 0 1 0 0,1-1-1 0 0,0 1 1 0 0,-1 0-1 0 0,1 0 1 0 0,-1 1-1 0 0,1-1 1 0 0,0 0 0 0 0,-1 0-1 0 0,1 0 1 0 0,-1 0-1 0 0,1 0 1 0 0,0 1-1 0 0,-1-1 1 0 0,1 0-1 0 0,-1 1 1 0 0,1-1 0 0 0,-1 0-1 0 0,1 1 1 0 0,-1-1-1 0 0,1 0 1 0 0,-1 1-1 0 0,1-1 1 0 0,-1 1-1 0 0,0-1 1 0 0,1 1-1 0 0,-1-1 1 0 0,0 1 0 0 0,1 0-1 0 0,12 50 2888 0 0,-12-43-2714 0 0,1 1 1 0 0,0 0-1 0 0,0-1 0 0 0,1 0 0 0 0,0 1 0 0 0,0-1 1 0 0,7 11-1 0 0,-9-19-298 0 0,0 0 0 0 0,0 0-1 0 0,-1 0 1 0 0,1 0 0 0 0,0 0 0 0 0,0-1 0 0 0,-1 1 0 0 0,1 0-1 0 0,0 0 1 0 0,0 0 0 0 0,0-1 0 0 0,-1 1 0 0 0,1 0 0 0 0,0-1-1 0 0,-1 1 1 0 0,1 0 0 0 0,0-1 0 0 0,-1 1 0 0 0,1-1 0 0 0,-1 1-1 0 0,1-1 1 0 0,-1 0 0 0 0,1 1 0 0 0,-1-1 0 0 0,1 1 0 0 0,-1-1-1 0 0,1 0 1 0 0,-1 0 0 0 0,0 1 0 0 0,1-2 0 0 0,24-33-135 0 0,-17 24 134 0 0,-1 1-31 0 0,0 1 1 0 0,1 1-1 0 0,0-1 1 0 0,14-10 0 0 0,-18 16 112 0 0,0 0 0 0 0,0 1 0 0 0,1 0 0 0 0,-1-1 1 0 0,1 1-1 0 0,-1 1 0 0 0,1-1 0 0 0,0 1 0 0 0,-1 0 0 0 0,1 0 1 0 0,0 0-1 0 0,0 1 0 0 0,5-1 0 0 0,-4 5-4 0 0,0 1 0 0 0,0-1-1 0 0,0 1 1 0 0,-1 0 0 0 0,0 0 0 0 0,0 0-1 0 0,0 1 1 0 0,8 12 0 0 0,-12-17-106 0 0,40 48 791 0 0,-20-28-2884 0 0,-6-10-3502 0 0,1-3-5022 0 0,-14-8 8736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38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90 11733 0 0,'15'-9'1666'0'0,"-6"2"3193"0"0,-8 16-753 0 0,-10 34-3445 0 0,2-14-315 0 0,6-12 25 0 0,1-12-225 0 0,0 1-1 0 0,-1 0 1 0 0,1-1-1 0 0,-1 0 1 0 0,0 1-1 0 0,0-1 1 0 0,-5 10-1 0 0,39-65-2128 0 0,38-55-159 0 0,-60 92 2138 0 0,-7 7 75 0 0,0-1 1 0 0,1 1 0 0 0,1 1 0 0 0,-1-1-1 0 0,1 1 1 0 0,-1 0 0 0 0,1 0-1 0 0,10-6 1 0 0,-15 11-15 0 0,0 0 1 0 0,0 0-1 0 0,0 0 1 0 0,-1 0-1 0 0,1 0 1 0 0,0 0-1 0 0,0 0 1 0 0,0 0-1 0 0,0 0 1 0 0,-1 1-1 0 0,1-1 0 0 0,0 0 1 0 0,0 0-1 0 0,-1 1 1 0 0,1-1-1 0 0,0 1 1 0 0,-1-1-1 0 0,1 1 1 0 0,0-1-1 0 0,-1 1 1 0 0,1-1-1 0 0,0 1 0 0 0,-1-1 1 0 0,1 1-1 0 0,-1 0 1 0 0,1-1-1 0 0,-1 1 1 0 0,0 0-1 0 0,1 0 1 0 0,-1-1-1 0 0,0 1 1 0 0,1 0-1 0 0,-1 0 0 0 0,0 0 1 0 0,0-1-1 0 0,0 1 1 0 0,0 0-1 0 0,1 0 1 0 0,-1 0-1 0 0,-1 0 1 0 0,8 52-293 0 0,-4-26-1422 0 0,0-12-1634 0 0,3 5-6594 0 0,-3-14 7548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13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26 8125 0 0,'-15'-12'978'0'0,"12"-2"3878"0"0,23 21-927 0 0,-4 6-2576 0 0,0 1-1 0 0,-1 0 1 0 0,-1 1-1 0 0,17 22 0 0 0,-13-11-642 0 0,-1 0-1 0 0,20 39 0 0 0,-18-22-401 0 0,-1 2 0 0 0,-2 0 0 0 0,17 76 0 0 0,-27-84-200 0 0,-1 0 1 0 0,-1 0-1 0 0,-2 1 1 0 0,-2-1-1 0 0,-2 1 1 0 0,-1-1-1 0 0,-1 0 1 0 0,-3 0-1 0 0,-1 0 1 0 0,-1-1-1 0 0,-2 0 0 0 0,-28 60 1 0 0,-18 8-4503 0 0,36-72-15 0 0,-29 31-1 0 0,25-33 272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38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13345 0 0,'14'0'584'0'0,"-6"1"308"0"0,0-1 0 0 0,0 0 0 0 0,0-1 0 0 0,0 0 0 0 0,0 0 1 0 0,-1-1-1 0 0,15-4 0 0 0,-12 2-925 0 0,60-28-935 0 0,-68 30 930 0 0,1 1 0 0 0,0-1 1 0 0,-1 1-1 0 0,1-1 0 0 0,-1 0 1 0 0,1 0-1 0 0,-1 0 0 0 0,0 0 1 0 0,0-1-1 0 0,0 1 0 0 0,0 0 0 0 0,-1-1 1 0 0,1 0-1 0 0,-1 1 0 0 0,1-1 1 0 0,-1 0-1 0 0,0 0 0 0 0,0 0 1 0 0,0 1-1 0 0,1-7 0 0 0,-6 7 42 0 0,1 1 1 0 0,-1 0-1 0 0,0 0 0 0 0,0 0 1 0 0,1 1-1 0 0,-1 0 0 0 0,0-1 1 0 0,0 1-1 0 0,0 0 0 0 0,1 1 0 0 0,-1-1 1 0 0,-5 2-1 0 0,-12 8 246 0 0,-40 24 0 0 0,56-31 47 0 0,0 1-1 0 0,0-1 1 0 0,0 1-1 0 0,0 0 1 0 0,1 0-1 0 0,0 1 1 0 0,0-1-1 0 0,0 1 1 0 0,0 0-1 0 0,1 0 1 0 0,0 0-1 0 0,0 0 1 0 0,-3 8-1 0 0,6-12-257 0 0,0-1 0 0 0,0 1 1 0 0,0 0-1 0 0,0-1 0 0 0,0 1 0 0 0,0 0 0 0 0,0-1 0 0 0,0 1 0 0 0,0 0 0 0 0,0-1 0 0 0,0 1 1 0 0,0 0-1 0 0,1-1 0 0 0,-1 1 0 0 0,0 0 0 0 0,0-1 0 0 0,1 1 0 0 0,-1-1 0 0 0,1 1 0 0 0,-1-1 1 0 0,0 1-1 0 0,1-1 0 0 0,-1 1 0 0 0,1-1 0 0 0,-1 1 0 0 0,1-1 0 0 0,-1 1 0 0 0,2-1 0 0 0,23 11 46 0 0,28-5-648 0 0,-14-4-627 0 0,28 1-4074 0 0,-2-7-3520 0 0,-41-1 6227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39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0 9737 0 0,'-15'1'1020'0'0,"0"1"0"0"0,0 0 0 0 0,0 1 0 0 0,0 1 0 0 0,1 0 0 0 0,-1 1 0 0 0,1 0 0 0 0,-17 9 0 0 0,15-5-726 0 0,0 0 0 0 0,0 0 0 0 0,0 2 0 0 0,1 0 0 0 0,1 0 0 0 0,0 1 0 0 0,1 1-1 0 0,0 1 1 0 0,1 0 0 0 0,0 0 0 0 0,-10 18 0 0 0,21-30-262 0 0,0-1-1 0 0,0 1 1 0 0,0-1-1 0 0,0 1 1 0 0,0 0 0 0 0,1-1-1 0 0,-1 1 1 0 0,0 0 0 0 0,1-1-1 0 0,0 1 1 0 0,-1 0-1 0 0,1 0 1 0 0,0 0 0 0 0,0 0-1 0 0,0-1 1 0 0,0 1-1 0 0,0 0 1 0 0,1 0 0 0 0,-1 0-1 0 0,0-1 1 0 0,1 1-1 0 0,-1 0 1 0 0,1 0 0 0 0,0-1-1 0 0,-1 1 1 0 0,3 1-1 0 0,-1 0-38 0 0,0-1-1 0 0,1 0 1 0 0,-1 0 0 0 0,1 0-1 0 0,0-1 1 0 0,-1 1-1 0 0,1-1 1 0 0,0 1-1 0 0,0-1 1 0 0,0 0-1 0 0,0 0 1 0 0,0 0-1 0 0,6 0 1 0 0,7 1-951 0 0,1 0 0 0 0,-1-1 0 0 0,0-1 0 0 0,32-4 0 0 0,-15-2-4834 0 0,48-16 0 0 0,-53 12 3777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39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56 9001 0 0,'2'-2'368'0'0,"0"-1"1"0"0,0 1-1 0 0,0-1 0 0 0,0 1 1 0 0,-1-1-1 0 0,1 0 0 0 0,-1 0 1 0 0,0 0-1 0 0,0 0 0 0 0,0 0 1 0 0,0 0-1 0 0,0 0 1 0 0,0 0-1 0 0,-1 0 0 0 0,0 0 1 0 0,0 0-1 0 0,0-4 0 0 0,-5 90 5197 0 0,-16 45-5235 0 0,19-118-124 0 0,-7 33-166 0 0,2-12-35 0 0,1 1 0 0 0,1-1 0 0 0,1 1 0 0 0,2 0 0 0 0,2 0 0 0 0,3 31 0 0 0,-1-51-387 0 0,1 0 0 0 0,0 0 0 0 0,8 16 0 0 0,-1-8-3324 0 0,1-3-4447 0 0,-7-15 4173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40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20 292 12253 0 0,'-20'0'7715'0'0,"46"0"-5918"0"0,49-1-1787 0 0,139-17-354 0 0,-77 9-2501 0 0,-1-7-4635 0 0,-75 3 4344 0 0,-22 2 3909 0 0,-49 24 8283 0 0,-20 46-6034 0 0,24-44-3003 0 0,1 1 1 0 0,1 0 0 0 0,0 0-1 0 0,1 0 1 0 0,1 0 0 0 0,0 1-1 0 0,2 24 1 0 0,10-24-3386 0 0</inkml:trace>
  <inkml:trace contextRef="#ctx0" brushRef="#br0" timeOffset="1">665 30 10865 0 0,'-3'-6'-117'0'0,"3"4"190"0"0,-1 1 0 0 0,1 0 0 0 0,0 0 1 0 0,-1 0-1 0 0,1 0 0 0 0,-1 0 1 0 0,1-1-1 0 0,-1 1 0 0 0,1 0 1 0 0,-1 0-1 0 0,0 0 0 0 0,0 1 0 0 0,1-1 1 0 0,-1 0-1 0 0,0 0 0 0 0,0 0 1 0 0,0 0-1 0 0,0 1 0 0 0,0-1 1 0 0,0 0-1 0 0,0 1 0 0 0,0-1 0 0 0,0 1 1 0 0,0 0-1 0 0,-1-1 0 0 0,1 1 1 0 0,0 0-1 0 0,0-1 0 0 0,-2 1 1 0 0,2 1-199 0 0,1-1 0 0 0,-1 1 0 0 0,0 0 1 0 0,1-1-1 0 0,-1 1 0 0 0,1 0 1 0 0,-1 0-1 0 0,1-1 0 0 0,-1 1 0 0 0,1 0 1 0 0,-1 0-1 0 0,1 0 0 0 0,0 0 1 0 0,0 0-1 0 0,-1-1 0 0 0,1 1 0 0 0,0 0 1 0 0,0 0-1 0 0,0 0 0 0 0,0 0 1 0 0,0 0-1 0 0,0 0 0 0 0,0 0 0 0 0,0 0 1 0 0,0 0-1 0 0,1 0 0 0 0,-1-1 1 0 0,0 1-1 0 0,1 1 0 0 0,6 28-4998 0 0,-4-21 3981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40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7453 0 0,'0'0'112'0'0,"1"0"1"0"0,0 0-1 0 0,-1 1 0 0 0,1-1 1 0 0,-1 1-1 0 0,1-1 1 0 0,0 0-1 0 0,-1 1 1 0 0,1-1-1 0 0,-1 1 1 0 0,1-1-1 0 0,-1 1 1 0 0,1-1-1 0 0,-1 1 0 0 0,1 0 1 0 0,-1-1-1 0 0,0 1 1 0 0,1 0-1 0 0,-1-1 1 0 0,0 1-1 0 0,1 0 1 0 0,-1-1-1 0 0,0 1 0 0 0,0 0 1 0 0,0-1-1 0 0,0 1 1 0 0,0 0-1 0 0,0 0 1 0 0,0-1-1 0 0,0 1 1 0 0,0 0-1 0 0,0 0 0 0 0,0-1 1 0 0,0 1-1 0 0,0 0 1 0 0,-1-1-1 0 0,1 1 1 0 0,0 0-1 0 0,0-1 1 0 0,-1 1-1 0 0,1 0 0 0 0,-1-1 1 0 0,1 1-1 0 0,0-1 1 0 0,-1 1-1 0 0,0 0 1 0 0,-34 38 805 0 0,14-16-650 0 0,16-16-182 0 0,1 0 0 0 0,0 0 1 0 0,0 0-1 0 0,0 0 0 0 0,1 1 0 0 0,0-1 1 0 0,-2 13-1 0 0,4-17-67 0 0,1 0 1 0 0,0 0 0 0 0,-1-1-1 0 0,1 1 1 0 0,0 0-1 0 0,0 0 1 0 0,1 0-1 0 0,-1-1 1 0 0,1 1 0 0 0,-1 0-1 0 0,1 0 1 0 0,0-1-1 0 0,0 1 1 0 0,0 0 0 0 0,0-1-1 0 0,1 1 1 0 0,-1-1-1 0 0,1 0 1 0 0,-1 1-1 0 0,1-1 1 0 0,0 0 0 0 0,0 0-1 0 0,0 0 1 0 0,2 2-1 0 0,0-1-90 0 0,-1-1 1 0 0,1 1-1 0 0,0-1 0 0 0,-1 1 0 0 0,1-1 0 0 0,0-1 0 0 0,0 1 0 0 0,0 0 0 0 0,1-1 0 0 0,-1 0 1 0 0,0 0-1 0 0,0 0 0 0 0,1-1 0 0 0,-1 1 0 0 0,1-1 0 0 0,-1 0 0 0 0,0 0 0 0 0,1-1 0 0 0,-1 1 1 0 0,0-1-1 0 0,9-2 0 0 0,-10 1 50 0 0,1 1-1 0 0,-1-1 1 0 0,0 0 0 0 0,0 0 0 0 0,0 0-1 0 0,0-1 1 0 0,-1 1 0 0 0,1 0 0 0 0,-1-1-1 0 0,1 0 1 0 0,-1 0 0 0 0,0 0 0 0 0,0 0 0 0 0,0 0-1 0 0,0 0 1 0 0,-1 0 0 0 0,1 0 0 0 0,-1-1-1 0 0,0 1 1 0 0,0-1 0 0 0,0 1 0 0 0,0-1-1 0 0,-1 1 1 0 0,1-1 0 0 0,-1 0 0 0 0,0-5 0 0 0,-1 6 101 0 0,0-1 0 0 0,-1 1 0 0 0,1-1 0 0 0,0 1 0 0 0,-1 0 1 0 0,0 0-1 0 0,0 0 0 0 0,0 0 0 0 0,0 0 0 0 0,0 0 1 0 0,-1 0-1 0 0,1 1 0 0 0,-1-1 0 0 0,-4-2 0 0 0,-21-15-1299 0 0,4 12-5741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40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 9825 0 0,'7'-4'251'0'0,"13"-1"3628"0"0,-27 28-619 0 0,2-17-3180 0 0,0 1 1 0 0,0 0 0 0 0,1 0-1 0 0,0 0 1 0 0,0 1-1 0 0,1-1 1 0 0,0 1-1 0 0,0 0 1 0 0,1 0-1 0 0,0 0 1 0 0,0 0-1 0 0,1 0 1 0 0,0 10-1 0 0,1-18-328 0 0,7-2-956 0 0,0-1 658 0 0,-1 0-1 0 0,1 0 1 0 0,0-1 0 0 0,-1 0-1 0 0,0 0 1 0 0,0 0-1 0 0,0-1 1 0 0,10-10 0 0 0,17-11 483 0 0,-26 21 580 0 0,0 1-1 0 0,0 0 1 0 0,0 0-1 0 0,1 0 1 0 0,0 1-1 0 0,-1 0 1 0 0,1 1-1 0 0,0 0 1 0 0,1 0 0 0 0,-1 1-1 0 0,0-1 1 0 0,10 1-1 0 0,-13 3-452 0 0,-1 1 0 0 0,0-1-1 0 0,0 1 1 0 0,0-1 0 0 0,0 1 0 0 0,0 0 0 0 0,3 4 0 0 0,11 8-74 0 0,49 23-2283 0 0,6-13-7424 0 0,-55-21 7773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41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33 5180 0 0,'-2'-3'167'0'0,"0"1"0"0"0,0-1 0 0 0,0 1 0 0 0,0 0 0 0 0,0 0 0 0 0,-1 0-1 0 0,1 0 1 0 0,-1 0 0 0 0,1 1 0 0 0,-1-1 0 0 0,0 1 0 0 0,1 0-1 0 0,-1-1 1 0 0,0 1 0 0 0,0 0 0 0 0,0 1 0 0 0,0-1 0 0 0,-4 0-1 0 0,-62-1 3434 0 0,43 3-2441 0 0,10 1-839 0 0,0 1-1 0 0,0 0 1 0 0,0 1-1 0 0,0 0 1 0 0,1 2-1 0 0,0 0 1 0 0,-15 8-1 0 0,29-14-275 0 0,1 0 0 0 0,-1 0-1 0 0,1 0 1 0 0,-1 1 0 0 0,1-1-1 0 0,-1 0 1 0 0,1 1 0 0 0,-1-1-1 0 0,1 0 1 0 0,-1 1-1 0 0,1-1 1 0 0,-1 0 0 0 0,1 1-1 0 0,0-1 1 0 0,-1 1 0 0 0,1-1-1 0 0,0 1 1 0 0,-1-1 0 0 0,1 1-1 0 0,0-1 1 0 0,0 1-1 0 0,-1-1 1 0 0,1 1 0 0 0,0-1-1 0 0,0 1 1 0 0,0 0 0 0 0,0-1-1 0 0,0 1 1 0 0,0-1-1 0 0,0 1 1 0 0,0 0 0 0 0,13 16 493 0 0,27 7-410 0 0,-38-24-95 0 0,28 14 128 0 0,-21-11-48 0 0,1 1-1 0 0,-1 0 1 0 0,0 0 0 0 0,0 1 0 0 0,-1 1-1 0 0,0-1 1 0 0,0 1 0 0 0,14 13 0 0 0,-22-18-55 0 0,0-1 1 0 0,1 0 0 0 0,-1 1-1 0 0,0-1 1 0 0,0 1 0 0 0,0-1-1 0 0,1 1 1 0 0,-1-1 0 0 0,0 0-1 0 0,0 1 1 0 0,0-1 0 0 0,0 1-1 0 0,0-1 1 0 0,0 1 0 0 0,0-1-1 0 0,0 1 1 0 0,0-1 0 0 0,0 1-1 0 0,0-1 1 0 0,0 1 0 0 0,0-1-1 0 0,0 0 1 0 0,-1 1 0 0 0,1-1-1 0 0,0 1 1 0 0,0-1 0 0 0,0 1-1 0 0,-1-1 1 0 0,1 0 0 0 0,0 1-1 0 0,-1 0 1 0 0,-17 11 776 0 0,-28 3-607 0 0,40-13-192 0 0,-105 26-4343 0 0,70-19-2863 0 0,26-6 4482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45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15 3536 0 0,'-2'2'162'0'0,"-1"-1"0"0"0,1 1 0 0 0,0-1 0 0 0,-1 1 0 0 0,1-1 0 0 0,-1 0 0 0 0,0 0 0 0 0,1 0 0 0 0,-1 0 0 0 0,-4 0 0 0 0,-30 1 5982 0 0,27-2-4057 0 0,10 0-1971 0 0,-2 0 702 0 0,4 0-277 0 0,155-3 2601 0 0,213-19-1934 0 0,-161 17-805 0 0,-171 5-482 0 0,-35 0 1843 0 0,3 2-5933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46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18 6025 0 0,'-38'-15'3029'0'0,"25"13"3814"0"0,46 17-6533 0 0,53 18 0 0 0,23 10-307 0 0,-108-43 21 0 0,0 0 1 0 0,0 1-1 0 0,0-1 0 0 0,0 1 1 0 0,0-1-1 0 0,-1 1 0 0 0,1-1 1 0 0,0 1-1 0 0,0 0 0 0 0,-1-1 0 0 0,1 1 1 0 0,0 0-1 0 0,-1 0 0 0 0,1-1 1 0 0,-1 1-1 0 0,1 0 0 0 0,-1 0 1 0 0,1 0-1 0 0,-1 0 0 0 0,0 0 0 0 0,1 0 1 0 0,-1 0-1 0 0,0 0 0 0 0,0 0 1 0 0,1-1-1 0 0,-1 1 0 0 0,0 2 1 0 0,-1-1 11 0 0,1 0 0 0 0,-1 1 0 0 0,0-1 0 0 0,1 0 0 0 0,-1 0 0 0 0,0 0 0 0 0,-1 0 0 0 0,1 0 0 0 0,0 0 0 0 0,0 0 0 0 0,-3 3 0 0 0,-6 6 160 0 0,-1-1 0 0 0,-23 19 0 0 0,28-25-88 0 0,-61 52 721 0 0,-88 92-1 0 0,73-50-7123 0 0,68-74 157 0 0,7-15 4001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48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5593 0 0,'10'-35'9966'0'0,"-2"30"-6013"0"0,-3 26-3902 0 0,-1 101 358 0 0,9 98-2009 0 0,-12-189-2772 0 0,0-10-4451 0 0,-1-17 7342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16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568 210 3072 0 0,'-24'7'168'0'0,"1"0"0"0"0,-1-2 0 0 0,-1-1 0 0 0,1-1 1 0 0,-1-1-1 0 0,-25-2 0 0 0,-44 5 815 0 0,6 1 811 0 0,57-5-1159 0 0,0 1 0 0 0,1 2 0 0 0,-59 13 0 0 0,89-17-604 0 0,-1 0 0 0 0,1 0 0 0 0,0 0 0 0 0,-1 0 0 0 0,1 0 1 0 0,0 0-1 0 0,-1 0 0 0 0,1 0 0 0 0,0 0 0 0 0,-1 1 0 0 0,1-1 0 0 0,0 0 0 0 0,-1 0 0 0 0,1 0 0 0 0,0 0 0 0 0,-1 1 0 0 0,1-1 0 0 0,0 0 0 0 0,-1 0 0 0 0,1 0 0 0 0,0 1 0 0 0,0-1 0 0 0,-1 0 0 0 0,1 1 0 0 0,0-1 1 0 0,0 0-1 0 0,0 0 0 0 0,0 1 0 0 0,-1-1 0 0 0,1 0 0 0 0,0 1 0 0 0,0-1 0 0 0,0 1 0 0 0,0-1 0 0 0,0 0 0 0 0,0 1 0 0 0,12 6 377 0 0,23 1-216 0 0,40-2 128 0 0,117-4 1 0 0,-95-3-63 0 0,261-23 106 0 0,-189 9-248 0 0,964-80 380 0 0,524-15 113 0 0,-1620 108-614 0 0,1644-54 228 0 0,-958 55 466 0 0,1034 5 1103 0 0,703 46 625 0 0,-1174 19-1905 0 0,-210-7-89 0 0,-277-45-2055 0 0,-458-16-8334 0 0,-294-1 7731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48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65 6633 0 0,'-9'-17'-148'0'0,"4"6"5619"0"0,22 0-2079 0 0,5 4-3223 0 0,0 2 0 0 0,1 0 1 0 0,-1 1-1 0 0,1 1 0 0 0,0 1 0 0 0,42 3 0 0 0,-58-1-126 0 0,2 0-38 0 0,1 1 0 0 0,-1 0 0 0 0,0 1-1 0 0,1 0 1 0 0,-1 0 0 0 0,0 1 0 0 0,0 0 0 0 0,0 1 0 0 0,-1 0 0 0 0,1 0 0 0 0,-1 1 0 0 0,0 0-1 0 0,0 0 1 0 0,7 8 0 0 0,-9-8-11 0 0,0 0 1 0 0,-1 1-1 0 0,0-1 0 0 0,0 1 1 0 0,0 0-1 0 0,-1 1 0 0 0,0-1 1 0 0,0 1-1 0 0,-1 0 0 0 0,1 0 0 0 0,-2 0 1 0 0,1 0-1 0 0,-1 1 0 0 0,0-1 1 0 0,0 1-1 0 0,-1-1 0 0 0,1 14 1 0 0,-3-11 1 0 0,0-1 0 0 0,-1 1 0 0 0,0 0 0 0 0,-1-1 0 0 0,0 1 0 0 0,0-1 0 0 0,-1 0 0 0 0,0 0 0 0 0,-1 0 0 0 0,0-1 0 0 0,0 0 0 0 0,-13 16 0 0 0,-1-2 280 0 0,-1-1-1 0 0,0 0 1 0 0,-28 20-1 0 0,-140 97 1155 0 0,155-117-3553 0 0,-69 31 0 0 0,83-47-4778 0 0,15-5 4819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49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7953 0 0,'0'0'223'0'0,"1"0"0"0"0,0 0 0 0 0,-1 0 0 0 0,1 0 0 0 0,-1 1 0 0 0,1-1 0 0 0,0 0 0 0 0,-1 0 0 0 0,1 1 0 0 0,-1-1 1 0 0,1 0-1 0 0,-1 1 0 0 0,1-1 0 0 0,-1 0 0 0 0,1 1 0 0 0,-1-1 0 0 0,0 1 0 0 0,1-1 0 0 0,-1 1 0 0 0,0-1 0 0 0,1 1 0 0 0,-1-1 0 0 0,0 1 0 0 0,1-1 1 0 0,-1 1-1 0 0,0 0 0 0 0,5 25 2052 0 0,-5 38-3797 0 0,-1-44 394 0 0,1-13-459 0 0,0 6-4769 0 0,2-10 4726 0 0</inkml:trace>
  <inkml:trace contextRef="#ctx0" brushRef="#br0" timeOffset="1">19 46 7881 0 0,'-10'-6'8'0'0,"10"-1"-316"0"0,0 1-64 0 0,0 1-100 0 0,0-1-188 0 0,0 1-337 0 0,0 1-479 0 0,0-3 572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49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7893 0 0,'1'0'103'0'0,"0"0"1"0"0,0 1-1 0 0,0-1 0 0 0,-1 0 1 0 0,1 1-1 0 0,0-1 1 0 0,0 1-1 0 0,-1-1 1 0 0,1 1-1 0 0,0-1 0 0 0,-1 1 1 0 0,1 0-1 0 0,-1-1 1 0 0,1 1-1 0 0,-1 0 1 0 0,1-1-1 0 0,-1 1 0 0 0,1 0 1 0 0,-1 0-1 0 0,1-1 1 0 0,-1 1-1 0 0,0 0 1 0 0,0 0-1 0 0,1 0 0 0 0,-1-1 1 0 0,0 1-1 0 0,0 0 1 0 0,0 1-1 0 0,0 1 30 0 0,-1-1 0 0 0,1 0 0 0 0,-1 0 0 0 0,0 0 0 0 0,0 0 0 0 0,0 0 0 0 0,0 0 0 0 0,0 0 0 0 0,0 0 0 0 0,-1 0 0 0 0,-1 2 0 0 0,-9 10 152 0 0,-1-2 0 0 0,-22 18 1 0 0,17-15-149 0 0,13-11-113 0 0,1-1-15 0 0,0 1-1 0 0,0-1 1 0 0,0 1-1 0 0,0-1 1 0 0,0 1-1 0 0,1 1 1 0 0,0-1-1 0 0,0 0 1 0 0,0 1-1 0 0,0-1 1 0 0,1 1-1 0 0,0 0 1 0 0,0 0-1 0 0,0 0 1 0 0,-2 10-1 0 0,7-11 12 0 0,0-1-1 0 0,0 0 1 0 0,0 1-1 0 0,0-1 1 0 0,1-1-1 0 0,0 1 1 0 0,0 0-1 0 0,-1-1 1 0 0,1 0-1 0 0,8 3 1 0 0,2 3-47 0 0,-1-1-143 0 0,21 16 1733 0 0,-33-22-1527 0 0,-1-1 1 0 0,1 1 0 0 0,-1 0-1 0 0,1 0 1 0 0,0-1-1 0 0,-1 1 1 0 0,0 0 0 0 0,1 0-1 0 0,-1 0 1 0 0,1 0-1 0 0,-1-1 1 0 0,0 1 0 0 0,0 0-1 0 0,1 0 1 0 0,-1 0-1 0 0,0 0 1 0 0,0 0 0 0 0,0 0-1 0 0,0 0 1 0 0,0 0 0 0 0,0 0-1 0 0,0 0 1 0 0,-1 0-1 0 0,1 0 1 0 0,0-1 0 0 0,0 1-1 0 0,-1 0 1 0 0,1 0-1 0 0,-1 0 1 0 0,1 0 0 0 0,-1 0-1 0 0,1-1 1 0 0,-1 1-1 0 0,1 0 1 0 0,-1-1 0 0 0,1 1-1 0 0,-2 1 1 0 0,-12 12-25 0 0,-1-1 1 0 0,-28 21 0 0 0,10-11-3496 0 0,5-3-4303 0 0,22-17 6228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4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5513 0 0,'-7'2'687'0'0,"-1"1"0"0"0,1 0 1 0 0,-1 0-1 0 0,1 1 1 0 0,0 0-1 0 0,0 0 0 0 0,1 0 1 0 0,-1 1-1 0 0,1 0 1 0 0,-9 10-1 0 0,7-9-529 0 0,0 2 0 0 0,1-1 1 0 0,0 1-1 0 0,0 1 0 0 0,1-1 0 0 0,0 1 0 0 0,0 0 0 0 0,1 0 0 0 0,-6 15 0 0 0,10-23-235 0 0,1 0 0 0 0,-1 0 0 0 0,1 0 0 0 0,0 0-1 0 0,0 1 1 0 0,-1-1 0 0 0,1 0 0 0 0,0 0 0 0 0,0 0-1 0 0,0 0 1 0 0,0 0 0 0 0,0 0 0 0 0,0 1 0 0 0,1-1-1 0 0,-1 0 1 0 0,0 0 0 0 0,0 0 0 0 0,1 0 0 0 0,-1 0-1 0 0,1 0 1 0 0,-1 0 0 0 0,1 0 0 0 0,-1 0 0 0 0,1 0-1 0 0,0 0 1 0 0,-1 0 0 0 0,1 0 0 0 0,0-1 0 0 0,0 1-1 0 0,0 0 1 0 0,0 0 0 0 0,0-1 0 0 0,-1 1 0 0 0,3 0 0 0 0,1 1-838 0 0,0-1 1 0 0,1 0 0 0 0,-1 0 0 0 0,1-1-1 0 0,-1 1 1 0 0,1-1 0 0 0,6 0 0 0 0,5 0-382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50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3956 0 0,'0'-2'9776'0'0,"0"0"-9997"0"0,0-3 281 0 0,0 0 0 0 0,0 0 0 0 0,0-1 0 0 0,1 1 0 0 0,-1 0 0 0 0,1 0 0 0 0,1 0 0 0 0,-1 0 1 0 0,1 0-1 0 0,0 0 0 0 0,0 0 0 0 0,0 0 0 0 0,1 0 0 0 0,-1 1 0 0 0,1 0 0 0 0,1-1 0 0 0,-1 1 0 0 0,0 0 0 0 0,1 0 0 0 0,0 1 0 0 0,0-1 0 0 0,0 1 0 0 0,0 0 0 0 0,0 0 0 0 0,1 0 0 0 0,0 1 0 0 0,9-5 0 0 0,-3 1-90 0 0,1 0 0 0 0,0 1 1 0 0,0 0-1 0 0,1 1 0 0 0,-1 1 0 0 0,1 0 0 0 0,0 0 0 0 0,0 1 1 0 0,0 1-1 0 0,18 0 0 0 0,-26 2-163 0 0,1 1-1 0 0,-1 0 1 0 0,0 0 0 0 0,0 0 0 0 0,0 1-1 0 0,6 3 1 0 0,-1 5-8642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50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25 8025 0 0,'0'1'256'0'0,"0"0"0"0"0,1 0 0 0 0,-1 0 0 0 0,1 0 1 0 0,-1 0-1 0 0,1 0 0 0 0,0 0 0 0 0,-1 0 0 0 0,1 0 0 0 0,0 0 0 0 0,0-1 1 0 0,0 1-1 0 0,-1 0 0 0 0,1-1 0 0 0,0 1 0 0 0,0 0 0 0 0,0-1 1 0 0,0 1-1 0 0,0-1 0 0 0,0 0 0 0 0,0 1 0 0 0,0-1 0 0 0,0 0 0 0 0,0 1 1 0 0,1-1-1 0 0,-1 0 0 0 0,1 0 0 0 0,1 0-174 0 0,-1-1-1 0 0,1 1 1 0 0,-1 0-1 0 0,1-1 1 0 0,-1 0 0 0 0,0 1-1 0 0,1-1 1 0 0,-1 0-1 0 0,0 0 1 0 0,0-1 0 0 0,3-1-1 0 0,4-2-105 0 0,-8 5-5 0 0,0 0-1 0 0,0-1 1 0 0,0 1 0 0 0,0-1 0 0 0,0 0 0 0 0,0 1-1 0 0,0-1 1 0 0,-1 1 0 0 0,1-1 0 0 0,0 0-1 0 0,0 0 1 0 0,0 0 0 0 0,-1 1 0 0 0,1-1-1 0 0,0 0 1 0 0,-1 0 0 0 0,1 0 0 0 0,-1 0 0 0 0,1 0-1 0 0,-1 0 1 0 0,0 0 0 0 0,1 0 0 0 0,-1 0-1 0 0,0 0 1 0 0,0-1 0 0 0,1-1 0 0 0,-2 3 25 0 0,1 0 0 0 0,0-1 0 0 0,0 1 0 0 0,-1 0 0 0 0,1 0 0 0 0,0-1-1 0 0,-1 1 1 0 0,1 0 0 0 0,-1 0 0 0 0,1 0 0 0 0,0 0 0 0 0,-1-1 0 0 0,1 1 0 0 0,-1 0 0 0 0,1 0 0 0 0,0 0 0 0 0,-1 0 0 0 0,1 0 0 0 0,-1 0 0 0 0,1 0 0 0 0,0 0 0 0 0,-1 0 0 0 0,1 0 0 0 0,-1 0 0 0 0,1 1 0 0 0,0-1 0 0 0,-1 0 0 0 0,1 0 0 0 0,-1 0 0 0 0,1 0 0 0 0,0 1 0 0 0,-1-1 0 0 0,0 1 0 0 0,-17 6 71 0 0,17-7-87 0 0,-13 12 213 0 0,11-10-104 0 0,-1 0 0 0 0,1 0 1 0 0,-1 1-1 0 0,1-1 0 0 0,0 1 1 0 0,0 0-1 0 0,1 0 0 0 0,-1 0 1 0 0,0 1-1 0 0,1-1 0 0 0,0 0 1 0 0,0 1-1 0 0,0 0 0 0 0,0-1 1 0 0,1 1-1 0 0,-1 0 0 0 0,1 0 1 0 0,0 0-1 0 0,0 0 0 0 0,0 6 1 0 0,1-8-119 0 0,1-1 0 0 0,0 0 0 0 0,0 0 0 0 0,0 0 0 0 0,-1 0 0 0 0,1 0 0 0 0,0 0 0 0 0,1-1 0 0 0,-1 1 0 0 0,0 0 0 0 0,0 0 0 0 0,0-1 0 0 0,0 1 0 0 0,1-1 0 0 0,-1 1 0 0 0,0-1 0 0 0,0 1 0 0 0,1-1 0 0 0,-1 0 0 0 0,0 0 0 0 0,1 0 0 0 0,-1 0 0 0 0,0 0 0 0 0,1 0 0 0 0,-1 0 0 0 0,0 0 0 0 0,2 0 0 0 0,41-3-3298 0 0,24-19-5207 0 0,-50 16 7169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5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53 8465 0 0,'4'-18'245'0'0,"5"-16"6838"0"0,-26 86-5652 0 0,3 15-1381 0 0,4 1 1 0 0,3 0-1 0 0,1 97 1 0 0,14-116-1514 0 0,2-19-6577 0 0,-9-26 5970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51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30 131 7237 0 0,'0'0'18'0'0,"-1"0"0"0"0,1-1 1 0 0,0 1-1 0 0,-1-1 1 0 0,1 1-1 0 0,0 0 0 0 0,-1-1 1 0 0,1 1-1 0 0,0 0 1 0 0,-1-1-1 0 0,1 1 0 0 0,-1 0 1 0 0,1 0-1 0 0,0-1 1 0 0,-1 1-1 0 0,1 0 0 0 0,-1 0 1 0 0,1 0-1 0 0,-1 0 1 0 0,1 0-1 0 0,-1 0 0 0 0,1 0 1 0 0,-1 0-1 0 0,1 0 1 0 0,-1 0-1 0 0,1 0 0 0 0,-1 0 1 0 0,1 0-1 0 0,-1 0 1 0 0,1 0-1 0 0,0 0 1 0 0,-1 0-1 0 0,1 0 0 0 0,-1 1 1 0 0,1-1-1 0 0,-1 0 1 0 0,1 0-1 0 0,-1 1 0 0 0,1-1 1 0 0,0 0-1 0 0,-1 1 1 0 0,1-1-1 0 0,0 0 0 0 0,-1 1 1 0 0,1-1-1 0 0,0 0 1 0 0,0 1-1 0 0,-1-1 0 0 0,1 1 1 0 0,0-1-1 0 0,0 1 1 0 0,-1-1-1 0 0,1 1 0 0 0,-8 7 4758 0 0,49-5-3555 0 0,-32-2-1217 0 0,-1 0 0 0 0,1 0-1 0 0,0-1 1 0 0,0 0 0 0 0,0-1 0 0 0,0 0 0 0 0,16-4-1 0 0,41-13 24 0 0,-50 15 11 0 0,0-1 0 0 0,-1 0 0 0 0,1-2 0 0 0,22-10-1 0 0,-34 14-43 0 0,-1 0 0 0 0,1 0-1 0 0,-1 0 1 0 0,1 0 0 0 0,-1 0-1 0 0,0-1 1 0 0,0 1 0 0 0,0-1-1 0 0,-1 0 1 0 0,1 0 0 0 0,-1 0-1 0 0,1 0 1 0 0,-1 0 0 0 0,0-1-1 0 0,0 1 1 0 0,0 0 0 0 0,-1-1-1 0 0,1 0 1 0 0,-1 1 0 0 0,0-1-1 0 0,0 0 1 0 0,0 0 0 0 0,-1 0-1 0 0,1 0 1 0 0,-1-5 0 0 0,0 8 30 0 0,0 1 0 0 0,-1 0 1 0 0,1-1-1 0 0,0 1 0 0 0,-1 0 1 0 0,1-1-1 0 0,0 1 0 0 0,-1 0 1 0 0,1 0-1 0 0,-1-1 0 0 0,1 1 1 0 0,0 0-1 0 0,-1 0 0 0 0,1 0 1 0 0,-1 0-1 0 0,1 0 0 0 0,-1-1 1 0 0,1 1-1 0 0,-1 0 0 0 0,1 0 1 0 0,0 0-1 0 0,-1 0 0 0 0,1 0 1 0 0,-1 0-1 0 0,1 0 0 0 0,-1 1 1 0 0,1-1-1 0 0,-1 0 0 0 0,1 0 1 0 0,0 0-1 0 0,-1 0 0 0 0,1 0 1 0 0,-1 1-1 0 0,1-1 0 0 0,0 0 1 0 0,-1 0-1 0 0,1 1 0 0 0,0-1 1 0 0,-1 0-1 0 0,1 1 1 0 0,-1-1-1 0 0,-17 11 1052 0 0,10-5-736 0 0,0 0 0 0 0,0 1 1 0 0,1 0-1 0 0,0 1 0 0 0,1 0 0 0 0,-1 0 1 0 0,1 0-1 0 0,1 0 0 0 0,0 1 0 0 0,0 0 0 0 0,0 1 1 0 0,1-1-1 0 0,1 1 0 0 0,0-1 0 0 0,0 1 1 0 0,1 0-1 0 0,0 0 0 0 0,-1 12 0 0 0,4-20-332 0 0,-1-1-1 0 0,1 1 1 0 0,-1 0-1 0 0,1-1 1 0 0,0 1-1 0 0,0-1 0 0 0,0 1 1 0 0,0-1-1 0 0,0 0 1 0 0,0 1-1 0 0,0-1 0 0 0,0 0 1 0 0,0 0-1 0 0,1 0 1 0 0,-1 0-1 0 0,0 0 0 0 0,1 0 1 0 0,-1 0-1 0 0,1 0 1 0 0,-1 0-1 0 0,1-1 1 0 0,0 1-1 0 0,-1 0 0 0 0,1-1 1 0 0,0 0-1 0 0,1 1 1 0 0,49 7-1391 0 0,-33-7-482 0 0,1-1-1 0 0,-1-1 0 0 0,0-1 0 0 0,31-7 0 0 0,-11 1-1313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5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7229 0 0,'8'-21'3012'0'0,"-2"9"4298"0"0,-5 37-6439 0 0,-1-16-664 0 0,1 1 0 0 0,0-1 0 0 0,0 1 0 0 0,1-1 0 0 0,0 0 0 0 0,1 0 0 0 0,5 14-1 0 0,-7-21-150 0 0,-1-1-1 0 0,1 1 0 0 0,0 0 0 0 0,0-1 0 0 0,0 1 0 0 0,0-1 1 0 0,0 1-1 0 0,0-1 0 0 0,0 1 0 0 0,1-1 0 0 0,-1 0 0 0 0,0 1 1 0 0,1-1-1 0 0,-1 0 0 0 0,1 0 0 0 0,-1 0 0 0 0,1 0 0 0 0,0 0 0 0 0,-1-1 1 0 0,1 1-1 0 0,0 0 0 0 0,0-1 0 0 0,-1 1 0 0 0,1-1 0 0 0,0 0 1 0 0,0 0-1 0 0,0 1 0 0 0,0-1 0 0 0,-1 0 0 0 0,1-1 0 0 0,0 1 1 0 0,0 0-1 0 0,0 0 0 0 0,0-1 0 0 0,-1 1 0 0 0,1-1 0 0 0,0 0 0 0 0,0 1 1 0 0,-1-1-1 0 0,1 0 0 0 0,-1 0 0 0 0,1 0 0 0 0,-1 0 0 0 0,1 0 1 0 0,1-2-1 0 0,6-3-97 0 0,0 0 1 0 0,0-1-1 0 0,0 0 0 0 0,-1 0 1 0 0,0-1-1 0 0,-1 0 0 0 0,0-1 1 0 0,0 1-1 0 0,-1-2 1 0 0,0 1-1 0 0,0 0 0 0 0,-1-1 1 0 0,0 0-1 0 0,-1 0 1 0 0,0-1-1 0 0,3-12 0 0 0,-2-4-667 0 0,1-4-2794 0 0,-1 13-5460 0 0,-5 14 6648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52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66 9561 0 0,'1'1'189'0'0,"1"1"0"0"0,-1-1 1 0 0,0 0-1 0 0,0 0 0 0 0,0 0 0 0 0,1 0 0 0 0,-1 0 1 0 0,1 0-1 0 0,-1 0 0 0 0,0 0 0 0 0,1 0 1 0 0,0-1-1 0 0,-1 1 0 0 0,1-1 0 0 0,-1 1 0 0 0,1-1 1 0 0,0 0-1 0 0,-1 1 0 0 0,1-1 0 0 0,0 0 1 0 0,-1 0-1 0 0,1 0 0 0 0,0-1 0 0 0,-1 1 0 0 0,1 0 1 0 0,0 0-1 0 0,-1-1 0 0 0,1 1 0 0 0,-1-1 1 0 0,4-1-1 0 0,45-23 2268 0 0,-45 22-2295 0 0,-3 2-121 0 0,1 0 0 0 0,-1-1 0 0 0,0 1-1 0 0,0 0 1 0 0,0-1 0 0 0,0 0-1 0 0,0 1 1 0 0,0-1 0 0 0,0 0 0 0 0,0 0-1 0 0,-1 0 1 0 0,1 0 0 0 0,-1 0 0 0 0,1 0-1 0 0,-1-1 1 0 0,0 1 0 0 0,0 0-1 0 0,0-1 1 0 0,0 1 0 0 0,0-1 0 0 0,-1 1-1 0 0,1-5 1 0 0,-4 7-57 0 0,-1 1-1 0 0,0-1 1 0 0,1 1-1 0 0,-1 0 1 0 0,1-1 0 0 0,0 2-1 0 0,-1-1 1 0 0,1 0-1 0 0,-5 3 1 0 0,-6 3 16 0 0,0 1 0 0 0,1 0 0 0 0,1 1 0 0 0,-1 1 0 0 0,1-1 0 0 0,1 2 0 0 0,0 0 0 0 0,0 0 1 0 0,1 1-1 0 0,0 1 0 0 0,1-1 0 0 0,-14 28 0 0 0,22-39-18 0 0,1 0 0 0 0,-1 0 0 0 0,0 0 0 0 0,1 0 0 0 0,-1 0 0 0 0,1 0 0 0 0,0 0 0 0 0,-1 0 0 0 0,1 0-1 0 0,0 0 1 0 0,-1 0 0 0 0,1 0 0 0 0,0 0 0 0 0,0 0 0 0 0,0 0 0 0 0,0 0 0 0 0,0 0 0 0 0,0 0 0 0 0,0 0 0 0 0,1 0 0 0 0,-1 0 0 0 0,0 0 0 0 0,0 0 0 0 0,1 0 0 0 0,-1 0 0 0 0,1 0 0 0 0,-1 0 0 0 0,1 0 0 0 0,-1 0 0 0 0,1 0 0 0 0,0 0 0 0 0,-1 0 0 0 0,1-1 0 0 0,0 1 0 0 0,-1 0 0 0 0,1-1 0 0 0,0 1 0 0 0,0 0 0 0 0,0-1 0 0 0,0 1 0 0 0,0-1 0 0 0,0 1 0 0 0,0-1 0 0 0,0 0 0 0 0,0 1 0 0 0,0-1 0 0 0,0 0 0 0 0,0 0 0 0 0,0 1 0 0 0,0-1 0 0 0,0 0 0 0 0,0 0 0 0 0,0 0-1 0 0,0 0 1 0 0,0-1 0 0 0,0 1 0 0 0,0 0 0 0 0,2-1 0 0 0,11-1-1599 0 0,0 0 0 0 0,0-1-1 0 0,20-8 1 0 0,-23 8-193 0 0,28-8-2921 0 0,-18 3 3369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26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74 6009 0 0,'4'-73'9956'0'0,"-9"96"-7855"0"0,-4 12-1458 0 0,2 0 0 0 0,2 0 0 0 0,-3 49 0 0 0,3-21-248 0 0,-7 319-2171 0 0,12-330-565 0 0,8-1-3340 0 0,-3-24-236 0 0,-2-14 4375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52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3 137 4120 0 0,'8'28'2929'0'0,"-6"-8"6091"0"0,-3-21-8855 0 0,0 0-1 0 0,-1-1 1 0 0,1 1 0 0 0,0-1 0 0 0,0 1 0 0 0,0-1 0 0 0,1 1-1 0 0,-1-1 1 0 0,0 0 0 0 0,1 1 0 0 0,-1-1 0 0 0,0-2 0 0 0,1-2-186 0 0,0 1 1 0 0,1 0 0 0 0,0 0-1 0 0,0-1 1 0 0,0 1 0 0 0,0 0-1 0 0,1 0 1 0 0,0 0-1 0 0,0 0 1 0 0,0 0 0 0 0,1 1-1 0 0,0-1 1 0 0,0 1 0 0 0,0-1-1 0 0,0 1 1 0 0,0 0 0 0 0,1 0-1 0 0,4-3 1 0 0,37-29-3936 0 0,5 9-3927 0 0,-37 22 6273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53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17 9689 0 0,'7'-6'277'0'0,"1"-1"1486"0"0,-20 4-1050 0 0,6 5-612 0 0,1 0-1 0 0,-1 0 1 0 0,1 1-1 0 0,-1-1 1 0 0,1 1-1 0 0,0 1 0 0 0,-5 3 1 0 0,-11 6 47 0 0,18-12-135 0 0,0 0 0 0 0,0 1 0 0 0,0-1 0 0 0,1 0 0 0 0,-1 1 0 0 0,0 0 0 0 0,1 0 0 0 0,-1 0 0 0 0,1 0 0 0 0,0 0 0 0 0,0 0 0 0 0,0 0 0 0 0,0 1-1 0 0,0-1 1 0 0,0 1 0 0 0,1 0 0 0 0,-1-1 0 0 0,1 1 0 0 0,-1 0 0 0 0,1 0 0 0 0,-1 5 0 0 0,2-7-12 0 0,1 1 0 0 0,0-1-1 0 0,-1 0 1 0 0,1-1 0 0 0,0 1 0 0 0,0 0-1 0 0,-1 0 1 0 0,1 0 0 0 0,0 0 0 0 0,0-1-1 0 0,0 1 1 0 0,0 0 0 0 0,0-1 0 0 0,0 1-1 0 0,0-1 1 0 0,1 1 0 0 0,-1-1-1 0 0,0 1 1 0 0,0-1 0 0 0,2 0 0 0 0,31 10-71 0 0,-27-8 50 0 0,39 6-26 0 0,-36-7 15 0 0,0 1 0 0 0,0 0-1 0 0,0 0 1 0 0,0 1 0 0 0,15 7-1 0 0,-24-10 44 0 0,-1 0 0 0 0,1 1 0 0 0,-1-1-1 0 0,1 0 1 0 0,-1 1 0 0 0,1-1 0 0 0,-1 1 0 0 0,1-1-1 0 0,-1 1 1 0 0,0-1 0 0 0,0 1 0 0 0,1-1 0 0 0,-1 1 0 0 0,0-1-1 0 0,0 1 1 0 0,1-1 0 0 0,-1 1 0 0 0,0 0 0 0 0,0-1-1 0 0,0 1 1 0 0,0-1 0 0 0,0 1 0 0 0,0 0 0 0 0,0-1-1 0 0,0 1 1 0 0,0-1 0 0 0,0 1 0 0 0,0 0 0 0 0,0-1-1 0 0,0 1 1 0 0,-1-1 0 0 0,1 1 0 0 0,0-1 0 0 0,0 1-1 0 0,-1-1 1 0 0,1 1 0 0 0,0-1 0 0 0,-1 1 0 0 0,1-1 0 0 0,0 1-1 0 0,-1-1 1 0 0,1 1 0 0 0,-1-1 0 0 0,1 1 0 0 0,-1-1-1 0 0,1 0 1 0 0,-1 0 0 0 0,0 1 0 0 0,-32 25 19 0 0,25-21 20 0 0,-2 3-504 0 0,-41 30-500 0 0,17-21-7581 0 0,31-17 7382 0 0</inkml:trace>
  <inkml:trace contextRef="#ctx0" brushRef="#br0" timeOffset="1">348 121 7233 0 0,'1'0'138'0'0,"0"0"0"0"0,0 0 0 0 0,0 1-1 0 0,0-1 1 0 0,-1 0 0 0 0,1 1 0 0 0,0-1 0 0 0,0 1 0 0 0,0-1 0 0 0,-1 0 0 0 0,1 1 0 0 0,0 0 0 0 0,-1-1 0 0 0,1 1 0 0 0,0-1 0 0 0,-1 1 0 0 0,1 0 0 0 0,-1-1 0 0 0,1 1 0 0 0,-1 0 0 0 0,1 0 0 0 0,-1 0 0 0 0,0-1-1 0 0,1 1 1 0 0,-1 0 0 0 0,0 0 0 0 0,1 0 0 0 0,-1 0 0 0 0,0-1 0 0 0,0 1 0 0 0,0 0 0 0 0,0 0 0 0 0,0 0 0 0 0,0 0 0 0 0,0 2 0 0 0,-5 44-442 0 0,2-21-4510 0 0,4-21 3053 0 0,5-3 349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5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74 11973 0 0,'6'-18'240'0'0,"-6"11"-176"0"0,0 0 160 0 0,0 0-112 0 0,0 0 160 0 0,0 2-244 0 0,0-1-120 0 0,0 3-104 0 0,-9-2-28 0 0,9 2-104 0 0,-1-1-204 0 0,1 2-240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54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7305 0 0,'2'2'276'0'0,"0"0"0"0"0,0 0 1 0 0,0 0-1 0 0,0 0 1 0 0,-1 0-1 0 0,1 0 0 0 0,-1 0 1 0 0,0 0-1 0 0,0 0 1 0 0,1 1-1 0 0,-2-1 0 0 0,1 1 1 0 0,0-1-1 0 0,0 1 1 0 0,-1-1-1 0 0,1 1 0 0 0,-1-1 1 0 0,0 1-1 0 0,0-1 1 0 0,0 1-1 0 0,0 4 0 0 0,-2 8 408 0 0,0-1-1 0 0,-10 29 0 0 0,9-31-446 0 0,0-1 0 0 0,0 1-1 0 0,-2 21 1 0 0,5-31-158 0 0,0 0 0 0 0,0-1-1 0 0,0 1 1 0 0,0 0 0 0 0,0 0-1 0 0,0-1 1 0 0,0 1 0 0 0,0 0-1 0 0,1-1 1 0 0,-1 1 0 0 0,1 0-1 0 0,-1-1 1 0 0,1 1 0 0 0,0-1-1 0 0,0 1 1 0 0,0-1 0 0 0,0 1-1 0 0,0-1 1 0 0,0 0 0 0 0,0 1-1 0 0,0-1 1 0 0,0 0 0 0 0,0 0-1 0 0,3 2 1 0 0,0-2-33 0 0,1 1 0 0 0,0-1 0 0 0,-1 0 1 0 0,1-1-1 0 0,0 1 0 0 0,-1-1 0 0 0,1 0 0 0 0,5 0 0 0 0,-6-2-42 0 0,1 0 0 0 0,-1-1-1 0 0,0 1 1 0 0,0-1 0 0 0,0 0 0 0 0,0 0-1 0 0,0 0 1 0 0,0-1 0 0 0,-1 1-1 0 0,0-1 1 0 0,0 0 0 0 0,0 0-1 0 0,0 0 1 0 0,3-6 0 0 0,-5 5-67 0 0,1 1 1 0 0,-1-1-1 0 0,0 0 1 0 0,0 0-1 0 0,-1 0 1 0 0,1 0-1 0 0,-1 0 1 0 0,0 0-1 0 0,-1-1 1 0 0,1 1-1 0 0,-3-7 1 0 0,-5-9-3615 0 0,-6 5-5062 0 0,11 14 7145 0 0</inkml:trace>
  <inkml:trace contextRef="#ctx0" brushRef="#br0" timeOffset="1">144 79 8621 0 0,'1'0'256'0'0,"0"0"1"0"0,0 0-1 0 0,-1 0 1 0 0,1 1-1 0 0,0-1 1 0 0,0 0-1 0 0,0 0 1 0 0,0 1-1 0 0,0-1 1 0 0,0 1-1 0 0,-1-1 1 0 0,1 1 0 0 0,0-1-1 0 0,0 1 1 0 0,-1 0-1 0 0,1-1 1 0 0,0 1-1 0 0,-1 0 1 0 0,1-1-1 0 0,0 1 1 0 0,-1 0-1 0 0,1 0 1 0 0,-1 0-1 0 0,1 1 1 0 0,8 31 2093 0 0,-6 46-1132 0 0,-3-64 20 0 0,0-15-1228 0 0,0 0 0 0 0,0 0 0 0 0,0 1 0 0 0,0-1 0 0 0,0 0 0 0 0,0 0-1 0 0,1 1 1 0 0,-1-1 0 0 0,0 0 0 0 0,0 0 0 0 0,0 1 0 0 0,1-1 0 0 0,-1 0-1 0 0,0 0 1 0 0,0 0 0 0 0,1 0 0 0 0,-1 1 0 0 0,0-1 0 0 0,0 0 0 0 0,1 0 0 0 0,-1 0-1 0 0,0 0 1 0 0,0 0 0 0 0,1 0 0 0 0,-1 0 0 0 0,0 0 0 0 0,0 0 0 0 0,1 0-1 0 0,-1 0 1 0 0,0 0 0 0 0,1 0 0 0 0,-1 0 0 0 0,0 0 0 0 0,0 0 0 0 0,1 0-1 0 0,-1 0 1 0 0,0 0 0 0 0,1 0 0 0 0,-1 0 0 0 0,0 0 0 0 0,0-1 0 0 0,1 1-1 0 0,-1 0 1 0 0,0 0 0 0 0,0 0 0 0 0,0 0 0 0 0,1-1 0 0 0,-1 1 0 0 0,0 0-1 0 0,0 0 1 0 0,0-1 0 0 0,1 1 0 0 0,-1 0 0 0 0,0 0 0 0 0,0-1 0 0 0,0 1-1 0 0,20-17-123 0 0,-17 15 165 0 0,15-14-27 0 0,45-33-154 0 0,-57 46 183 0 0,-1 0-1 0 0,1 0 1 0 0,0 1-1 0 0,-1-1 1 0 0,1 1-1 0 0,0 1 1 0 0,0-1-1 0 0,1 1 1 0 0,-1 0-1 0 0,10 0 1 0 0,-14 1-135 0 0,1 1 0 0 0,-1-1 0 0 0,0 1 0 0 0,0 0 0 0 0,0 0 0 0 0,0 0 0 0 0,-1 0 0 0 0,1 0 0 0 0,0 0 0 0 0,0 1 0 0 0,-1-1 0 0 0,1 0 0 0 0,-1 1 0 0 0,1-1 0 0 0,1 4 0 0 0,16 18-3650 0 0,-6-7-2902 0 0,-5-7 4222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5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3500 0 0,'-5'0'370'0'0,"0"1"-1"0"0,1 0 1 0 0,-1 0-1 0 0,1 1 1 0 0,-1-1-1 0 0,1 1 1 0 0,-1 0-1 0 0,1 1 1 0 0,0-1-1 0 0,0 1 0 0 0,0-1 1 0 0,0 1-1 0 0,1 0 1 0 0,-1 1-1 0 0,1-1 1 0 0,-1 1-1 0 0,1-1 1 0 0,-4 8-1 0 0,-2 1 131 0 0,2 0-1 0 0,-1 0 1 0 0,2 1-1 0 0,-11 27 1 0 0,15-34-378 0 0,0 1 0 0 0,1 0 0 0 0,0-1 0 0 0,0 1 1 0 0,0 0-1 0 0,1 0 0 0 0,0 0 0 0 0,0 0 0 0 0,0 0 0 0 0,1 0 0 0 0,3 11 1 0 0,-3-15-69 0 0,0-1 0 0 0,0 1 0 0 0,0 0 0 0 0,0 0 1 0 0,1-1-1 0 0,-1 1 0 0 0,1-1 0 0 0,-1 1 0 0 0,1-1 1 0 0,0 0-1 0 0,0 0 0 0 0,0 0 0 0 0,0 0 0 0 0,1 0 1 0 0,-1 0-1 0 0,0 0 0 0 0,1-1 0 0 0,-1 1 0 0 0,1-1 1 0 0,0 0-1 0 0,-1 0 0 0 0,1 0 0 0 0,0 0 0 0 0,0 0 0 0 0,0 0 1 0 0,-1-1-1 0 0,1 1 0 0 0,0-1 0 0 0,4 0 0 0 0,-2 0-52 0 0,0-1-1 0 0,0 0 0 0 0,-1 1 0 0 0,1-2 0 0 0,0 1 0 0 0,-1 0 0 0 0,1-1 0 0 0,-1 0 0 0 0,0 0 0 0 0,0 0 0 0 0,1-1 0 0 0,-1 1 0 0 0,-1-1 0 0 0,1 0 0 0 0,0 0 0 0 0,-1 0 0 0 0,1-1 1 0 0,-1 1-1 0 0,5-8 0 0 0,-4 5 20 0 0,0 0 1 0 0,0 0 0 0 0,-1-1 0 0 0,0 0 0 0 0,0 0 0 0 0,0 0-1 0 0,-1 0 1 0 0,0 0 0 0 0,-1 0 0 0 0,1-1 0 0 0,-1 1-1 0 0,0-9 1 0 0,-2 13-89 0 0,1-1 0 0 0,-1 1 0 0 0,0 0 0 0 0,0 0 0 0 0,0 0 0 0 0,0 0 0 0 0,-1 0-1 0 0,1 0 1 0 0,-1 1 0 0 0,0-1 0 0 0,1 0 0 0 0,-1 1 0 0 0,-3-3 0 0 0,-8-6-3044 0 0,-1 7-4040 0 0,10 4 5722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55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89 7137 0 0,'4'-5'439'0'0,"-1"0"0"0"0,0-1 0 0 0,1 1 0 0 0,-2-1 0 0 0,1 0 0 0 0,-1 1 0 0 0,0-1 0 0 0,0 0 0 0 0,0-1 0 0 0,-1 1 0 0 0,0 0 0 0 0,0 0 0 0 0,0-7 0 0 0,-1 12-365 0 0,-26 17 360 0 0,17-4-168 0 0,0 0-1 0 0,1 1 1 0 0,0 0-1 0 0,1 0 0 0 0,0 1 1 0 0,1 0-1 0 0,1 0 1 0 0,-5 21-1 0 0,2-3 128 0 0,1 0-1 0 0,-3 60 1 0 0,9-72-291 0 0,1-1 0 0 0,1 1 0 0 0,1 0 0 0 0,1 0 0 0 0,0-1 1 0 0,1 0-1 0 0,10 25 0 0 0,-6-23-917 0 0,-1-3-2255 0 0,-3-6-3343 0 0,-4-8 4349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5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10 171 13197 0 0,'-1'-1'140'0'0,"0"0"0"0"0,0 0 0 0 0,1 0 0 0 0,-1-1 1 0 0,0 1-1 0 0,0 0 0 0 0,1-1 0 0 0,-1 1 0 0 0,1 0 0 0 0,-1-1 0 0 0,1 1 0 0 0,-1 0 0 0 0,1-1 0 0 0,0 1 0 0 0,0-1 0 0 0,0 1 0 0 0,0-1 0 0 0,0 1 0 0 0,0-1 0 0 0,0 1 1 0 0,0-1-1 0 0,0 1 0 0 0,1 0 0 0 0,0-3 0 0 0,1 1 202 0 0,1 0-1 0 0,-1 0 1 0 0,1 0 0 0 0,0 1 0 0 0,0-1 0 0 0,0 1 0 0 0,0-1-1 0 0,4-1 1 0 0,2-2-592 0 0,17-11-430 0 0,0 1 0 0 0,41-17 0 0 0,17 1-8801 0 0,-65 27 7334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56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28 4860 0 0,'-10'-20'613'0'0,"5"13"3244"0"0,2 24-980 0 0,-14 224-1413 0 0,17-79-3929 0 0,0-90-694 0 0,5-57-408 0 0,-4-8 2327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5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31 513 6173 0 0,'-9'10'233'0'0,"-8"12"1379"0"0,12-5 2885 0 0,8-17-4418 0 0,1-1-1 0 0,-1 1 1 0 0,0-1-1 0 0,0 1 1 0 0,0-1 0 0 0,0 0-1 0 0,0 0 1 0 0,0-1-1 0 0,0 1 1 0 0,5-4 0 0 0,-8 5-78 0 0,17-9-491 0 0,-1-1 0 0 0,0-1-1 0 0,0-1 1 0 0,-2 0 0 0 0,1-1-1 0 0,-2 0 1 0 0,0-2 0 0 0,0 1 0 0 0,-1-1-1 0 0,-1-1 1 0 0,14-26 0 0 0,3-13-1302 0 0,-4-1 0 0 0,24-76 0 0 0,-4 9 6401 0 0,-42 143 1339 0 0,0 12-5290 0 0,-1 43 0 0 0,-13 230 862 0 0,12-304-1512 0 0,3 41 497 0 0,1-1 0 0 0,2-1-1 0 0,11 42 1 0 0,-17-82-507 0 0,0 1 0 0 0,0-1 0 0 0,0 0 0 0 0,1 1 0 0 0,-1-1 0 0 0,0 0 0 0 0,0 1 0 0 0,0-1 0 0 0,0 0 0 0 0,1 0 0 0 0,-1 1 0 0 0,0-1 0 0 0,0 0 0 0 0,1 0 0 0 0,-1 1 0 0 0,0-1 0 0 0,0 0 0 0 0,1 0 0 0 0,-1 0 0 0 0,0 1 0 0 0,1-1 0 0 0,-1 0 0 0 0,0 0 0 0 0,1 0 0 0 0,-1 0 0 0 0,0 0 0 0 0,1 0 0 0 0,-1 0 0 0 0,0 0 0 0 0,1 0 0 0 0,-1 0 0 0 0,0 0 0 0 0,1 0 0 0 0,-1 0 0 0 0,0 0 0 0 0,1 0 0 0 0,-1 0 0 0 0,0 0 0 0 0,1 0 0 0 0,-1 0 0 0 0,0 0 0 0 0,1-1 0 0 0,-1 1 0 0 0,0 0 0 0 0,1 0 0 0 0,-1 0 0 0 0,0-1 0 0 0,0 1 0 0 0,1 0 0 0 0,-1 0 0 0 0,0-1 0 0 0,0 1 0 0 0,1 0 0 0 0,-1 0 0 0 0,0-1 0 0 0,0 1 1 0 0,0 0-1 0 0,0-1 0 0 0,0 1 0 0 0,1 0 0 0 0,-1-1 0 0 0,0 1 0 0 0,20-28-339 0 0,-15 21 253 0 0,0 0 48 0 0,9-11-119 0 0,0 0-1 0 0,25-24 1 0 0,-35 38 199 0 0,1 1 1 0 0,-1-1-1 0 0,1 0 0 0 0,0 1 1 0 0,0 0-1 0 0,0 0 0 0 0,0 1 1 0 0,1-1-1 0 0,-1 1 0 0 0,1 0 1 0 0,-1 1-1 0 0,1-1 0 0 0,0 1 1 0 0,11-1-1 0 0,29 35 608 0 0,-44-31-593 0 0,0-1 1 0 0,0 1-1 0 0,0-1 0 0 0,1 1 1 0 0,-1-1-1 0 0,1 0 1 0 0,-1 0-1 0 0,1 0 0 0 0,-1 0 1 0 0,1-1-1 0 0,-1 1 1 0 0,1-1-1 0 0,0 1 0 0 0,-1-1 1 0 0,1 0-1 0 0,0 0 0 0 0,-1 0 1 0 0,1 0-1 0 0,0-1 1 0 0,-1 1-1 0 0,1-1 0 0 0,-1 1 1 0 0,1-1-1 0 0,-1 0 0 0 0,1 0 1 0 0,-1 0-1 0 0,1-1 1 0 0,-1 1-1 0 0,0 0 0 0 0,0-1 1 0 0,3-2-1 0 0,-1 0-146 0 0,-1 1-1 0 0,0-1 1 0 0,0 0 0 0 0,-1-1-1 0 0,1 1 1 0 0,-1 0-1 0 0,0-1 1 0 0,0 0 0 0 0,0 1-1 0 0,0-1 1 0 0,-1 0 0 0 0,0 0-1 0 0,0 0 1 0 0,-1 0-1 0 0,1 0 1 0 0,-1-6 0 0 0,0 11 98 0 0,0-1-1 0 0,0 1 1 0 0,0-1 0 0 0,0 0 0 0 0,0 1 0 0 0,-1-1 0 0 0,1 1 0 0 0,0-1 0 0 0,0 1 0 0 0,-1-1 0 0 0,1 0 0 0 0,0 1 0 0 0,0-1-1 0 0,-1 1 1 0 0,1 0 0 0 0,-1-1 0 0 0,1 1 0 0 0,0-1 0 0 0,-1 1 0 0 0,1-1 0 0 0,-1 1 0 0 0,1 0 0 0 0,-1-1 0 0 0,1 1-1 0 0,-1 0 1 0 0,0 0 0 0 0,1-1 0 0 0,-1 1 0 0 0,1 0 0 0 0,-1 0 0 0 0,1 0 0 0 0,-1 0 0 0 0,0 0 0 0 0,1 0 0 0 0,-1 0 0 0 0,1 0-1 0 0,-1 0 1 0 0,0 0 0 0 0,1 0 0 0 0,-1 0 0 0 0,1 0 0 0 0,-1 0 0 0 0,0 1 0 0 0,1-1 0 0 0,-1 0 0 0 0,1 0 0 0 0,-1 1 0 0 0,1-1-1 0 0,-2 1 1 0 0,-26 17 1351 0 0,26-16-1290 0 0,-1 1-1 0 0,1-1 1 0 0,1 1 0 0 0,-1 0-1 0 0,0-1 1 0 0,1 1-1 0 0,-1 0 1 0 0,1 0 0 0 0,0 0-1 0 0,0 1 1 0 0,0-1-1 0 0,0 0 1 0 0,1 0 0 0 0,-1 1-1 0 0,1-1 1 0 0,0 0-1 0 0,0 0 1 0 0,0 1 0 0 0,0-1-1 0 0,1 0 1 0 0,-1 1 0 0 0,1-1-1 0 0,0 0 1 0 0,0 0-1 0 0,0 0 1 0 0,0 0 0 0 0,0 0-1 0 0,1 0 1 0 0,0 0-1 0 0,-1 0 1 0 0,1-1 0 0 0,0 1-1 0 0,0 0 1 0 0,1-1-1 0 0,-1 0 1 0 0,0 1 0 0 0,1-1-1 0 0,0 0 1 0 0,3 2-1 0 0,4 3-613 0 0,1 0-1 0 0,0 0 1 0 0,0-1-1 0 0,1-1 1 0 0,0 0-1 0 0,0-1 1 0 0,0 0-1 0 0,24 4 1 0 0,54 3-8174 0 0,-59-11 6334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57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5220 0 0,'19'-41'1268'0'0,"-18"25"1953"0"0,6 49 1608 0 0,-6-11-4336 0 0,-2 1 0 0 0,-3 24 0 0 0,-11 322-160 0 0,18-346-1107 0 0,0 1-5990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2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1 282 5072 0 0,'104'-50'10170'0'0,"31"-16"-6743"0"0,-43 23-5011 0 0,159-51 1 0 0,-221 85 95 0 0,-15 4-861 0 0,1 1-1 0 0,0 0 0 0 0,27-3 0 0 0,-32 7 1059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5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15 180 9733 0 0,'-8'-11'366'0'0,"1"-5"6890"0"0,8 14-7109 0 0,0 1-1 0 0,0 0 1 0 0,0 1-1 0 0,0-1 1 0 0,0 0-1 0 0,0 0 1 0 0,0 0-1 0 0,0 0 1 0 0,0 1-1 0 0,1-1 0 0 0,-1 1 1 0 0,0-1-1 0 0,0 1 1 0 0,1-1-1 0 0,-1 1 1 0 0,2-1-1 0 0,93-31 1302 0 0,40-14 337 0 0,-45 19-3805 0 0,-13 8-3361 0 0,1 5-4624 0 0,-72 13 8299 0 0,-2 0 608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58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5829 0 0,'-51'24'842'0'0,"48"-23"-485"0"0,1 0-1 0 0,0 0 1 0 0,-1 1-1 0 0,1-1 1 0 0,0 1-1 0 0,0-1 1 0 0,0 1-1 0 0,0 0 1 0 0,0 0-1 0 0,0 0 1 0 0,0 0-1 0 0,1 0 1 0 0,-1 1-1 0 0,1-1 1 0 0,0 0-1 0 0,0 1 1 0 0,-1-1-1 0 0,0 6 1 0 0,6-7-29 0 0,1 0 1 0 0,0 1 0 0 0,-1-2 0 0 0,1 1 0 0 0,0-1 0 0 0,0 1 0 0 0,0-1 0 0 0,7-1 0 0 0,-9 1-207 0 0,48-3-144 0 0,-1-2 1 0 0,58-14-1 0 0,-6 2-3649 0 0,-49 8-3215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58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9 9305 0 0,'1'0'175'0'0,"0"0"-1"0"0,0 0 1 0 0,-1 0-1 0 0,1-1 1 0 0,0 1 0 0 0,0 0-1 0 0,0 0 1 0 0,-1 0 0 0 0,1 0-1 0 0,0 0 1 0 0,0 1 0 0 0,-1-1-1 0 0,1 0 1 0 0,0 0 0 0 0,0 0-1 0 0,-1 1 1 0 0,1-1-1 0 0,0 0 1 0 0,-1 1 0 0 0,1-1-1 0 0,0 0 1 0 0,-1 1 0 0 0,1-1-1 0 0,0 1 1 0 0,-1-1 0 0 0,1 1-1 0 0,0 0 1 0 0,-12 16 1689 0 0,-7 7-1841 0 0,13-13 234 0 0,0-1 0 0 0,1 1 0 0 0,0 0 0 0 0,0 0 0 0 0,1 0 0 0 0,1 0 0 0 0,0 0 0 0 0,0 1 0 0 0,1 18 0 0 0,1-29-226 0 0,1 0 0 0 0,-1 0-1 0 0,1 0 1 0 0,-1-1 0 0 0,1 1 0 0 0,0 0-1 0 0,-1 0 1 0 0,1-1 0 0 0,0 1-1 0 0,-1 0 1 0 0,1-1 0 0 0,0 1-1 0 0,0-1 1 0 0,0 1 0 0 0,0-1-1 0 0,0 1 1 0 0,0-1 0 0 0,-1 1 0 0 0,1-1-1 0 0,0 0 1 0 0,0 0 0 0 0,0 1-1 0 0,0-1 1 0 0,0 0 0 0 0,0 0-1 0 0,0 0 1 0 0,0 0 0 0 0,0 0-1 0 0,0 0 1 0 0,0-1 0 0 0,2 1 0 0 0,30-7 110 0 0,-27 3-295 0 0,-1-1-1 0 0,0 0 1 0 0,-1 0 0 0 0,1 0 0 0 0,-1-1 0 0 0,0 1-1 0 0,0-1 1 0 0,-1 0 0 0 0,0 0 0 0 0,0 0 0 0 0,0-1-1 0 0,-1 1 1 0 0,0-1 0 0 0,0 1 0 0 0,-1-1 0 0 0,1 0-1 0 0,-2 0 1 0 0,1 0 0 0 0,-1 0 0 0 0,-1-13 0 0 0,-8-9-3410 0 0,0 11-4556 0 0,7 14 6718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5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9265 0 0,'1'0'352'0'0,"1"0"0"0"0,0 0 0 0 0,-1 0 1 0 0,1 1-1 0 0,-1-1 0 0 0,1 1 0 0 0,0-1 0 0 0,-1 1 0 0 0,1-1 1 0 0,-1 1-1 0 0,1 0 0 0 0,-1 0 0 0 0,1-1 0 0 0,-1 1 0 0 0,0 0 1 0 0,0 1-1 0 0,1-1 0 0 0,-1 0 0 0 0,0 0 0 0 0,0 0 0 0 0,0 1 1 0 0,0-1-1 0 0,1 3 0 0 0,15 42 1720 0 0,-16-40-1989 0 0,0 0 1 0 0,1 0-1 0 0,0 0 0 0 0,0-1 0 0 0,0 1 1 0 0,1-1-1 0 0,0 1 0 0 0,6 8 1 0 0,-8-13-32 0 0,0 1 1 0 0,0-1 0 0 0,0 0-1 0 0,0 0 1 0 0,0 1 0 0 0,0-1 0 0 0,0 0-1 0 0,1 0 1 0 0,-1 0 0 0 0,0-1-1 0 0,1 1 1 0 0,-1 0 0 0 0,1 0-1 0 0,-1-1 1 0 0,1 1 0 0 0,-1-1 0 0 0,3 1-1 0 0,-2-2-55 0 0,0 0-1 0 0,-1 0 1 0 0,1 0-1 0 0,0 0 1 0 0,-1 0-1 0 0,1 0 1 0 0,0 0-1 0 0,-1-1 1 0 0,1 1-1 0 0,-1-1 1 0 0,0 1-1 0 0,2-3 1 0 0,0 0 9 0 0,30-40-259 0 0,-29 36 200 0 0,0 1-1 0 0,1 0 1 0 0,0 0-1 0 0,0 1 1 0 0,1-1-1 0 0,0 1 0 0 0,0 0 1 0 0,0 0-1 0 0,1 1 1 0 0,0 0-1 0 0,10-6 1 0 0,-15 11 56 0 0,-1 0 0 0 0,0 0 0 0 0,1 0 0 0 0,-1 0 0 0 0,0 0 0 0 0,0 0 0 0 0,1 0 0 0 0,-1 0 0 0 0,0 1 0 0 0,0-1 0 0 0,1 0 0 0 0,-1 1 0 0 0,0-1 0 0 0,0 1 0 0 0,0 0 0 0 0,1-1 0 0 0,-1 1 0 0 0,0 0 1 0 0,0 0-1 0 0,0-1 0 0 0,0 1 0 0 0,0 0 0 0 0,-1 0 0 0 0,1 0 0 0 0,0 0 0 0 0,0 0 0 0 0,-1 0 0 0 0,2 2 0 0 0,24 45-35 0 0,-14-24 46 0 0,7 1 2267 0 0,-13-20-207 0 0,-12-20-1616 0 0,4 12-464 0 0,1-1 0 0 0,-1 0 1 0 0,0 0-1 0 0,1 0 0 0 0,0 0 0 0 0,0 0 1 0 0,0 0-1 0 0,0 0 0 0 0,1-1 1 0 0,0 1-1 0 0,0 0 0 0 0,0 0 0 0 0,0 0 1 0 0,0-1-1 0 0,1 1 0 0 0,0 0 1 0 0,0 0-1 0 0,0 0 0 0 0,0 0 0 0 0,3-4 1 0 0,0 3-501 0 0,0 0 0 0 0,1 0 1 0 0,-1 0-1 0 0,1 0 1 0 0,1 1-1 0 0,-1 0 0 0 0,1 0 1 0 0,-1 0-1 0 0,1 1 1 0 0,9-4-1 0 0,-8 5-1503 0 0,-1 0 0 0 0,1 0-1 0 0,0 1 1 0 0,0 0 0 0 0,-1 0 0 0 0,11 0 0 0 0,-8 1 335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59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13 185 7737 0 0,'-2'33'5680'0'0,"-2"-2"-3775"0"0,-2 37-7341 0 0,11-61 1257 0 0,-2-4 2620 0 0</inkml:trace>
  <inkml:trace contextRef="#ctx0" brushRef="#br0" timeOffset="1">52 74 15657 0 0,'0'-10'663'0'0,"1"5"-403"0"0,-1 1 1 0 0,0-1-1 0 0,0 0 1 0 0,0 1-1 0 0,-1-1 0 0 0,1 1 1 0 0,-1-1-1 0 0,0 1 1 0 0,-1-1-1 0 0,1 1 1 0 0,-1-1-1 0 0,-2-3 1 0 0,-1 9-4260 0 0,2 11-258 0 0,3 13-4169 0 0,7-18 6894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59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8305 0 0,'42'41'4468'0'0,"-39"-37"-4080"0"0,0 0 0 0 0,0 0 0 0 0,1-1 0 0 0,-1 1 0 0 0,1 0 0 0 0,0-1 1 0 0,0 0-1 0 0,0 0 0 0 0,0 0 0 0 0,0-1 0 0 0,1 1 0 0 0,-1-1 0 0 0,1 0 0 0 0,-1-1 0 0 0,1 1 0 0 0,0-1 0 0 0,0 1 0 0 0,0-2 0 0 0,9 2 1 0 0,-12-2-439 0 0,0 0 0 0 0,0-1 0 0 0,0 1 0 0 0,-1 0 0 0 0,1-1 0 0 0,0 1 0 0 0,0-1 0 0 0,0 0 0 0 0,-1 0 0 0 0,1 0 0 0 0,0 1 0 0 0,-1-1 0 0 0,1-1 0 0 0,-1 1 0 0 0,1 0 0 0 0,-1 0 0 0 0,0-1 0 0 0,1 1 0 0 0,-1 0 0 0 0,0-1 0 0 0,0 1 1 0 0,0-1-1 0 0,0 0 0 0 0,0 1 0 0 0,-1-1 0 0 0,2-2 0 0 0,0-2-182 0 0,0-1 0 0 0,0 1-1 0 0,-1 0 1 0 0,0 0 0 0 0,0-1 0 0 0,0-10 0 0 0,-1 16 238 0 0,0 1-1 0 0,-1-1 1 0 0,1 1 0 0 0,0-1-1 0 0,0 1 1 0 0,0-1 0 0 0,0 1-1 0 0,-1-1 1 0 0,1 1-1 0 0,0-1 1 0 0,-1 1 0 0 0,1 0-1 0 0,0-1 1 0 0,-1 1 0 0 0,1 0-1 0 0,0-1 1 0 0,-1 1 0 0 0,1 0-1 0 0,0-1 1 0 0,-1 1 0 0 0,1 0-1 0 0,-1 0 1 0 0,1-1 0 0 0,-1 1-1 0 0,1 0 1 0 0,-1 0 0 0 0,1 0-1 0 0,-1 0 1 0 0,1-1 0 0 0,-1 1-1 0 0,1 0 1 0 0,-1 0-1 0 0,1 0 1 0 0,-1 0 0 0 0,1 0-1 0 0,-1 0 1 0 0,1 1 0 0 0,-1-1-1 0 0,1 0 1 0 0,-1 0 0 0 0,1 0-1 0 0,-1 0 1 0 0,1 1 0 0 0,-1-1-1 0 0,0 0 1 0 0,-1 1 30 0 0,0 0 0 0 0,1-1 0 0 0,-1 1 0 0 0,0 0 0 0 0,0 0 1 0 0,1 0-1 0 0,-1 0 0 0 0,1 0 0 0 0,-1 0 0 0 0,1 0 0 0 0,-1 0 0 0 0,-1 2 0 0 0,2-1 3 0 0,0-1 0 0 0,0 1-1 0 0,0-1 1 0 0,0 1 0 0 0,0-1 0 0 0,1 1-1 0 0,-1 0 1 0 0,0 0 0 0 0,1-1-1 0 0,-1 1 1 0 0,1 0 0 0 0,0 0-1 0 0,-1 0 1 0 0,1-1 0 0 0,0 1 0 0 0,0 0-1 0 0,0 0 1 0 0,1 0 0 0 0,-1-1-1 0 0,0 1 1 0 0,1 0 0 0 0,-1 0-1 0 0,1 0 1 0 0,-1-1 0 0 0,2 3 0 0 0,0-2-299 0 0,-1-1 0 0 0,1 1 0 0 0,0 0 0 0 0,0-1 1 0 0,0 1-1 0 0,0-1 0 0 0,0 0 0 0 0,1 0 0 0 0,-1 0 1 0 0,0 0-1 0 0,1 0 0 0 0,-1 0 0 0 0,0-1 0 0 0,1 1 1 0 0,-1-1-1 0 0,4 1 0 0 0,3 0-1072 0 0,-1-1 1 0 0,1 0-1 0 0,0 0 1 0 0,0-1-1 0 0,0 0 0 0 0,0 0 1 0 0,0-1-1 0 0,-1 0 1 0 0,16-6-1 0 0,-23 7 1484 0 0,0 0 0 0 0,0 1 0 0 0,0-1 0 0 0,0 0 0 0 0,0 1 0 0 0,0-1 0 0 0,0 1-1 0 0,0 0 1 0 0,0-1 0 0 0,0 1 0 0 0,0 0 0 0 0,0 0 0 0 0,1 0 0 0 0,-1 0 0 0 0,0-1 0 0 0,0 2 0 0 0,0-1 0 0 0,0 0-1 0 0,0 0 1 0 0,0 0 0 0 0,0 0 0 0 0,0 1 0 0 0,0-1 0 0 0,0 0 0 0 0,1 1 0 0 0,-1-1 0 0 0,-1 1 0 0 0,3 0 0 0 0,-2 1 458 0 0,0 0 1 0 0,0 0-1 0 0,0 0 1 0 0,0-1-1 0 0,0 1 1 0 0,-1 0 0 0 0,1 0-1 0 0,0 0 1 0 0,-1 0-1 0 0,0 0 1 0 0,0 0-1 0 0,1 1 1 0 0,-1-1-1 0 0,0 5 2995 0 0,1-13-2580 0 0,-4-13 420 0 0,2 16-1402 0 0,-1 0 0 0 0,1-1 0 0 0,0 1-1 0 0,0-1 1 0 0,0 0 0 0 0,1 1 0 0 0,-1-1 0 0 0,1 0 0 0 0,0 0 0 0 0,0 1 0 0 0,0-1 0 0 0,0 0-1 0 0,1 1 1 0 0,0-1 0 0 0,-1 0 0 0 0,1 1 0 0 0,1-1 0 0 0,-1 1 0 0 0,0-1 0 0 0,1 1 0 0 0,0 0 0 0 0,0-1-1 0 0,0 1 1 0 0,0 0 0 0 0,0 0 0 0 0,4-3 0 0 0,0 0-102 0 0,0 0 1 0 0,0 0-1 0 0,0 0 0 0 0,1 1 1 0 0,0 0-1 0 0,0 0 0 0 0,0 1 1 0 0,1 0-1 0 0,0 0 0 0 0,10-3 1 0 0,55-8-3056 0 0,3 11-5219 0 0,-52 3 5780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5:00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5388 0 0,'2'-2'369'0'0,"0"0"0"0"0,0 0 0 0 0,0-1 0 0 0,0 1 0 0 0,-1 0 0 0 0,1-1 0 0 0,0 1-1 0 0,-1-1 1 0 0,0 0 0 0 0,0 1 0 0 0,0-1 0 0 0,0 0 0 0 0,0 0 0 0 0,0-3 0 0 0,0 3-21 0 0,-1 0 0 0 0,1 0 1 0 0,0 0-1 0 0,0 0 0 0 0,0 1 1 0 0,1-1-1 0 0,-1 0 1 0 0,0 1-1 0 0,1-1 0 0 0,0 1 1 0 0,2-4-1 0 0,-4 6-276 0 0,1 0 1 0 0,-1 0-1 0 0,0 0 0 0 0,0 0 0 0 0,0 0 1 0 0,0 0-1 0 0,1-1 0 0 0,-1 1 0 0 0,0 0 1 0 0,0 0-1 0 0,0 0 0 0 0,0 0 0 0 0,1 0 1 0 0,-1 0-1 0 0,0 0 0 0 0,0 0 1 0 0,0 0-1 0 0,0 0 0 0 0,1 0 0 0 0,-1 0 1 0 0,0 0-1 0 0,0 0 0 0 0,0 0 0 0 0,0 0 1 0 0,1 0-1 0 0,-1 0 0 0 0,0 0 0 0 0,0 1 1 0 0,0-1-1 0 0,0 0 0 0 0,1 0 1 0 0,-1 0-1 0 0,0 0 0 0 0,0 0 0 0 0,0 0 1 0 0,0 0-1 0 0,0 1 0 0 0,0-1 0 0 0,1 0 1 0 0,-1 0-1 0 0,0 0 0 0 0,0 0 0 0 0,0 0 1 0 0,0 1-1 0 0,0-1 0 0 0,0 0 0 0 0,4 14 1443 0 0,0 18-792 0 0,-4-29-498 0 0,6 79 228 0 0,17 136-1174 0 0,-20-200-1314 0 0,2 9-8237 0 0,-5-22 8075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5:0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21 190 10241 0 0,'-21'-18'6075'0'0,"39"15"-2885"0"0,320-7-4431 0 0,-299 10 567 0 0,-35 1 734 0 0,-1-1 1 0 0,1 1-1 0 0,-1 1 0 0 0,0-1 0 0 0,1 0 1 0 0,-1 1-1 0 0,0 0 0 0 0,0 0 0 0 0,0 0 1 0 0,0 0-1 0 0,-1 0 0 0 0,1 0 1 0 0,0 1-1 0 0,-1-1 0 0 0,0 1 0 0 0,0 0 1 0 0,1 0-1 0 0,-1 0 0 0 0,-1 0 1 0 0,1 0-1 0 0,0 0 0 0 0,-1 0 0 0 0,2 7 1 0 0,-7 8 2538 0 0,-15-32-2109 0 0,16 11-462 0 0,0 1 0 0 0,1-1 0 0 0,-1 0 0 0 0,0-1 0 0 0,1 1 0 0 0,0 0 0 0 0,0-1 0 0 0,0 1 0 0 0,0-1 0 0 0,0 0 0 0 0,1 0 0 0 0,-1 0 0 0 0,1 1 0 0 0,0-1 0 0 0,1 0 0 0 0,-1-1 0 0 0,1 1 0 0 0,-1 0 0 0 0,1 0 0 0 0,0 0 0 0 0,1 0 0 0 0,-1 0 0 0 0,1 0 0 0 0,0 0 0 0 0,0 0 0 0 0,0 0 0 0 0,0 0 0 0 0,0 0 0 0 0,1 1 0 0 0,3-7 0 0 0,0 3-312 0 0,0 0 0 0 0,1 1 0 0 0,-1-1-1 0 0,1 1 1 0 0,0 0 0 0 0,1 1 0 0 0,-1-1-1 0 0,1 2 1 0 0,0-1 0 0 0,1 0-1 0 0,-1 1 1 0 0,1 1 0 0 0,13-6 0 0 0,-7 4-1774 0 0,1 1 0 0 0,-1 1 0 0 0,1 0 0 0 0,0 0 0 0 0,22 0 0 0 0,-21 3 286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5:01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5937 0 0,'0'3'318'0'0,"1"-1"0"0"0,-1 0 1 0 0,0 0-1 0 0,0 1 1 0 0,0-1-1 0 0,0 0 1 0 0,0 1-1 0 0,0-1 1 0 0,-1 0-1 0 0,1 0 1 0 0,-1 1-1 0 0,1-1 1 0 0,-1 0-1 0 0,0 0 1 0 0,0 0-1 0 0,0 0 1 0 0,0 0-1 0 0,0 0 1 0 0,-1 0-1 0 0,1 0 0 0 0,-1 0 1 0 0,-2 2-1 0 0,-51 46 2142 0 0,10-9-1701 0 0,41-36-706 0 0,-1 0 85 0 0,1 1 1 0 0,-1-1-1 0 0,1 1 1 0 0,0 0-1 0 0,0 0 1 0 0,1 1-1 0 0,0-1 1 0 0,0 1-1 0 0,0 0 1 0 0,1-1-1 0 0,0 1 1 0 0,-1 8-1 0 0,3-15-140 0 0,0 0 0 0 0,1 1 0 0 0,-1-1 0 0 0,0 0 0 0 0,1 0 0 0 0,-1 1 0 0 0,0-1 0 0 0,1 0 0 0 0,-1 0 0 0 0,0 0 0 0 0,1 0 0 0 0,-1 0 0 0 0,0 0 0 0 0,1 1 0 0 0,-1-1 0 0 0,1 0 0 0 0,-1 0 0 0 0,0 0 0 0 0,1 0 0 0 0,-1 0 0 0 0,1 0 0 0 0,-1-1 0 0 0,0 1 0 0 0,1 0 0 0 0,-1 0 0 0 0,0 0 0 0 0,1 0 0 0 0,-1 0 0 0 0,1-1-1 0 0,-1 1 1 0 0,0 0 0 0 0,1 0 0 0 0,-1 0 0 0 0,0-1 0 0 0,0 1 0 0 0,1 0 0 0 0,-1-1 0 0 0,0 1 0 0 0,0 0 0 0 0,1-1 0 0 0,14-9-83 0 0,31-33 131 0 0,45-55 0 0 0,-55 58 1583 0 0,-35 39-1546 0 0,0 0-1 0 0,0 1 1 0 0,0-1-1 0 0,0 0 1 0 0,0 1 0 0 0,0-1-1 0 0,0 0 1 0 0,0 1-1 0 0,0-1 1 0 0,0 1-1 0 0,0 0 1 0 0,0-1-1 0 0,0 1 1 0 0,0 0-1 0 0,0 0 1 0 0,1 0-1 0 0,-1 0 1 0 0,0 0-1 0 0,0 0 1 0 0,0 0-1 0 0,0 0 1 0 0,0 0-1 0 0,1 0 1 0 0,-1 1-1 0 0,0-1 1 0 0,0 0-1 0 0,0 1 1 0 0,0-1-1 0 0,0 1 1 0 0,0-1-1 0 0,0 1 1 0 0,1 0-1 0 0,35 30-628 0 0,-18-14-930 0 0,11 0-7012 0 0,-22-13 4044 0 0,-3-2 2342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5:0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9313 0 0,'1'0'238'0'0,"-1"-1"1"0"0,1 1-1 0 0,0 0 1 0 0,0 0-1 0 0,0 0 0 0 0,0 0 1 0 0,-1 1-1 0 0,1-1 1 0 0,0 0-1 0 0,0 0 1 0 0,0 0-1 0 0,0 1 1 0 0,-1-1-1 0 0,1 0 0 0 0,0 1 1 0 0,0-1-1 0 0,-1 0 1 0 0,1 1-1 0 0,0-1 1 0 0,-1 1-1 0 0,1-1 1 0 0,0 1-1 0 0,-1 0 0 0 0,1-1 1 0 0,-1 1-1 0 0,1 0 1 0 0,-1-1-1 0 0,1 1 1 0 0,0 1-1 0 0,-2 15 4219 0 0,-4-1-5678 0 0,4-11 1331 0 0,0 0-1 0 0,0 1 0 0 0,1-1 0 0 0,0 0 0 0 0,0 1 1 0 0,1-1-1 0 0,-1 1 0 0 0,1-1 0 0 0,0 0 0 0 0,1 0 1 0 0,-1 0-1 0 0,1 1 0 0 0,0-2 0 0 0,0 1 0 0 0,1 0 0 0 0,4 7 1 0 0,-7-11-112 0 0,1-1 1 0 0,0 1 0 0 0,-1-1 0 0 0,1 1 0 0 0,-1-1 0 0 0,1 1-1 0 0,0-1 1 0 0,-1 0 0 0 0,1 1 0 0 0,0-1 0 0 0,0 1-1 0 0,-1-1 1 0 0,1 0 0 0 0,0 0 0 0 0,0 0 0 0 0,-1 1-1 0 0,1-1 1 0 0,0 0 0 0 0,0 0 0 0 0,0 0 0 0 0,-1 0-1 0 0,1 0 1 0 0,0 0 0 0 0,0-1 0 0 0,0 1 0 0 0,-1 0 0 0 0,1 0-1 0 0,0 0 1 0 0,0-1 0 0 0,-1 1 0 0 0,1-1 0 0 0,0 1-1 0 0,-1 0 1 0 0,1-1 0 0 0,0 1 0 0 0,-1-1 0 0 0,1 1-1 0 0,0-1 1 0 0,0 0 0 0 0,26-30-585 0 0,-20 24 544 0 0,6-9-1 0 0,-6 7 142 0 0,0 0 0 0 0,0 0 0 0 0,1 1 0 0 0,0 0 0 0 0,0 1 0 0 0,1 0 0 0 0,0 0 0 0 0,0 1 0 0 0,1 0 0 0 0,10-5 0 0 0,-18 11-103 0 0,1 1 0 0 0,-1-1-1 0 0,0 1 1 0 0,0 0 0 0 0,1-1 0 0 0,-1 1 0 0 0,0 0 0 0 0,0 0 0 0 0,0 0 0 0 0,0 1 0 0 0,0-1 0 0 0,0 1 0 0 0,0-1 0 0 0,-1 1 0 0 0,1-1-1 0 0,0 1 1 0 0,-1 0 0 0 0,0 0 0 0 0,1 0 0 0 0,-1 0 0 0 0,0 0 0 0 0,2 4 0 0 0,12 13-4963 0 0,0-6-5266 0 0,-8-11 8314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27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7309 0 0,'1'-1'309'0'0,"1"1"0"0"0,-1 0 1 0 0,0 0-1 0 0,1 0 1 0 0,-1 0-1 0 0,0 0 0 0 0,1 0 1 0 0,-1 0-1 0 0,0 1 0 0 0,1-1 1 0 0,-1 0-1 0 0,0 1 0 0 0,0-1 1 0 0,1 1-1 0 0,1 1 1 0 0,-1 24 4513 0 0,-2-12-5652 0 0,1 99 1491 0 0,-7 207-20 0 0,3-57 1149 0 0,5-140-1284 0 0,13-135-612 0 0,1-16-234 0 0,-2-1-1 0 0,0-1 0 0 0,12-43 0 0 0,15-31 181 0 0,-25 67 130 0 0,-8 18 226 0 0,1 0 1 0 0,0 1 0 0 0,21-31 0 0 0,-30 49-163 0 0,1 0 0 0 0,-1-1 0 0 0,0 1 0 0 0,0 0-1 0 0,0-1 1 0 0,0 1 0 0 0,0 0 0 0 0,1 0 0 0 0,-1-1 0 0 0,0 1 0 0 0,0 0 0 0 0,0 0 0 0 0,1 0 0 0 0,-1-1 0 0 0,0 1 0 0 0,0 0 0 0 0,1 0 0 0 0,-1 0 0 0 0,0 0 0 0 0,0-1 0 0 0,1 1 0 0 0,-1 0 0 0 0,0 0-1 0 0,1 0 1 0 0,-1 0 0 0 0,0 0 0 0 0,0 0 0 0 0,1 0 0 0 0,-1 0 0 0 0,0 0 0 0 0,1 0 0 0 0,-1 0 0 0 0,0 0 0 0 0,1 0 0 0 0,-1 0 0 0 0,0 0 0 0 0,0 0 0 0 0,1 0 0 0 0,-1 0 0 0 0,0 0 0 0 0,1 1-1 0 0,-1-1 1 0 0,0 0 0 0 0,0 0 0 0 0,1 0 0 0 0,-1 0 0 0 0,0 1 0 0 0,1-1 0 0 0,5 21 991 0 0,-3 28-212 0 0,-3-48-805 0 0,-1 36-18 0 0,5 94 1038 0 0,-3-115-1705 0 0,2-1 0 0 0,0-1 0 0 0,0 1 0 0 0,1 0 0 0 0,1-1 0 0 0,10 21 0 0 0,4-13-4678 0 0,-1-14-1394 0 0,-12-6 4939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5:02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43 8505 0 0,'8'-9'230'0'0,"-6"8"-51"0"0,0-1-1 0 0,0 0 1 0 0,-1 1-1 0 0,1-1 0 0 0,-1 0 1 0 0,1 0-1 0 0,-1 0 1 0 0,1-1-1 0 0,-1 1 1 0 0,0 0-1 0 0,0 0 1 0 0,0-1-1 0 0,0-2 1 0 0,-1 5-106 0 0,0-1 0 0 0,-1 1 0 0 0,1 0 0 0 0,-1-1 0 0 0,1 1 0 0 0,-1 0 0 0 0,1 0 0 0 0,-1 0 0 0 0,1 0 0 0 0,-1-1 0 0 0,1 1 0 0 0,-1 0 0 0 0,1 0 0 0 0,-1 0 0 0 0,0 0 0 0 0,1 0 0 0 0,-1 0 0 0 0,1 0 0 0 0,-1 0 0 0 0,1 1 0 0 0,-1-1 0 0 0,1 0 0 0 0,-1 0 0 0 0,1 0 0 0 0,-1 0 0 0 0,1 1 0 0 0,-1-1 0 0 0,1 0 0 0 0,-1 1 0 0 0,0-1 0 0 0,-15 8 1250 0 0,-23 13 166 0 0,35-20-1418 0 0,0 0-1 0 0,0 1 1 0 0,0-1 0 0 0,0 1 0 0 0,1 0 0 0 0,-1 1 0 0 0,1-1 0 0 0,-1 1 0 0 0,1-1 0 0 0,0 1 0 0 0,0 0 0 0 0,0 0 0 0 0,-3 4 0 0 0,6-6-27 0 0,0 0 1 0 0,0 0-1 0 0,0 1 1 0 0,0-1-1 0 0,-1 0 1 0 0,2 0-1 0 0,-1 0 1 0 0,0 0-1 0 0,0 1 1 0 0,0-1-1 0 0,0 0 1 0 0,1 0-1 0 0,-1 0 1 0 0,1 0-1 0 0,-1 0 1 0 0,1 0-1 0 0,-1 0 1 0 0,1 0-1 0 0,-1 0 1 0 0,1 0-1 0 0,0 0 1 0 0,0 0-1 0 0,-1 0 1 0 0,1 0-1 0 0,0-1 1 0 0,0 1-1 0 0,0 0 1 0 0,0 0-1 0 0,0-1 1 0 0,0 1-1 0 0,0-1 1 0 0,2 1-1 0 0,45 25-9 0 0,-34-19 54 0 0,-10-6-42 0 0,-1 1 1 0 0,0 0 0 0 0,1 0 0 0 0,-1 0 0 0 0,0 0-1 0 0,0 0 1 0 0,-1 1 0 0 0,1-1 0 0 0,3 5-1 0 0,-6-6-37 0 0,1-1-1 0 0,-1 1 0 0 0,0-1 1 0 0,0 0-1 0 0,0 1 0 0 0,0-1 0 0 0,0 1 1 0 0,0-1-1 0 0,0 1 0 0 0,0-1 1 0 0,0 1-1 0 0,0-1 0 0 0,0 1 1 0 0,0-1-1 0 0,0 1 0 0 0,0-1 0 0 0,0 1 1 0 0,0-1-1 0 0,-1 1 0 0 0,1-1 1 0 0,0 1-1 0 0,0-1 0 0 0,0 0 1 0 0,-1 1-1 0 0,1-1 0 0 0,-1 1 0 0 0,-21 13-222 0 0,-30 6-3319 0 0,16-10-6888 0 0,31-10 8843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5:02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91 5869 0 0,'0'-5'395'0'0,"-1"-1"-1"0"0,1 1 1 0 0,-1-1 0 0 0,0 1 0 0 0,0 0 0 0 0,0-1 0 0 0,-1 1 0 0 0,0 0 0 0 0,0 0 0 0 0,0 0 0 0 0,-6-8 0 0 0,7 11-263 0 0,-1 1-1 0 0,1-1 1 0 0,0 1-1 0 0,-1-1 1 0 0,1 1-1 0 0,-1 0 1 0 0,1 0-1 0 0,-1 0 1 0 0,1 0-1 0 0,-1 0 1 0 0,0 0-1 0 0,0 0 1 0 0,1 1-1 0 0,-1-1 1 0 0,0 0-1 0 0,0 1 1 0 0,0 0-1 0 0,0-1 1 0 0,0 1-1 0 0,0 0 1 0 0,0 0-1 0 0,0 0 1 0 0,0 0-1 0 0,1 0 1 0 0,-1 1-1 0 0,0-1 1 0 0,0 1-1 0 0,0-1 1 0 0,0 1 0 0 0,0-1-1 0 0,1 1 1 0 0,-1 0-1 0 0,0 0 1 0 0,1 0-1 0 0,-1 0 1 0 0,-2 3-1 0 0,-10 5 58 0 0,1 1 1 0 0,1 0-1 0 0,0 1 0 0 0,0 0 1 0 0,1 1-1 0 0,0 0 0 0 0,1 1 0 0 0,1 1 1 0 0,0-1-1 0 0,0 1 0 0 0,2 1 1 0 0,0-1-1 0 0,-6 17 0 0 0,4-2-29 0 0,1 0 0 0 0,2 1 0 0 0,0 0 0 0 0,2 0-1 0 0,2 1 1 0 0,0 31 0 0 0,11 14 627 0 0,-3-38-3249 0 0,-4 0-8031 0 0,-2-32 8582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5:02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9 116 9301 0 0,'0'0'137'0'0,"-1"-1"1"0"0,0 1-1 0 0,1 0 0 0 0,-1-1 1 0 0,1 1-1 0 0,-1-1 1 0 0,1 0-1 0 0,-1 1 0 0 0,1-1 1 0 0,-1 1-1 0 0,1-1 0 0 0,0 0 1 0 0,-1 1-1 0 0,1-1 1 0 0,0 0-1 0 0,0 0 0 0 0,-1 1 1 0 0,1-1-1 0 0,0 0 0 0 0,0 0 1 0 0,0 1-1 0 0,0-1 1 0 0,0 0-1 0 0,0 0 0 0 0,0 1 1 0 0,0-1-1 0 0,0 0 1 0 0,0 0-1 0 0,1 1 0 0 0,-1-1 1 0 0,0 0-1 0 0,0 1 0 0 0,1-2 1 0 0,25-7 3955 0 0,-11 5-4853 0 0,58-13 614 0 0,38-2-4868 0 0,18-3-2289 0 0,-103 17 6084 0 0,35-11 7001 0 0,-92 19-3261 0 0,20 2-1839 0 0,-5 3-34 0 0,0 0-1 0 0,1 1 0 0 0,-24 17 0 0 0,36-23-502 0 0,-1 0-1 0 0,1 0 0 0 0,-1 1 1 0 0,1-1-1 0 0,0 1 1 0 0,0 0-1 0 0,1 0 0 0 0,-1 0 1 0 0,1 0-1 0 0,0 0 0 0 0,0 0 1 0 0,0 1-1 0 0,1-1 0 0 0,-1 1 1 0 0,1-1-1 0 0,0 1 1 0 0,1 0-1 0 0,-1 8 0 0 0,1-11-123 0 0,1-1 0 0 0,0 1 0 0 0,0 0 0 0 0,0 0 0 0 0,0-1 0 0 0,0 1 0 0 0,0-1 0 0 0,0 1 0 0 0,1-1 0 0 0,-1 1 0 0 0,1-1 0 0 0,-1 0 0 0 0,1 1 0 0 0,-1-1 0 0 0,1 0 0 0 0,0 0-1 0 0,-1 0 1 0 0,1-1 0 0 0,0 1 0 0 0,0 0 0 0 0,0-1 0 0 0,2 1 0 0 0,45 13-75 0 0,-42-13 24 0 0,1 0 0 0 0,-1 0-1 0 0,1-1 1 0 0,-1 0-1 0 0,1 0 1 0 0,-1-1 0 0 0,1 0-1 0 0,-1 0 1 0 0,8-3 0 0 0,-13 4 11 0 0,1-1 0 0 0,-1 0 0 0 0,1 0 0 0 0,-1 0 0 0 0,0 0 0 0 0,0-1 0 0 0,0 1 1 0 0,1-1-1 0 0,-1 1 0 0 0,0-1 0 0 0,-1 0 0 0 0,1 0 0 0 0,0 1 0 0 0,-1-1 0 0 0,1-1 0 0 0,-1 1 1 0 0,1 0-1 0 0,-1 0 0 0 0,0 0 0 0 0,0-1 0 0 0,0 1 0 0 0,0-1 0 0 0,0 1 0 0 0,-1-1 0 0 0,1 1 1 0 0,-1-1-1 0 0,1 1 0 0 0,-1-5 0 0 0,-1 4-103 0 0,0 0 0 0 0,-1 0 0 0 0,1 1 0 0 0,-1-1 0 0 0,1 0 0 0 0,-1 1 0 0 0,0 0 0 0 0,0-1 0 0 0,0 1 0 0 0,0 0-1 0 0,0 0 1 0 0,-1 0 0 0 0,1 0 0 0 0,-1 1 0 0 0,-3-3 0 0 0,-11-9-4125 0 0,10 1-4452 0 0,7 11 7389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5:0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42 379 5388 0 0,'-1'0'324'0'0,"1"1"0"0"0,-1 0 0 0 0,1 0 0 0 0,-1-1 0 0 0,1 1 0 0 0,-1 0 0 0 0,0-1 0 0 0,1 1 0 0 0,-1-1 0 0 0,0 1 0 0 0,1-1-1 0 0,-1 1 1 0 0,0-1 0 0 0,0 1 0 0 0,1-1 0 0 0,-1 0 0 0 0,0 1 0 0 0,0-1 0 0 0,0 0 0 0 0,1 0 0 0 0,-1 1 0 0 0,0-1-1 0 0,0 0 1 0 0,0 0 0 0 0,0 0 0 0 0,0 0 0 0 0,0 0 0 0 0,1 0 0 0 0,-1-1 0 0 0,0 1 0 0 0,-1 0 0 0 0,1-1-124 0 0,0-1 1 0 0,0 1 0 0 0,-1 0 0 0 0,1-1-1 0 0,1 1 1 0 0,-1-1 0 0 0,0 1 0 0 0,0-1-1 0 0,0 0 1 0 0,1 1 0 0 0,-1-1 0 0 0,1 0-1 0 0,-1 1 1 0 0,1-4 0 0 0,-5-67-427 0 0,5 68 775 0 0,2-11-504 0 0,0 0-1 0 0,1 0 0 0 0,1 0 0 0 0,0 0 0 0 0,1 1 0 0 0,0 0 0 0 0,2 0 0 0 0,-1 0 1 0 0,2 1-1 0 0,11-16 0 0 0,-12 20-178 0 0,0 0-1 0 0,1 1 1 0 0,0 0 0 0 0,1 0 0 0 0,0 1-1 0 0,0 0 1 0 0,1 1 0 0 0,-1 0 0 0 0,1 0 0 0 0,0 1-1 0 0,1 0 1 0 0,16-4 0 0 0,-9 4-1251 0 0,0 1 0 0 0,27-4-1 0 0,39 4-8063 0 0,-71 4 8269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5:04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7173 0 0,'0'-1'164'0'0,"0"1"0"0"0,0-1 0 0 0,0 1 1 0 0,0-1-1 0 0,0 1 0 0 0,1-1 1 0 0,-1 0-1 0 0,0 1 0 0 0,0-1 0 0 0,1 1 1 0 0,-1 0-1 0 0,0-1 0 0 0,1 1 0 0 0,-1-1 1 0 0,1 1-1 0 0,-1-1 0 0 0,1 1 0 0 0,-1 0 1 0 0,0-1-1 0 0,1 1 0 0 0,-1 0 0 0 0,1-1 1 0 0,0 1-1 0 0,-1 0 0 0 0,1 0 1 0 0,-1 0-1 0 0,1 0 0 0 0,-1-1 0 0 0,1 1 1 0 0,-1 0-1 0 0,1 0 0 0 0,0 0 0 0 0,-1 0 1 0 0,1 0-1 0 0,0 0 0 0 0,3 22 2688 0 0,-12 34-1520 0 0,5-43-1063 0 0,0 0 0 0 0,1 1 1 0 0,1 0-1 0 0,0-1 0 0 0,2 24 0 0 0,-1-18 966 0 0,23-46-1873 0 0,-6 2 8 0 0,2 0-1 0 0,0 2 1 0 0,45-42-1 0 0,-52 53 632 0 0,10-4 1143 0 0,-22 16-1112 0 0,1 0-1 0 0,-1 0 1 0 0,0 0 0 0 0,0 0 0 0 0,1 0-1 0 0,-1 0 1 0 0,0 1 0 0 0,0-1-1 0 0,1 0 1 0 0,-1 0 0 0 0,0 0 0 0 0,0 0-1 0 0,0 1 1 0 0,1-1 0 0 0,-1 0-1 0 0,0 0 1 0 0,0 0 0 0 0,0 1 0 0 0,0-1-1 0 0,1 0 1 0 0,-1 0 0 0 0,0 1 0 0 0,0-1-1 0 0,0 0 1 0 0,0 0 0 0 0,0 1-1 0 0,0-1 1 0 0,0 0 0 0 0,0 0 0 0 0,0 1-1 0 0,0-1 1 0 0,0 0 0 0 0,0 0-1 0 0,0 1 1 0 0,0-1 0 0 0,0 0 0 0 0,0 1-1 0 0,0-1 1 0 0,0 0 0 0 0,0 0-1 0 0,0 1 1 0 0,0-1 0 0 0,-1 0 0 0 0,-15 51 1803 0 0,9-32-2161 0 0,4-8 384 0 0,-3 5 478 0 0,1 0 0 0 0,1 1 0 0 0,1-1 1 0 0,-3 28-1 0 0,6-44-545 0 0,18-9-434 0 0,107-112-4150 0 0,-90 93 4652 0 0,72-46 0 0 0,-60 53 2063 0 0,-45 20-1910 0 0,0 1-1 0 0,-1-1 0 0 0,1 1 0 0 0,0-1 1 0 0,0 1-1 0 0,-1 0 0 0 0,1 0 0 0 0,0 0 0 0 0,0 0 1 0 0,-1 0-1 0 0,1 0 0 0 0,0 0 0 0 0,0 1 1 0 0,0-1-1 0 0,-1 1 0 0 0,1-1 0 0 0,0 1 0 0 0,-1-1 1 0 0,1 1-1 0 0,-1 0 0 0 0,1 0 0 0 0,0 0 1 0 0,-1 0-1 0 0,2 2 0 0 0,19 22 312 0 0,1 0-1 0 0,1-2 1 0 0,1 0-1 0 0,1-2 1 0 0,1-1-1 0 0,42 25 1 0 0,15-6-5141 0 0,9-12-6468 0 0,-60-21 7192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1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2560 0 0,'-7'5'456'0'0,"-1"-1"0"0"0,0 1 0 0 0,0-2-1 0 0,0 1 1 0 0,-1-1 0 0 0,1 0 0 0 0,-1-1-1 0 0,0 0 1 0 0,0 0 0 0 0,1-1 0 0 0,-15 0-1 0 0,16 1 1640 0 0,14 1-350 0 0,16 3-145 0 0,28-3-1033 0 0,-1-2 0 0 0,1-2 0 0 0,51-8 0 0 0,38-2-443 0 0,179-4-309 0 0,-319 15 26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1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60 3984 0 0,'-16'-9'713'0'0,"14"8"-336"0"0,1-1-1 0 0,-1 1 1 0 0,1-1 0 0 0,0 1-1 0 0,0-1 1 0 0,-1 0 0 0 0,1 0-1 0 0,0 1 1 0 0,0-1 0 0 0,0 0-1 0 0,1 0 1 0 0,-1 0 0 0 0,0 0-1 0 0,1 0 1 0 0,-1 0 0 0 0,1 0-1 0 0,0 0 1 0 0,0-4 0 0 0,2 5-227 0 0,1-1 1 0 0,-1 1-1 0 0,1 0 0 0 0,-1 0 1 0 0,1 0-1 0 0,0 0 1 0 0,0 0-1 0 0,-1 1 1 0 0,1-1-1 0 0,0 1 0 0 0,0 0 1 0 0,0 0-1 0 0,5 0 1 0 0,-6 0-169 0 0,33-2 147 0 0,0 1 0 0 0,1 2 1 0 0,-1 2-1 0 0,0 1 0 0 0,-1 2 1 0 0,1 1-1 0 0,52 18 0 0 0,-86-25-77 0 0,0 1 0 0 0,1-1 0 0 0,-1 1 0 0 0,0 0 0 0 0,0-1 0 0 0,0 1 0 0 0,0 0 0 0 0,-1 0 0 0 0,1 0-1 0 0,0-1 1 0 0,0 1 0 0 0,0 0 0 0 0,-1 0 0 0 0,1 0 0 0 0,0 0 0 0 0,-1 0 0 0 0,1 1 0 0 0,-1-1 0 0 0,1 0 0 0 0,-1 0 0 0 0,1 0 0 0 0,-1 0 0 0 0,0 0 0 0 0,0 1 0 0 0,0-1 0 0 0,0 0 0 0 0,0 0-1 0 0,0 1 1 0 0,0-1 0 0 0,0 0 0 0 0,0 0 0 0 0,0 0 0 0 0,-1 1 0 0 0,1-1 0 0 0,0 0 0 0 0,-1 0 0 0 0,1 0 0 0 0,-1 0 0 0 0,1 0 0 0 0,-1 0 0 0 0,0 0 0 0 0,1 0 0 0 0,-1 0 0 0 0,0 0 0 0 0,0 0-1 0 0,-1 1 1 0 0,-6 8 145 0 0,-1 0-1 0 0,0-1 1 0 0,-14 12-1 0 0,19-18-169 0 0,-119 98 818 0 0,64-55-552 0 0,-89 90 1 0 0,116-92-3308 0 0,16-12-5085 0 0,14-24 5771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14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56 3488 0 0,'-7'-35'8134'0'0,"6"34"-8011"0"0,-1-1 1 0 0,1 1 0 0 0,0-1-1 0 0,-1 1 1 0 0,1-1 0 0 0,-1 1-1 0 0,1 0 1 0 0,-1 0-1 0 0,1-1 1 0 0,-1 1 0 0 0,0 0-1 0 0,0 1 1 0 0,0-1 0 0 0,1 0-1 0 0,-1 0 1 0 0,0 1 0 0 0,0-1-1 0 0,0 1 1 0 0,-4-1 0 0 0,2 2-180 0 0,0-1 1 0 0,0 1 0 0 0,0 0 0 0 0,0 0-1 0 0,0 0 1 0 0,0 0 0 0 0,1 0 0 0 0,-1 1 0 0 0,0 0-1 0 0,-4 3 1 0 0,-18 11 145 0 0,1 0 0 0 0,0 2 0 0 0,2 1 0 0 0,0 1-1 0 0,-38 43 1 0 0,51-52 56 0 0,1 1 0 0 0,1 0 0 0 0,-1 1 0 0 0,2-1 0 0 0,0 2 0 0 0,1-1 0 0 0,0 1 0 0 0,1 0 0 0 0,0 0 0 0 0,1 0 0 0 0,1 1 0 0 0,0 0 0 0 0,-1 27 0 0 0,5-37-52 0 0,-1 0-1 0 0,1 0 1 0 0,0 0 0 0 0,0 0 0 0 0,1-1-1 0 0,0 1 1 0 0,0-1 0 0 0,0 1-1 0 0,0-1 1 0 0,0 1 0 0 0,1-1-1 0 0,0 0 1 0 0,0 0 0 0 0,0-1-1 0 0,0 1 1 0 0,1-1 0 0 0,-1 1-1 0 0,1-1 1 0 0,0 0 0 0 0,0 0-1 0 0,0-1 1 0 0,0 1 0 0 0,7 2-1 0 0,2 1-52 0 0,1 0-1 0 0,0 0 0 0 0,0-1 0 0 0,0-1 1 0 0,1-1-1 0 0,20 3 0 0 0,-6-4-585 0 0,0 0-1 0 0,0-3 1 0 0,0 0-1 0 0,58-11 1 0 0,-44 3-4249 0 0,43-16 0 0 0,-62 17 3001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1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7 5024 0 0,'5'-7'1099'0'0,"-10"8"-672"0"0,-11 10-135 0 0,5 2-1 0 0,0-2 0 0 0,-1 1 0 0 0,-16 11 1 0 0,-7 7 220 0 0,25-21-299 0 0,0 0 0 0 0,1 1-1 0 0,0 0 1 0 0,1 1-1 0 0,0 0 1 0 0,1 0-1 0 0,0 1 1 0 0,1 0 0 0 0,0 0-1 0 0,-5 15 1 0 0,11-27-185 0 0,0 1 1 0 0,0-1 0 0 0,0 1 0 0 0,-1-1-1 0 0,1 1 1 0 0,0-1 0 0 0,0 0-1 0 0,0 1 1 0 0,0-1 0 0 0,0 1 0 0 0,0-1-1 0 0,0 1 1 0 0,0-1 0 0 0,0 1-1 0 0,0-1 1 0 0,0 1 0 0 0,0-1 0 0 0,0 1-1 0 0,1-1 1 0 0,-1 1 0 0 0,0-1-1 0 0,0 0 1 0 0,0 1 0 0 0,1-1 0 0 0,-1 1-1 0 0,0-1 1 0 0,0 0 0 0 0,1 1-1 0 0,-1-1 1 0 0,0 0 0 0 0,1 1 0 0 0,-1-1-1 0 0,0 0 1 0 0,1 1 0 0 0,-1-1 0 0 0,1 0-1 0 0,-1 0 1 0 0,1 0 0 0 0,-1 1-1 0 0,0-1 1 0 0,1 0 0 0 0,0 0 0 0 0,25-8 172 0 0,24-28-259 0 0,-35 21 200 0 0,0-1 0 0 0,17-26 0 0 0,2-1 328 0 0,-26 66 564 0 0,18 34-4225 0 0,-25-54 2852 0 0,0-1 1 0 0,1 1-1 0 0,0 0 1 0 0,0 0-1 0 0,0-1 0 0 0,0 1 1 0 0,0-1-1 0 0,0 0 0 0 0,1 0 1 0 0,-1 0-1 0 0,1 0 1 0 0,-1 0-1 0 0,1 0 0 0 0,0-1 1 0 0,0 1-1 0 0,0-1 0 0 0,0 0 1 0 0,0 0-1 0 0,0 0 1 0 0,0 0-1 0 0,0 0 0 0 0,0-1 1 0 0,0 1-1 0 0,0-1 0 0 0,4 0 1 0 0,-1-3 692 0 0,-1-1-1 0 0,0 0 1 0 0,-1 1 0 0 0,1-2-1 0 0,-1 1 1 0 0,0-1 0 0 0,0 1-1 0 0,0-1 1 0 0,-1 0 0 0 0,5-8-1 0 0,-2 5 1095 0 0,-1 0-216 0 0,-5 7-940 0 0,1 0 0 0 0,-1 0-1 0 0,0 0 1 0 0,1 0 0 0 0,-1 0-1 0 0,1 1 1 0 0,0-1 0 0 0,-1 0 0 0 0,1 0-1 0 0,0 0 1 0 0,-1 1 0 0 0,1-1-1 0 0,0 0 1 0 0,0 1 0 0 0,0-1 0 0 0,-1 1-1 0 0,1-1 1 0 0,0 1 0 0 0,0-1 0 0 0,0 1-1 0 0,0 0 1 0 0,0-1 0 0 0,0 1-1 0 0,2 0 1 0 0,-3 0-33 0 0,6 35 312 0 0,-5-34-623 0 0,-1 0 0 0 0,1 0 0 0 0,-1 0 0 0 0,1 1 0 0 0,-1-1 0 0 0,1-1 0 0 0,0 1 0 0 0,-1 0 0 0 0,1 0 0 0 0,0 0 0 0 0,0 0 0 0 0,0 0 0 0 0,-1-1 0 0 0,1 1 0 0 0,0 0 0 0 0,0-1 0 0 0,0 1 0 0 0,0-1 0 0 0,0 1 0 0 0,1-1 1 0 0,-1 1-1 0 0,0-1 0 0 0,0 0 0 0 0,0 1 0 0 0,0-1 0 0 0,2 0 0 0 0,36-38-826 0 0,-32 31 1061 0 0,0 0 1 0 0,1 1-1 0 0,0 0 1 0 0,0 1-1 0 0,10-5 0 0 0,-16 8-19 0 0,1 1-1 0 0,-1 1 1 0 0,0-1 0 0 0,1 0-1 0 0,-1 0 1 0 0,1 1-1 0 0,-1 0 1 0 0,0-1-1 0 0,1 1 1 0 0,0 0-1 0 0,-1 0 1 0 0,1 0-1 0 0,-1 1 1 0 0,0-1-1 0 0,1 1 1 0 0,-1-1 0 0 0,1 1-1 0 0,-1 0 1 0 0,0 0-1 0 0,1 0 1 0 0,-1 0-1 0 0,0 0 1 0 0,0 0-1 0 0,4 3 1 0 0,8 9-826 0 0,-1 0 0 0 0,0 1 0 0 0,22 31 0 0 0,-7-9-5946 0 0,-18-24 3925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15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37 5517 0 0,'1'-1'139'0'0,"-1"0"1"0"0,1 0-1 0 0,0 0 1 0 0,0 0 0 0 0,0 0-1 0 0,0 0 1 0 0,-1 0 0 0 0,1 0-1 0 0,-1 0 1 0 0,1 0 0 0 0,-1 0-1 0 0,1 0 1 0 0,-1 0 0 0 0,1 0-1 0 0,-1 0 1 0 0,0-1 0 0 0,0 1-1 0 0,1 0 1 0 0,-1 0 0 0 0,0 0-1 0 0,0-1 1 0 0,-1-1 0 0 0,1 2-14 0 0,-1 1-1 0 0,1-1 1 0 0,-1 0 0 0 0,0 0 0 0 0,0 1 0 0 0,1-1 0 0 0,-1 1 0 0 0,0-1 0 0 0,0 0 0 0 0,0 1 0 0 0,0 0 0 0 0,0-1 0 0 0,1 1 0 0 0,-1-1 0 0 0,0 1 0 0 0,0 0 0 0 0,0 0 0 0 0,0 0 0 0 0,0-1 0 0 0,-2 1 0 0 0,-4 0 227 0 0,1 0 0 0 0,-1 0 0 0 0,0 1 1 0 0,1 0-1 0 0,-1 0 0 0 0,-10 3 1 0 0,5 1-226 0 0,1 1 1 0 0,-1 1 0 0 0,1-1 0 0 0,1 2 0 0 0,-1 0-1 0 0,1 0 1 0 0,1 0 0 0 0,0 2 0 0 0,0-1 0 0 0,0 1-1 0 0,1 0 1 0 0,1 1 0 0 0,0-1 0 0 0,0 2 0 0 0,1-1-1 0 0,-7 19 1 0 0,12-28-180 0 0,0 0-1 0 0,1-1 0 0 0,-1 1 1 0 0,1 0-1 0 0,-1 0 1 0 0,1 0-1 0 0,-1 0 1 0 0,1 0-1 0 0,0-1 0 0 0,0 1 1 0 0,0 0-1 0 0,0 0 1 0 0,1 0-1 0 0,-1 0 0 0 0,0 0 1 0 0,1 0-1 0 0,-1-1 1 0 0,1 1-1 0 0,0 0 1 0 0,0 0-1 0 0,0-1 0 0 0,-1 1 1 0 0,1 0-1 0 0,2 2 1 0 0,0-2-169 0 0,1 1 1 0 0,-1 0 0 0 0,0-1-1 0 0,0 0 1 0 0,1 0 0 0 0,0 0 0 0 0,-1 0-1 0 0,1-1 1 0 0,0 1 0 0 0,0-1-1 0 0,4 1 1 0 0,13 2-1220 0 0,-1-1 0 0 0,1-1-1 0 0,31-1 1 0 0,-49-1 1266 0 0,18 0-925 0 0,0-2 0 0 0,0 0 0 0 0,24-6 0 0 0,-23 2 213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27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55 8013 0 0,'0'0'54'0'0,"0"0"1"0"0,0 0-1 0 0,1 0 1 0 0,-1 0 0 0 0,0 0-1 0 0,0 1 1 0 0,0-1-1 0 0,1 0 1 0 0,-1 0-1 0 0,0 0 1 0 0,0 0 0 0 0,0 0-1 0 0,1 0 1 0 0,-1 0-1 0 0,0 0 1 0 0,0 0 0 0 0,0 0-1 0 0,1 0 1 0 0,-1 0-1 0 0,0 0 1 0 0,0 0-1 0 0,0 0 1 0 0,1 0 0 0 0,-1 0-1 0 0,0 0 1 0 0,0 0-1 0 0,1 0 1 0 0,-1 0-1 0 0,0 0 1 0 0,0 0 0 0 0,0-1-1 0 0,0 1 1 0 0,1 0-1 0 0,-1 0 1 0 0,0 0-1 0 0,0 0 1 0 0,0 0 0 0 0,0-1-1 0 0,0 1 1 0 0,1 0-1 0 0,-1 0 1 0 0,0 0-1 0 0,0 0 1 0 0,0-1 0 0 0,0 1-1 0 0,0 0 1 0 0,0 0-1 0 0,0 0 1 0 0,0-1-1 0 0,0 1 1 0 0,0 0 0 0 0,0 0-1 0 0,0 0 1 0 0,0-1-1 0 0,0 1 1 0 0,0 0-1 0 0,0 0 1 0 0,0-1 0 0 0,0 1-1 0 0,0 0 1 0 0,0 0-1 0 0,0 0 1 0 0,0-1 0 0 0,0 1-1 0 0,0 0 1 0 0,0 0-1 0 0,0 0 1 0 0,0 0-1 0 0,-1-1 1 0 0,0 1 31 0 0,1 0 0 0 0,-1-1 0 0 0,0 1 0 0 0,1 0 0 0 0,-1 0 0 0 0,0 0 1 0 0,0 0-1 0 0,1 0 0 0 0,-1 0 0 0 0,0 0 0 0 0,1 0 0 0 0,-1 0 0 0 0,0 1 0 0 0,0-1 0 0 0,1 0 0 0 0,-1 0 0 0 0,0 1 0 0 0,1-1 0 0 0,-1 0 1 0 0,0 1-1 0 0,1-1 0 0 0,-1 0 0 0 0,1 1 0 0 0,-1-1 0 0 0,1 1 0 0 0,-1-1 0 0 0,1 1 0 0 0,-2 0 0 0 0,-8 10 246 0 0,0 1 0 0 0,0 0 0 0 0,2 0-1 0 0,-1 1 1 0 0,1 0 0 0 0,1 0-1 0 0,0 1 1 0 0,1-1 0 0 0,1 2 0 0 0,0-1-1 0 0,1 1 1 0 0,0-1 0 0 0,1 1 0 0 0,1 0-1 0 0,-1 28 1 0 0,3-42-298 0 0,0 0 0 0 0,0 0 0 0 0,0 0 0 0 0,0 0-1 0 0,0-1 1 0 0,1 1 0 0 0,-1 0 0 0 0,0 0 0 0 0,0 0 0 0 0,1-1-1 0 0,-1 1 1 0 0,0 0 0 0 0,1 0 0 0 0,-1-1 0 0 0,1 1 0 0 0,-1 0 0 0 0,1-1-1 0 0,-1 1 1 0 0,1 0 0 0 0,-1-1 0 0 0,1 1 0 0 0,0-1 0 0 0,-1 1-1 0 0,1-1 1 0 0,0 1 0 0 0,0-1 0 0 0,-1 0 0 0 0,1 1 0 0 0,0-1 0 0 0,0 0-1 0 0,-1 0 1 0 0,1 1 0 0 0,0-1 0 0 0,0 0 0 0 0,0 0 0 0 0,0 0-1 0 0,-1 0 1 0 0,1 0 0 0 0,0 0 0 0 0,0 0 0 0 0,0 0 0 0 0,-1 0 0 0 0,1-1-1 0 0,0 1 1 0 0,0 0 0 0 0,0-1 0 0 0,-1 1 0 0 0,2-1 0 0 0,35-16-15 0 0,-29 11-89 0 0,-1 0 0 0 0,-1 0 0 0 0,1-1-1 0 0,-1 0 1 0 0,-1 0 0 0 0,1 0 0 0 0,-1 0-1 0 0,0-1 1 0 0,-1 0 0 0 0,0 0 0 0 0,0-1-1 0 0,3-10 1 0 0,-2 2-239 0 0,0 0 1 0 0,-2 0-1 0 0,0 0 0 0 0,-1-1 0 0 0,0-24 1 0 0,-3 37 66 0 0,1 1-1 0 0,-1 0 1 0 0,0 0 0 0 0,0 0 0 0 0,0 0 0 0 0,-1 0 0 0 0,1 0-1 0 0,-4-4 1 0 0,-3-5-3257 0 0,0 4-3660 0 0,6 6 5515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16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93 4960 0 0,'1'-1'96'0'0,"0"1"0"0"0,0-1-1 0 0,-1 0 1 0 0,1 0 0 0 0,0 0-1 0 0,-1 0 1 0 0,1 1-1 0 0,0-1 1 0 0,-1 0 0 0 0,1 0-1 0 0,-1 0 1 0 0,0 0-1 0 0,1 0 1 0 0,-1-1 0 0 0,0 1-1 0 0,0 0 1 0 0,1 0-1 0 0,-1 0 1 0 0,0 0 0 0 0,0 0-1 0 0,0 0 1 0 0,0 0 0 0 0,0 0-1 0 0,-1 0 1 0 0,1 0-1 0 0,0-1 1 0 0,0 1 0 0 0,-1 0-1 0 0,1 0 1 0 0,-1 0-1 0 0,1 0 1 0 0,-1 0 0 0 0,1 0-1 0 0,-1 1 1 0 0,0-1-1 0 0,1 0 1 0 0,-1 0 0 0 0,0 0-1 0 0,0 0 1 0 0,1 1 0 0 0,-1-1-1 0 0,0 0 1 0 0,0 1-1 0 0,0-1 1 0 0,0 1 0 0 0,-2-1-1 0 0,0-1 43 0 0,0 1 1 0 0,1 1-1 0 0,-1-1 0 0 0,0 0 1 0 0,0 1-1 0 0,0-1 0 0 0,0 1 0 0 0,0 0 1 0 0,1 0-1 0 0,-1 0 0 0 0,0 0 0 0 0,0 0 1 0 0,0 1-1 0 0,0 0 0 0 0,0-1 1 0 0,0 1-1 0 0,-3 2 0 0 0,-3 2-54 0 0,0 0 1 0 0,1 0-1 0 0,-1 1 0 0 0,1 0 1 0 0,1 1-1 0 0,-8 8 0 0 0,12-12-72 0 0,-1 1 0 0 0,2 0 0 0 0,-1 0 1 0 0,0 0-1 0 0,1 0 0 0 0,0 1 0 0 0,0-1 0 0 0,0 1 0 0 0,0-1 0 0 0,1 1 0 0 0,0-1 0 0 0,0 1 0 0 0,0 0 0 0 0,1 0 0 0 0,-1 4 0 0 0,1-7 5 0 0,1-1 0 0 0,-1 1 0 0 0,1-1 0 0 0,-1 0 0 0 0,1 1 0 0 0,-1-1 0 0 0,1 0 0 0 0,0 0 0 0 0,0 0 0 0 0,-1 1 0 0 0,1-1 0 0 0,0 0 0 0 0,0 0 0 0 0,0 0 0 0 0,0 0 0 0 0,0 0 0 0 0,0-1 0 0 0,1 1 0 0 0,-1 0 0 0 0,0 0 0 0 0,0-1 0 0 0,1 1 0 0 0,-1-1 0 0 0,0 1 0 0 0,1-1 1 0 0,-1 0-1 0 0,2 1 0 0 0,40 5 235 0 0,-37-6-296 0 0,1 0 0 0 0,-1-1 0 0 0,0 0 0 0 0,0 0 1 0 0,0-1-1 0 0,0 0 0 0 0,0 0 0 0 0,-1 0 0 0 0,1-1 1 0 0,0 0-1 0 0,-1 0 0 0 0,0 0 0 0 0,0-1 1 0 0,0 1-1 0 0,0-1 0 0 0,0 0 0 0 0,-1-1 0 0 0,0 1 1 0 0,0-1-1 0 0,0 0 0 0 0,0 0 0 0 0,-1 0 0 0 0,0-1 1 0 0,0 1-1 0 0,0-1 0 0 0,-1 1 0 0 0,0-1 0 0 0,0 0 1 0 0,0 0-1 0 0,-1 0 0 0 0,0 0 0 0 0,0 0 1 0 0,0-9-1 0 0,-1 13 10 0 0,-1-1-1 0 0,0 1 1 0 0,1-1 0 0 0,-1 0 0 0 0,0 1-1 0 0,0-1 1 0 0,0 1 0 0 0,-1 0 0 0 0,1-1-1 0 0,-1 1 1 0 0,1 0 0 0 0,-1 0 0 0 0,0 0-1 0 0,1 0 1 0 0,-1 0 0 0 0,0 0 0 0 0,0 0-1 0 0,-1 1 1 0 0,-2-3 0 0 0,-24-10-1933 0 0,3 8-3516 0 0,21 6 4408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16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 4764 0 0,'0'12'3930'0'0,"0"13"-2792"0"0,0-18-980 0 0,-1 1 113 0 0,1 1 1 0 0,0-1-1 0 0,0 1 0 0 0,1-1 0 0 0,0 1 0 0 0,0-1 0 0 0,1 0 0 0 0,0 0 0 0 0,1 1 0 0 0,0-1 0 0 0,0-1 0 0 0,7 14 1 0 0,-9-21-259 0 0,-1 0 0 0 0,1 1 0 0 0,-1-1 0 0 0,1 0 1 0 0,-1 0-1 0 0,1 0 0 0 0,0 1 0 0 0,-1-1 1 0 0,1 0-1 0 0,0 0 0 0 0,-1 0 0 0 0,1 0 1 0 0,0 0-1 0 0,-1 0 0 0 0,1 0 0 0 0,-1 0 0 0 0,1-1 1 0 0,0 1-1 0 0,-1 0 0 0 0,1 0 0 0 0,-1 0 1 0 0,1-1-1 0 0,0 1 0 0 0,-1 0 0 0 0,1-1 0 0 0,-1 1 1 0 0,1 0-1 0 0,-1-1 0 0 0,1 1 0 0 0,-1-1 1 0 0,1 1-1 0 0,-1-1 0 0 0,0 1 0 0 0,1-1 0 0 0,-1 1 1 0 0,0-1-1 0 0,1 0 0 0 0,16-20-90 0 0,-8 7 178 0 0,1 0-1 0 0,0 1 1 0 0,1 0 0 0 0,0 1 0 0 0,1 0 0 0 0,22-16-1 0 0,-34 27-42 0 0,1 1 1 0 0,-1 0-1 0 0,1 0 0 0 0,-1 0 0 0 0,1-1 0 0 0,-1 1 0 0 0,1 0 0 0 0,-1 0 0 0 0,1 0 0 0 0,-1 0 0 0 0,1 0 1 0 0,-1 0-1 0 0,1 0 0 0 0,-1 0 0 0 0,1 0 0 0 0,0 0 0 0 0,-1 0 0 0 0,1 0 0 0 0,-1 0 0 0 0,1 0 0 0 0,-1 0 0 0 0,1 1 1 0 0,-1-1-1 0 0,1 0 0 0 0,-1 0 0 0 0,1 0 0 0 0,-1 1 0 0 0,0-1 0 0 0,1 0 0 0 0,-1 1 0 0 0,1-1 0 0 0,-1 1 1 0 0,0-1-1 0 0,1 0 0 0 0,-1 1 0 0 0,0-1 0 0 0,1 1 0 0 0,-1-1 0 0 0,0 1 0 0 0,0 0 0 0 0,11 25 180 0 0,-7-14-160 0 0,-4-11-86 0 0,0-1 0 0 0,0 1 0 0 0,0 0 1 0 0,0-1-1 0 0,0 1 0 0 0,0 0 0 0 0,1-1 0 0 0,-1 1 1 0 0,0 0-1 0 0,1-1 0 0 0,-1 1 0 0 0,0-1 0 0 0,1 1 0 0 0,-1 0 1 0 0,1-1-1 0 0,-1 1 0 0 0,1-1 0 0 0,-1 0 0 0 0,1 1 1 0 0,-1-1-1 0 0,1 1 0 0 0,-1-1 0 0 0,1 0 0 0 0,-1 1 0 0 0,1-1 1 0 0,0 0-1 0 0,-1 1 0 0 0,1-1 0 0 0,0 0 0 0 0,-1 0 1 0 0,1 0-1 0 0,0 0 0 0 0,-1 0 0 0 0,2 0 0 0 0,17-21-953 0 0,-15 16 939 0 0,2-4 149 0 0,0 1 0 0 0,0-1 0 0 0,1 1 0 0 0,0 1 0 0 0,1 0 0 0 0,0 0 0 0 0,0 0 0 0 0,0 1 0 0 0,17-9 0 0 0,-24 14-66 0 0,0 1 0 0 0,1-1 0 0 0,-1 1-1 0 0,0 0 1 0 0,1 0 0 0 0,-1 0 0 0 0,0 0 0 0 0,1 0-1 0 0,-1 0 1 0 0,0 0 0 0 0,1 0 0 0 0,-1 1 0 0 0,0-1 0 0 0,0 0-1 0 0,1 1 1 0 0,-1-1 0 0 0,0 1 0 0 0,0 0 0 0 0,1-1-1 0 0,-1 1 1 0 0,1 1 0 0 0,27 28 507 0 0,-5 8-3293 0 0,-9-7-5815 0 0,-13-26 5955 0 0,0 0 1025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17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6761 0 0,'0'0'111'0'0,"0"0"1"0"0,0 0 0 0 0,0 0-1 0 0,0 0 1 0 0,0 1 0 0 0,1-1-1 0 0,0 1 1118 0 0,-1-1-1118 0 0,0 0 1 0 0,0 0 0 0 0,0 0-1 0 0,0 1 1 0 0,0-1 0 0 0,1 0-1 0 0,-1 0 1 0 0,0 0 0 0 0,0 0-1 0 0,0 0 1 0 0,0 0 0 0 0,1 0-1 0 0,-1 0 1 0 0,0 0 0 0 0,0 0-1 0 0,0 0 1 0 0,0 0 0 0 0,1 0-1 0 0,-1 0 1 0 0,0 0 0 0 0,0 0-1 0 0,0 0 1 0 0,0 0 0 0 0,0 0-1 0 0,2-1 1118 0 0,-2 0-1117 0 0,0 1-1 0 0,0 0 1 0 0,0 0 0 0 0,0 0-1 0 0,1-1 1 0 0,4 30 1453 0 0,0 38-1713 0 0,-5-66 233 0 0,6 66 316 0 0,20 87 0 0 0,-22-135-77 0 0,4 5 1136 0 0,-7-43-1913 0 0,-5-43-756 0 0,-1 24 1006 0 0,1-1 1 0 0,3-70-1 0 0,2 57 26 0 0,-1 40 159 0 0,1 0 0 0 0,1 0 1 0 0,0 0-1 0 0,0 0 0 0 0,1 0 0 0 0,1 1 0 0 0,0 0 1 0 0,0-1-1 0 0,1 1 0 0 0,1 1 0 0 0,-1-1 0 0 0,15-17 1 0 0,-19 26 41 0 0,1 1 0 0 0,0-1 1 0 0,-1 1-1 0 0,1 0 0 0 0,0-1 0 0 0,0 1 1 0 0,0 0-1 0 0,-1 0 0 0 0,1 0 0 0 0,0 1 1 0 0,1-1-1 0 0,-1 0 0 0 0,0 1 0 0 0,0-1 1 0 0,0 1-1 0 0,0 0 0 0 0,0 0 1 0 0,0 0-1 0 0,1 0 0 0 0,-1 0 0 0 0,0 0 1 0 0,0 0-1 0 0,0 1 0 0 0,0-1 0 0 0,0 1 1 0 0,0 0-1 0 0,0-1 0 0 0,0 1 1 0 0,0 0-1 0 0,0 0 0 0 0,0 0 0 0 0,0 1 1 0 0,0-1-1 0 0,-1 0 0 0 0,1 1 0 0 0,-1-1 1 0 0,1 1-1 0 0,-1-1 0 0 0,2 3 1 0 0,-1-2-9 0 0,0 0 1 0 0,0 0 0 0 0,0 1 0 0 0,0-1 0 0 0,-1 0 0 0 0,1 1 0 0 0,-1-1 0 0 0,0 1 0 0 0,1 0 0 0 0,-1-1 0 0 0,-1 1 0 0 0,1 0 0 0 0,0 0 0 0 0,0-1 0 0 0,-1 1 0 0 0,0 0 0 0 0,0 0 0 0 0,0 0 0 0 0,0 0 0 0 0,0 0 0 0 0,0-1 0 0 0,-1 1 0 0 0,1 0 0 0 0,-1 0 0 0 0,0 0 0 0 0,0-1 0 0 0,0 1 0 0 0,-2 5 0 0 0,-5 2-99 0 0,-1 0 0 0 0,0-1 1 0 0,0 1-1 0 0,-1-2 0 0 0,-18 13 0 0 0,-1-5-2850 0 0,-2-6-4110 0 0,26-10 5385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1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0 396 6041 0 0,'16'-17'1657'0'0,"-12"17"1407"0"0,-9 10-1397 0 0,3-3-1341 0 0,-1 0-1 0 0,1 0 0 0 0,1 0 1 0 0,-1 0-1 0 0,1 0 0 0 0,0 0 1 0 0,1 1-1 0 0,0-1 1 0 0,1 13-1 0 0,-1-4 954 0 0,0-15-1262 0 0,0-1-1 0 0,0 0 1 0 0,0 0-1 0 0,0 1 0 0 0,0-1 1 0 0,0 0-1 0 0,0 0 1 0 0,0 1-1 0 0,0-1 1 0 0,0 0-1 0 0,0 0 1 0 0,0 1-1 0 0,0-1 0 0 0,0 0 1 0 0,0 1-1 0 0,0-1 1 0 0,0 0-1 0 0,1 0 1 0 0,-1 0-1 0 0,0 1 1 0 0,0-1-1 0 0,0 0 0 0 0,0 0 1 0 0,1 1-1 0 0,-1-1 1 0 0,0 0-1 0 0,0 0 1 0 0,0 0-1 0 0,1 0 1 0 0,-1 1-1 0 0,0-1 1 0 0,0 0-1 0 0,1 0 0 0 0,-1 0 1 0 0,0 0-1 0 0,0 0 1 0 0,1 0-1 0 0,-1 0 1 0 0,0 0-1 0 0,0 0 1 0 0,1 0-1 0 0,12-6 154 0 0,10-14-213 0 0,34-55-229 0 0,-46 59 219 0 0,1-1-1 0 0,0 2 1 0 0,1 0-1 0 0,16-14 1 0 0,-29 29 63 0 0,0 0 1 0 0,1 0-1 0 0,-1-1 1 0 0,1 1-1 0 0,-1 0 0 0 0,1 0 1 0 0,-1 0-1 0 0,1 0 1 0 0,-1 0-1 0 0,1 0 0 0 0,-1 0 1 0 0,1 0-1 0 0,-1 0 1 0 0,1 1-1 0 0,-1-1 0 0 0,1 0 1 0 0,-1 0-1 0 0,1 0 1 0 0,-1 0-1 0 0,1 1 0 0 0,-1-1 1 0 0,0 0-1 0 0,1 1 1 0 0,-1-1-1 0 0,1 0 1 0 0,-1 0-1 0 0,0 1 0 0 0,1-1 1 0 0,-1 1-1 0 0,0-1 1 0 0,1 0-1 0 0,-1 1 0 0 0,0-1 1 0 0,0 1-1 0 0,0-1 1 0 0,1 1-1 0 0,-1-1 0 0 0,0 1 1 0 0,0-1-1 0 0,0 1 1 0 0,0-1-1 0 0,0 1 0 0 0,0-1 1 0 0,0 1-1 0 0,0-1 1 0 0,0 1-1 0 0,0-1 0 0 0,0 1 1 0 0,8 41-25 0 0,-4-23 29 0 0,-3-14-7 0 0,1 0 1 0 0,-1-1-1 0 0,1 0 1 0 0,0 1 0 0 0,1-1-1 0 0,-1 0 1 0 0,1 0-1 0 0,-1 0 1 0 0,1 0 0 0 0,0-1-1 0 0,6 6 1 0 0,-7-8-4 0 0,0 0 0 0 0,-1 0 0 0 0,1 0 0 0 0,0 0 0 0 0,-1 0 0 0 0,1-1 0 0 0,0 1 1 0 0,0-1-1 0 0,0 1 0 0 0,0-1 0 0 0,-1 0 0 0 0,1 0 0 0 0,0 0 0 0 0,0 0 0 0 0,0 0 0 0 0,0 0 0 0 0,0 0 0 0 0,0 0 1 0 0,-1-1-1 0 0,1 1 0 0 0,0-1 0 0 0,0 0 0 0 0,0 1 0 0 0,-1-1 0 0 0,1 0 0 0 0,0 0 0 0 0,-1 0 0 0 0,1 0 1 0 0,2-3-1 0 0,7-5-138 0 0,-1-1 1 0 0,0 0 0 0 0,0 0 0 0 0,-1-1-1 0 0,-1-1 1 0 0,0 0 0 0 0,0 0-1 0 0,-1 0 1 0 0,6-16 0 0 0,44-126-180 0 0,-52 138 349 0 0,1-3-88 0 0,-1 0 0 0 0,-1 0 0 0 0,0 0 0 0 0,0-38 0 0 0,-14 65 15 0 0,-1 7-6 0 0,3 1 156 0 0,1 1 0 0 0,1 1-1 0 0,0-1 1 0 0,1 1 0 0 0,1 0 0 0 0,0 0 0 0 0,2 0 0 0 0,0 0 0 0 0,1 0 0 0 0,1 22 0 0 0,1-32-19 0 0,-1 0 0 0 0,2 0 0 0 0,-1 0 0 0 0,1 0 1 0 0,0-1-1 0 0,0 1 0 0 0,1-1 0 0 0,0 1 0 0 0,0-1 1 0 0,1 0-1 0 0,0 0 0 0 0,0 0 0 0 0,1-1 0 0 0,0 0 1 0 0,0 0-1 0 0,0 0 0 0 0,1 0 0 0 0,-1-1 0 0 0,2 0 1 0 0,-1 0-1 0 0,0 0 0 0 0,1-1 0 0 0,0 0 0 0 0,0 0 1 0 0,0-1-1 0 0,1 0 0 0 0,-1 0 0 0 0,1-1 0 0 0,-1 0 1 0 0,1 0-1 0 0,0-1 0 0 0,9 1 0 0 0,-13-3-97 0 0,-1 0 0 0 0,1 0 0 0 0,0 0 0 0 0,-1-1 0 0 0,1 1 0 0 0,-1-1 0 0 0,0 0 0 0 0,1 0 1 0 0,-1 0-1 0 0,0-1 0 0 0,0 1 0 0 0,-1-1 0 0 0,6-4 0 0 0,31-43-813 0 0,-33 41 641 0 0,-1 0 0 0 0,0 0-1 0 0,-1-1 1 0 0,0 1 0 0 0,-1-1-1 0 0,0 0 1 0 0,0 0 0 0 0,-1 0-1 0 0,0-1 1 0 0,-1 1 0 0 0,1-12 0 0 0,-3 22 182 0 0,1 0 1 0 0,0 0 0 0 0,0 0 0 0 0,-1 0-1 0 0,1 0 1 0 0,0-1 0 0 0,-1 1-1 0 0,1 0 1 0 0,0 0 0 0 0,-1 0 0 0 0,1 0-1 0 0,0 0 1 0 0,0 0 0 0 0,-1 0 0 0 0,1 0-1 0 0,0 0 1 0 0,-1 0 0 0 0,1 0-1 0 0,0 0 1 0 0,0 0 0 0 0,-1 0 0 0 0,1 1-1 0 0,0-1 1 0 0,-1 0 0 0 0,1 0 0 0 0,0 0-1 0 0,0 0 1 0 0,-1 0 0 0 0,1 1 0 0 0,0-1-1 0 0,0 0 1 0 0,-1 0 0 0 0,1 1-1 0 0,0-1 1 0 0,0 0 0 0 0,0 0 0 0 0,0 0-1 0 0,-1 1 1 0 0,1-1 0 0 0,0 0 0 0 0,0 1-1 0 0,0-1 1 0 0,-12 12 588 0 0,8-8-439 0 0,1 0 1 0 0,0 1 0 0 0,1-1 0 0 0,-1 1 0 0 0,1 0-1 0 0,0 0 1 0 0,0 0 0 0 0,0 0 0 0 0,1 0 0 0 0,0 0-1 0 0,0 0 1 0 0,0 0 0 0 0,0 0 0 0 0,1 1 0 0 0,0-1-1 0 0,0 0 1 0 0,1 0 0 0 0,-1 1 0 0 0,1-1 0 0 0,0 0-1 0 0,0 0 1 0 0,1 0 0 0 0,0 0 0 0 0,2 6 0 0 0,-1-5-23 0 0,1-1 1 0 0,-1 0-1 0 0,1 0 1 0 0,-1 0 0 0 0,2 0-1 0 0,-1-1 1 0 0,0 1-1 0 0,1-1 1 0 0,0 0 0 0 0,0 0-1 0 0,0-1 1 0 0,0 0-1 0 0,1 0 1 0 0,-1 0 0 0 0,1 0-1 0 0,0-1 1 0 0,0 0 0 0 0,0 0-1 0 0,0 0 1 0 0,7 0-1 0 0,12 1-616 0 0,-1-2-1 0 0,0 0 0 0 0,1-2 0 0 0,-1-1 0 0 0,1-1 1 0 0,23-5-1 0 0,16-10-4489 0 0,-4-5-3679 0 0,-46 16 6430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18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10109 0 0,'33'-9'6981'0'0,"93"-26"-7125"0"0,-26 12-2127 0 0,-18 4-3628 0 0,-53 13 3628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19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19 6005 0 0,'-5'-5'-215'0'0,"-4"-8"9943"0"0,5 25-7953 0 0,3-3-1669 0 0,-17 75 168 0 0,4 1 0 0 0,-5 137 0 0 0,21-190-205 0 0,9 54-1 0 0,-2-28-1742 0 0,-6 0-5014 0 0,-1-53 2719 0 0,-2-3 2362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19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14 374 3848 0 0,'-4'-15'660'0'0,"2"12"-135"0"0,1-1 0 0 0,0 0-1 0 0,-1 1 1 0 0,1-1 0 0 0,0 0 0 0 0,1 0 0 0 0,-1 0 0 0 0,1 0 0 0 0,0 0 0 0 0,0 0 0 0 0,0 1 0 0 0,0-1 0 0 0,0 0 0 0 0,1 0 0 0 0,0 0 0 0 0,0 0 0 0 0,0 0 0 0 0,0 1 0 0 0,1-1-1 0 0,1-3 1 0 0,23-20 5 0 0,1 1-1 0 0,1 1 0 0 0,1 2 1 0 0,1 0-1 0 0,1 3 0 0 0,67-34 0 0 0,6 10-4474 0 0,1 12-5159 0 0,-94 30 7139 0 0,-1 2 763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20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51 7113 0 0,'-7'7'312'0'0,"-12"18"1001"0"0,13-7 2680 0 0,8-17-3840 0 0,1-1 0 0 0,-1 1 0 0 0,1-1 0 0 0,-1 0 0 0 0,1 0 0 0 0,-1 0 0 0 0,1 0 0 0 0,-1 0-1 0 0,1 0 1 0 0,3-1 0 0 0,86-34-1298 0 0,3 7-6825 0 0,-78 24 6536 0 0</inkml:trace>
  <inkml:trace contextRef="#ctx0" brushRef="#br0" timeOffset="1">395 0 4900 0 0,'-25'41'1402'0'0,"18"-33"-1290"0"0,0 1 1 0 0,1 1 0 0 0,1-1 0 0 0,-1 1 0 0 0,1 0-1 0 0,1 0 1 0 0,0 0 0 0 0,1 1 0 0 0,0 0 0 0 0,0-1-1 0 0,1 1 1 0 0,-1 14 0 0 0,3-23-93 0 0,1 1-1 0 0,-1-1 1 0 0,1 0 0 0 0,-1 0 0 0 0,1 1-1 0 0,-1-1 1 0 0,1 0 0 0 0,0 0-1 0 0,0 0 1 0 0,0 0 0 0 0,1 0-1 0 0,-1 0 1 0 0,0 0 0 0 0,1-1-1 0 0,-1 1 1 0 0,1 0 0 0 0,-1-1 0 0 0,1 1-1 0 0,0-1 1 0 0,0 0 0 0 0,0 1-1 0 0,0-1 1 0 0,0 0 0 0 0,0 0-1 0 0,0 0 1 0 0,0 0 0 0 0,0-1-1 0 0,0 1 1 0 0,1 0 0 0 0,-1-1 0 0 0,0 0-1 0 0,0 1 1 0 0,4-1 0 0 0,1 0 10 0 0,0 1 0 0 0,0-1 1 0 0,0 0-1 0 0,1 0 0 0 0,-1-1 1 0 0,0 0-1 0 0,0 0 0 0 0,0-1 0 0 0,7-2 1 0 0,-11 3-29 0 0,0-1 1 0 0,0 1-1 0 0,0-1 1 0 0,-1 1-1 0 0,1-1 1 0 0,0 0-1 0 0,-1 0 1 0 0,1 0-1 0 0,-1 0 0 0 0,0 0 1 0 0,0-1-1 0 0,0 1 1 0 0,0-1-1 0 0,0 1 1 0 0,0-1-1 0 0,1-4 1 0 0,-1 1 35 0 0,0 0-1 0 0,0 0 1 0 0,-1 0 0 0 0,0 0 0 0 0,-1 0 0 0 0,1-1 0 0 0,-1-6-1 0 0,-1 9-68 0 0,0 1-1 0 0,0 0 0 0 0,-1 0 0 0 0,1 0 0 0 0,0 1 0 0 0,-1-1 0 0 0,0 0 0 0 0,0 0 1 0 0,1 1-1 0 0,-2-1 0 0 0,1 1 0 0 0,0 0 0 0 0,0-1 0 0 0,-5-2 0 0 0,-24-13-4747 0 0,27 18 3759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2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5657 0 0,'5'10'925'0'0,"0"1"0"0"0,-1 0 0 0 0,0 0 1 0 0,-1 1-1 0 0,0-1 0 0 0,2 22 1 0 0,-5-27-729 0 0,1-1 1 0 0,0 1-1 0 0,0-1 1 0 0,0 1 0 0 0,1-1-1 0 0,0 1 1 0 0,0-1-1 0 0,0 0 1 0 0,0 0-1 0 0,7 9 1 0 0,-7-11-98 0 0,0-1 0 0 0,1 0 0 0 0,-1 1 0 0 0,1-1 0 0 0,-1 0 0 0 0,1-1-1 0 0,0 1 1 0 0,0 0 0 0 0,0-1 0 0 0,0 0 0 0 0,0 0 0 0 0,0 0 0 0 0,0 0 0 0 0,1 0 0 0 0,-1 0 0 0 0,0-1 0 0 0,0 0 0 0 0,1 1 0 0 0,4-2-1 0 0,-6 1-58 0 0,0-1 0 0 0,0 1 0 0 0,0-1-1 0 0,0 0 1 0 0,-1 1 0 0 0,1-1-1 0 0,0 0 1 0 0,-1 0 0 0 0,1 0 0 0 0,0-1-1 0 0,-1 1 1 0 0,0 0 0 0 0,1-1-1 0 0,-1 1 1 0 0,3-3 0 0 0,21-32 508 0 0,-15 22-145 0 0,6-9 38 0 0,-13 18-402 0 0,0 1 1 0 0,0-1-1 0 0,0 1 0 0 0,1 0 0 0 0,-1 0 1 0 0,1 0-1 0 0,7-5 0 0 0,-10 8-13 0 0,1 0 0 0 0,0 0 0 0 0,0 1 0 0 0,0-1 0 0 0,-1 1 0 0 0,1-1 1 0 0,0 1-1 0 0,0 0 0 0 0,0 0 0 0 0,0-1 0 0 0,0 1 0 0 0,0 1 0 0 0,0-1 0 0 0,0 0 0 0 0,0 0 0 0 0,0 1 0 0 0,-1-1 0 0 0,1 1 0 0 0,0 0 0 0 0,0-1 0 0 0,0 1 0 0 0,-1 0 0 0 0,1 0 0 0 0,0 0 0 0 0,2 2 0 0 0,5 3 197 0 0,20 13 414 0 0,51 23 1 0 0,-62-37 781 0 0,-12-11-813 0 0,-13-24-577 0 0,-1 4 220 0 0,7 19-279 0 0,1 1-1 0 0,0-1 1 0 0,0 1-1 0 0,0-1 1 0 0,1 1-1 0 0,0-1 1 0 0,0 1-1 0 0,1-1 1 0 0,0 1-1 0 0,0 0 1 0 0,0 0-1 0 0,1 0 1 0 0,0 0-1 0 0,0 0 1 0 0,0 1-1 0 0,1-1 1 0 0,0 1-1 0 0,0 0 1 0 0,0 0-1 0 0,7-6 1 0 0,29-17-4448 0 0,6 8-5959 0 0,-38 19 7933 0 0,-2 1 1013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21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10521 0 0,'1'0'378'0'0,"0"0"1"0"0,1 1-1 0 0,-1-1 1 0 0,0 0-1 0 0,0 1 0 0 0,1 0 1 0 0,-1-1-1 0 0,0 1 0 0 0,0 0 1 0 0,0 0-1 0 0,0-1 1 0 0,0 1-1 0 0,0 0 0 0 0,0 0 1 0 0,0 0-1 0 0,0 0 1 0 0,0 0-1 0 0,-1 0 0 0 0,1 1 1 0 0,0-1-1 0 0,-1 0 1 0 0,2 3-1 0 0,-2-1-243 0 0,1 1 0 0 0,-1-1 0 0 0,0 1 0 0 0,0 0 0 0 0,0-1 0 0 0,-1 1 0 0 0,1-1 0 0 0,-3 7 0 0 0,-1 19-599 0 0,0 1 0 0 0,1 55 1 0 0,11-51-1388 0 0,0-16-1863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7:59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21 260 4972 0 0,'-1'0'165'0'0,"0"1"0"0"0,1-1 0 0 0,-1 0 0 0 0,0-1-1 0 0,0 1 1 0 0,0 0 0 0 0,1 0 0 0 0,-1 0 0 0 0,0 0 0 0 0,0 0-1 0 0,1-1 1 0 0,-1 1 0 0 0,0 0 0 0 0,0-1 0 0 0,1 1-1 0 0,-1-1 1 0 0,0 1 0 0 0,1-1 0 0 0,-1 1 0 0 0,1-1-1 0 0,-1 1 1 0 0,1-1 0 0 0,-1 1 0 0 0,1-1 0 0 0,-1 0-1 0 0,1 1 1 0 0,-1-1 0 0 0,1 0 0 0 0,0 1 0 0 0,-1-1-1 0 0,1 0 1 0 0,0 0 0 0 0,0 1 0 0 0,-1-1 0 0 0,1 0-1 0 0,0 0 1 0 0,0 0 0 0 0,0 1 0 0 0,0-1 0 0 0,0 0-1 0 0,0 0 1 0 0,0 0 0 0 0,0 1 0 0 0,1-1 0 0 0,-1-1 0 0 0,1-1 338 0 0,0 0 1 0 0,0-1 0 0 0,0 1 0 0 0,0 0-1 0 0,1 0 1 0 0,-1 0 0 0 0,1 0 0 0 0,0 1-1 0 0,0-1 1 0 0,3-3 0 0 0,14-13 189 0 0,2 0 0 0 0,0 2-1 0 0,1 1 1 0 0,47-26 0 0 0,-41 27-947 0 0,2 2 0 0 0,31-11-1 0 0,-31 15-2036 0 0,44-7-1 0 0,-47 12-2548 0 0,50-1 0 0 0,-77 5 4676 0 0,1 0-1 0 0,0 0 1 0 0,0 0-1 0 0,-1 0 1 0 0,1 0-1 0 0,0 0 1 0 0,-1 1-1 0 0,1-1 1 0 0,0 0-1 0 0,-1 0 1 0 0,1 1-1 0 0,0-1 1 0 0,-1 1-1 0 0,1-1 1 0 0,-1 0-1 0 0,1 1 1 0 0,-1-1-1 0 0,1 1 1 0 0,-1-1-1 0 0,1 1 1 0 0,0 0-1 0 0,3 4-1317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27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7057 0 0,'2'0'235'0'0,"0"0"-1"0"0,-1 0 1 0 0,1 1 0 0 0,-1-1 0 0 0,1 1 0 0 0,0-1 0 0 0,-1 1 0 0 0,1 0 0 0 0,-1-1 0 0 0,1 1 0 0 0,-1 0-1 0 0,0 0 1 0 0,1 0 0 0 0,-1 0 0 0 0,0 0 0 0 0,0 1 0 0 0,1-1 0 0 0,-1 0 0 0 0,0 0 0 0 0,0 1-1 0 0,0-1 1 0 0,-1 1 0 0 0,1-1 0 0 0,0 1 0 0 0,0-1 0 0 0,-1 1 0 0 0,1-1 0 0 0,-1 1 0 0 0,1 2 0 0 0,8 62 565 0 0,-5-28-299 0 0,2-3 49 0 0,-4-20 190 0 0,1 0-1 0 0,1-1 1 0 0,0 1-1 0 0,6 13 0 0 0,-10-27-732 0 0,0-1-1 0 0,0 0 1 0 0,0 0-1 0 0,1 0 0 0 0,-1 0 1 0 0,0 0-1 0 0,0 0 1 0 0,0 0-1 0 0,0 1 0 0 0,0-1 1 0 0,0 0-1 0 0,1 0 1 0 0,-1 0-1 0 0,0 0 0 0 0,0 0 1 0 0,0 0-1 0 0,0 0 0 0 0,0 0 1 0 0,1 0-1 0 0,-1 0 1 0 0,0 0-1 0 0,0 0 0 0 0,0 0 1 0 0,0 0-1 0 0,1 0 1 0 0,-1 0-1 0 0,0 0 0 0 0,0 0 1 0 0,0 0-1 0 0,0 0 1 0 0,0 0-1 0 0,1 0 0 0 0,-1 0 1 0 0,0 0-1 0 0,0-1 0 0 0,0 1 1 0 0,0 0-1 0 0,0 0 1 0 0,0 0-1 0 0,1 0 0 0 0,-1 0 1 0 0,0 0-1 0 0,0 0 1 0 0,0-1-1 0 0,0 1 0 0 0,0 0 1 0 0,0 0-1 0 0,0 0 1 0 0,0 0-1 0 0,0 0 0 0 0,0-1 1 0 0,1 1-1 0 0,8-15 66 0 0,4-14-100 0 0,11-31 39 0 0,-6 12 165 0 0,29-55 1 0 0,-35 87 1061 0 0,-5 17-495 0 0,-1 31-482 0 0,-2-2-930 0 0,14 22-3757 0 0,1-20-6593 0 0,-15-27 9148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21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30 9393 0 0,'-8'-8'70'0'0,"7"7"-86"0"0,0-1 0 0 0,-1 0 0 0 0,1 1 0 0 0,-1-1 0 0 0,0 1 0 0 0,1-1-1 0 0,-1 1 1 0 0,0 0 0 0 0,0-1 0 0 0,0 1 0 0 0,0 0 0 0 0,0 0 0 0 0,0 0 0 0 0,0 1 0 0 0,0-1 0 0 0,-5 0 0 0 0,7 1-444 0 0,-3 22-5732 0 0,3-17 4946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21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5585 0 0,'1'2'251'0'0,"0"1"0"0"0,0-1 0 0 0,0 1 0 0 0,0-1 0 0 0,0 0 0 0 0,1 0 0 0 0,-1 0 0 0 0,1 1 0 0 0,-1-1 0 0 0,1-1 0 0 0,0 1 0 0 0,0 0 1 0 0,0 0-1 0 0,0-1 0 0 0,0 1 0 0 0,0-1 0 0 0,0 1 0 0 0,1-1 0 0 0,-1 0 0 0 0,0 0 0 0 0,1 0 0 0 0,2 0 0 0 0,4 1 996 0 0,1 0-1 0 0,-1-1 0 0 0,1 0 0 0 0,15-1 1 0 0,-21 0-1226 0 0,0 0-27 0 0,-1 0 1 0 0,0-1 0 0 0,0 0-1 0 0,0 0 1 0 0,1 0-1 0 0,-1 0 1 0 0,0 0 0 0 0,0-1-1 0 0,0 1 1 0 0,-1-1 0 0 0,1 0-1 0 0,0 1 1 0 0,-1-1 0 0 0,1-1-1 0 0,-1 1 1 0 0,1 0-1 0 0,-1-1 1 0 0,0 1 0 0 0,0-1-1 0 0,0 1 1 0 0,0-1 0 0 0,-1 0-1 0 0,1 0 1 0 0,1-6 0 0 0,-42 11-66 0 0,26 4 140 0 0,0 1-1 0 0,0 1 1 0 0,0 0-1 0 0,-16 13 1 0 0,26-18 120 0 0,-1 1 1 0 0,1-1-1 0 0,0 1 1 0 0,0-1-1 0 0,0 1 1 0 0,1 0-1 0 0,-1 0 1 0 0,1 0-1 0 0,0 0 1 0 0,0 1-1 0 0,0-1 1 0 0,1 1-1 0 0,-1-1 1 0 0,1 1-1 0 0,0-1 1 0 0,0 1-1 0 0,1 9 1 0 0,0-12-160 0 0,1 0 0 0 0,0-1 1 0 0,-1 1-1 0 0,1 0 0 0 0,0 0 1 0 0,1-1-1 0 0,-1 1 0 0 0,0-1 1 0 0,0 1-1 0 0,1-1 1 0 0,-1 1-1 0 0,0-1 0 0 0,1 0 1 0 0,-1 0-1 0 0,1 1 0 0 0,0-1 1 0 0,2 1-1 0 0,34 17-808 0 0,20-5-4339 0 0,1-9-6391 0 0,-46-5 10256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22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134 115 7509 0 0,'1'0'102'0'0,"-1"0"0"0"0,1 0 0 0 0,0-1 0 0 0,0 1 0 0 0,-1 0-1 0 0,1 0 1 0 0,0-1 0 0 0,-1 1 0 0 0,1 0 0 0 0,-1 0 0 0 0,1-1 0 0 0,0 1 0 0 0,-1-1 0 0 0,1 1 0 0 0,-1-1 0 0 0,1 1 0 0 0,-1-1 0 0 0,1 1 0 0 0,-1-1 0 0 0,0 1 0 0 0,1-1 0 0 0,-1 1 0 0 0,1-1 0 0 0,-1 0 0 0 0,0 1 0 0 0,0-1 0 0 0,1 0 0 0 0,-1 1 0 0 0,0-1 0 0 0,0 0 0 0 0,0 1 0 0 0,0-2 0 0 0,0 1 97 0 0,-1 1 0 0 0,0-1 0 0 0,1 0 0 0 0,-1 1 0 0 0,0-1 0 0 0,0 0 1 0 0,0 1-1 0 0,1-1 0 0 0,-1 1 0 0 0,0-1 0 0 0,0 1 0 0 0,0 0 1 0 0,0-1-1 0 0,0 1 0 0 0,0 0 0 0 0,0 0 0 0 0,0 0 0 0 0,0-1 0 0 0,0 1 1 0 0,0 0-1 0 0,0 0 0 0 0,-2 1 0 0 0,-5-1 30 0 0,-1 2 1 0 0,0-1-1 0 0,1 1 0 0 0,0 0 0 0 0,-1 1 1 0 0,1 0-1 0 0,0 0 0 0 0,0 1 0 0 0,1 0 1 0 0,-1 0-1 0 0,1 1 0 0 0,0-1 1 0 0,0 2-1 0 0,-7 6 0 0 0,13-11-196 0 0,1 0 0 0 0,0 0 0 0 0,0 0 0 0 0,0-1 0 0 0,0 1 0 0 0,0 0 0 0 0,0 0 0 0 0,0 0 0 0 0,0 0 0 0 0,0 0 0 0 0,0 0 0 0 0,0 0 0 0 0,0-1 0 0 0,1 1 0 0 0,-1 0-1 0 0,0 0 1 0 0,1 0 0 0 0,-1 0 0 0 0,1-1 0 0 0,-1 1 0 0 0,1 0 0 0 0,-1 0 0 0 0,1-1 0 0 0,-1 1 0 0 0,1-1 0 0 0,0 1 0 0 0,-1 0 0 0 0,1-1 0 0 0,0 1 0 0 0,0-1 0 0 0,-1 1 0 0 0,1-1 0 0 0,0 0 0 0 0,1 1 0 0 0,38 23 2 0 0,-31-19 19 0 0,38 16 12 0 0,-38-18 4 0 0,0 1 0 0 0,0 0 0 0 0,0 0 0 0 0,-1 1 0 0 0,0 0-1 0 0,0 0 1 0 0,0 1 0 0 0,9 8 0 0 0,-17-13 51 0 0,1 0-1 0 0,0-1 1 0 0,-1 1 0 0 0,1 0-1 0 0,0 0 1 0 0,-1 0-1 0 0,1 0 1 0 0,-1 0 0 0 0,1 0-1 0 0,-1 0 1 0 0,0 0-1 0 0,1 0 1 0 0,-1 0-1 0 0,0 0 1 0 0,0 0 0 0 0,0 0-1 0 0,0 0 1 0 0,1 1-1 0 0,-2-1 1 0 0,1 0 0 0 0,0 0-1 0 0,0 0 1 0 0,0 0-1 0 0,0 0 1 0 0,-1 0-1 0 0,1 0 1 0 0,0 0 0 0 0,-1 0-1 0 0,1 0 1 0 0,-1 0-1 0 0,1 0 1 0 0,-1 0 0 0 0,0 0-1 0 0,0 0 1 0 0,-1 1 120 0 0,1-1 1 0 0,-1 1 0 0 0,0-1-1 0 0,0 0 1 0 0,1 0-1 0 0,-1 0 1 0 0,0 0 0 0 0,0 0-1 0 0,0 0 1 0 0,0 0 0 0 0,0-1-1 0 0,-1 1 1 0 0,1-1-1 0 0,0 1 1 0 0,0-1 0 0 0,-3 0-1 0 0,4-1-225 0 0,0 1 0 0 0,0-1 0 0 0,0 0 0 0 0,1 0 0 0 0,-1 0 0 0 0,0 0 0 0 0,0 0 0 0 0,1 0-1 0 0,-1-1 1 0 0,0 1 0 0 0,1 0 0 0 0,0 0 0 0 0,-1 0 0 0 0,1 0 0 0 0,-1-1 0 0 0,1 1 0 0 0,0 0-1 0 0,0 0 1 0 0,0-3 0 0 0,-4-27-74 0 0,4 8-14 0 0,0 0 0 0 0,2 0 0 0 0,0 0-1 0 0,7-27 1 0 0,-7 43-173 0 0,0 1 1 0 0,0 0-1 0 0,1-1 0 0 0,0 1 1 0 0,0 0-1 0 0,0 0 0 0 0,1 0 1 0 0,0 1-1 0 0,0-1 0 0 0,1 1 1 0 0,-1 0-1 0 0,1 0 0 0 0,0 1 1 0 0,1-1-1 0 0,-1 1 1 0 0,1 0-1 0 0,-1 1 0 0 0,10-5 1 0 0,-7 4-834 0 0,0 1 1 0 0,0 0-1 0 0,1 0 1 0 0,-1 1-1 0 0,10-1 1 0 0,24 0-8795 0 0,-31 3 7612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23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25 5368 0 0,'0'-1'158'0'0,"1"1"-1"0"0,-1-1 0 0 0,0 0 0 0 0,0 0 0 0 0,0 1 0 0 0,0-1 0 0 0,0 0 0 0 0,1 0 0 0 0,-1 0 0 0 0,-1 1 0 0 0,1-1 0 0 0,0 0 0 0 0,0 0 0 0 0,0 0 0 0 0,0 1 0 0 0,0-1 0 0 0,-1 0 0 0 0,1 0 0 0 0,0 1 0 0 0,-1-1 0 0 0,1 0 0 0 0,-1 0 0 0 0,1 1 0 0 0,-1-1 0 0 0,1 1 1 0 0,-1-1-1 0 0,1 0 0 0 0,-1 1 0 0 0,1-1 0 0 0,-1 1 0 0 0,0-1 0 0 0,1 1 0 0 0,-1 0 0 0 0,0-1 0 0 0,0 1 0 0 0,-25 13 1088 0 0,10-2-1242 0 0,0-1 306 0 0,4-4-154 0 0,1 0 0 0 0,-1 2 0 0 0,1-1 0 0 0,1 1 0 0 0,-1 1 1 0 0,1 0-1 0 0,-16 19 0 0 0,26-28-141 0 0,0 1 0 0 0,-1-1-1 0 0,1 0 1 0 0,0 1 0 0 0,0-1 0 0 0,0 1 0 0 0,0-1 0 0 0,0 1-1 0 0,0-1 1 0 0,-1 1 0 0 0,1-1 0 0 0,0 1 0 0 0,1-1-1 0 0,-1 1 1 0 0,0-1 0 0 0,0 0 0 0 0,0 1 0 0 0,0-1 0 0 0,0 1-1 0 0,0-1 1 0 0,0 1 0 0 0,1-1 0 0 0,-1 0 0 0 0,0 1 0 0 0,0-1-1 0 0,1 1 1 0 0,-1-1 0 0 0,0 0 0 0 0,1 1 0 0 0,-1-1 0 0 0,1 1-1 0 0,19 11 139 0 0,35 5-148 0 0,-40-14 86 0 0,-5 1-99 0 0,1-1-1 0 0,-1 1 1 0 0,0 1 0 0 0,0 0-1 0 0,0 0 1 0 0,12 10 0 0 0,-20-14 3 0 0,0 0 0 0 0,0 1 1 0 0,-1-1-1 0 0,1 1 0 0 0,0-1 0 0 0,-1 1 1 0 0,0 0-1 0 0,1-1 0 0 0,-1 1 1 0 0,0 0-1 0 0,0 0 0 0 0,0 0 0 0 0,0 0 1 0 0,0 0-1 0 0,0 0 0 0 0,-1 0 1 0 0,1 0-1 0 0,-1 0 0 0 0,1 0 0 0 0,-1 0 1 0 0,0 1-1 0 0,0-1 0 0 0,0 0 1 0 0,0 0-1 0 0,0 0 0 0 0,0 1 1 0 0,-1-1-1 0 0,1 0 0 0 0,-1 0 0 0 0,0 0 1 0 0,1 0-1 0 0,-1 0 0 0 0,0 0 1 0 0,0 0-1 0 0,0 0 0 0 0,0 0 0 0 0,-1-1 1 0 0,-2 4-1 0 0,-12 14-618 0 0,0-2 0 0 0,-2 0 0 0 0,-29 23 0 0 0,14-13-6857 0 0,31-27 6270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23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7 122 8065 0 0,'29'-8'3364'0'0,"-19"5"-2978"0"0,-1 0 0 0 0,1 0 0 0 0,-1 0-1 0 0,0-2 1 0 0,0 1 0 0 0,0-1 0 0 0,15-11-1 0 0,-19 12-341 0 0,-2 2-133 0 0,0 0 0 0 0,0 0 0 0 0,0 0 0 0 0,0 0 0 0 0,0-1 0 0 0,-1 1 0 0 0,1-1 1 0 0,-1 0-1 0 0,0 0 0 0 0,1 0 0 0 0,-1 0 0 0 0,-1 0 0 0 0,1 0 0 0 0,0 0 0 0 0,-1-1 1 0 0,0 1-1 0 0,0-1 0 0 0,2-5 0 0 0,-4 9 96 0 0,1-1 1 0 0,0 0 0 0 0,-1 1-1 0 0,1-1 1 0 0,0 1 0 0 0,-1-1-1 0 0,1 1 1 0 0,-1-1-1 0 0,1 1 1 0 0,-1-1 0 0 0,1 1-1 0 0,-1 0 1 0 0,0-1 0 0 0,1 1-1 0 0,-1 0 1 0 0,1-1-1 0 0,-1 1 1 0 0,0 0 0 0 0,1 0-1 0 0,-1 0 1 0 0,1-1-1 0 0,-1 1 1 0 0,0 0 0 0 0,1 0-1 0 0,-1 0 1 0 0,0 0 0 0 0,1 0-1 0 0,-1 0 1 0 0,0 0-1 0 0,1 1 1 0 0,-1-1 0 0 0,0 0-1 0 0,1 0 1 0 0,-1 0 0 0 0,0 1-1 0 0,1-1 1 0 0,-2 1-1 0 0,-22 6 748 0 0,9 2-207 0 0,1 0 0 0 0,0 1 0 0 0,0 1 0 0 0,-14 15 0 0 0,24-22-271 0 0,0 0-1 0 0,0 1 1 0 0,1-1 0 0 0,0 1 0 0 0,-1 0-1 0 0,2 0 1 0 0,-1 1 0 0 0,1-1 0 0 0,-1 0-1 0 0,1 1 1 0 0,1 0 0 0 0,-1-1 0 0 0,1 1-1 0 0,0 0 1 0 0,0 9 0 0 0,1-13-262 0 0,1 0 0 0 0,-1 0-1 0 0,1-1 1 0 0,0 1 0 0 0,-1-1 0 0 0,1 1 0 0 0,0-1 0 0 0,0 1-1 0 0,0-1 1 0 0,0 1 0 0 0,0-1 0 0 0,0 0 0 0 0,1 1-1 0 0,-1-1 1 0 0,0 0 0 0 0,1 0 0 0 0,-1 0 0 0 0,1 0 0 0 0,-1 0-1 0 0,1 0 1 0 0,-1-1 0 0 0,1 1 0 0 0,0 0 0 0 0,2 0 0 0 0,42 9-778 0 0,-21-8-719 0 0,-15 0 19 0 0,-1-1-1 0 0,1-1 0 0 0,0 0 1 0 0,-1 0-1 0 0,1-1 0 0 0,0 0 1 0 0,-1-1-1 0 0,11-2 0 0 0,-6 1-183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24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4912 0 0,'1'0'70'0'0,"-1"0"-1"0"0,1 0 0 0 0,-1 0 1 0 0,1 0-1 0 0,0 0 0 0 0,-1 0 1 0 0,1 0-1 0 0,-1 0 0 0 0,1 0 1 0 0,0 0-1 0 0,-1 1 0 0 0,1-1 1 0 0,-1 0-1 0 0,1 0 0 0 0,-1 1 1 0 0,1-1-1 0 0,0 0 0 0 0,-1 0 1 0 0,1 1-1 0 0,-1-1 0 0 0,0 1 1 0 0,1-1-1 0 0,-1 0 0 0 0,1 1 1 0 0,-1-1-1 0 0,0 1 0 0 0,1-1 0 0 0,-1 1 1 0 0,0-1-1 0 0,1 1 0 0 0,-1-1 1 0 0,0 1-1 0 0,0 0 0 0 0,1-1 1 0 0,-1 2-1 0 0,8 11 6055 0 0,-6-25-1265 0 0,0-48-5031 0 0,-1 55 124 0 0,-1 1 0 0 0,1-1 0 0 0,0 1 1 0 0,0 0-1 0 0,0 0 0 0 0,0-1 0 0 0,1 1 0 0 0,0 0 0 0 0,0 0 0 0 0,0 0 1 0 0,0 1-1 0 0,1-1 0 0 0,-1 0 0 0 0,1 1 0 0 0,0 0 0 0 0,0-1 0 0 0,0 1 1 0 0,0 0-1 0 0,1 1 0 0 0,6-5 0 0 0,37-18-3406 0 0,1 11-5013 0 0,-40 11 7018 0 0</inkml:trace>
  <inkml:trace contextRef="#ctx0" brushRef="#br0" timeOffset="1">315 0 9633 0 0,'2'6'879'0'0,"0"0"0"0"0,0 0 0 0 0,0 0 1 0 0,-1 0-1 0 0,0 0 0 0 0,0 0 0 0 0,0 11 0 0 0,6 35-1087 0 0,-6-50-211 0 0,0 0 0 0 0,0 0 0 0 0,0 1 0 0 0,0-1 1 0 0,0 0-1 0 0,0 0 0 0 0,1 0 0 0 0,-1 0 0 0 0,1 0 0 0 0,-1-1 0 0 0,1 1 0 0 0,0 0 1 0 0,0-1-1 0 0,0 1 0 0 0,0-1 0 0 0,0 0 0 0 0,0 1 0 0 0,3 0 0 0 0,7 0-4800 0 0,-7-2 3571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24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98 12961 0 0,'-8'-9'682'0'0,"2"0"0"0"0,-1-1-1 0 0,1 0 1 0 0,-9-19 0 0 0,10 14-3289 0 0,4 1-3537 0 0,7 12 2384 0 0,-2 2 2669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24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8009 0 0,'30'46'4316'0'0,"-27"-40"-3474"0"0,0 0 0 0 0,1-1 0 0 0,-1 1 0 0 0,1-1 0 0 0,1 0 0 0 0,-1 0 0 0 0,6 6 0 0 0,-7-9-820 0 0,0 0 0 0 0,0 0 0 0 0,1-1 0 0 0,-1 1 0 0 0,0 0 0 0 0,1-1 0 0 0,-1 0 0 0 0,1 0 0 0 0,-1 0 0 0 0,6 0-1 0 0,-1 0-146 0 0,0-1 0 0 0,0 0-1 0 0,0 0 1 0 0,-1-1 0 0 0,1 0-1 0 0,8-2 1 0 0,-14 3 39 0 0,0 0 0 0 0,0-1 0 0 0,0 1 0 0 0,0 0-1 0 0,0-1 1 0 0,0 0 0 0 0,-1 0 0 0 0,1 1 0 0 0,0-1 0 0 0,0 0 0 0 0,-1 0 0 0 0,1-1 0 0 0,0 1 0 0 0,-1 0 0 0 0,1-1 0 0 0,-1 1 0 0 0,0 0 0 0 0,1-1 0 0 0,-1 0-1 0 0,0 1 1 0 0,0-1 0 0 0,0 0 0 0 0,0 1 0 0 0,0-1 0 0 0,0 0 0 0 0,-1 0 0 0 0,1 0 0 0 0,-1 0 0 0 0,1-2 0 0 0,-1 3 97 0 0,-1 1 1 0 0,1-1 0 0 0,-1 1 0 0 0,0-1-1 0 0,1 1 1 0 0,-1 0 0 0 0,1-1-1 0 0,-1 1 1 0 0,0 0 0 0 0,1-1 0 0 0,-1 1-1 0 0,0 0 1 0 0,0 0 0 0 0,1-1-1 0 0,-1 1 1 0 0,0 0 0 0 0,0 0 0 0 0,1 0-1 0 0,-1 0 1 0 0,0 0 0 0 0,0 0-1 0 0,1 0 1 0 0,-1 0 0 0 0,0 1 0 0 0,0-1-1 0 0,1 0 1 0 0,-1 0 0 0 0,0 1-1 0 0,0-1 1 0 0,-23 7 592 0 0,19-5-501 0 0,1 1-1 0 0,-1 0 0 0 0,1-1 0 0 0,0 1 1 0 0,0 1-1 0 0,0-1 0 0 0,0 1 1 0 0,0-1-1 0 0,1 1 0 0 0,0 0 1 0 0,0 0-1 0 0,0 1 0 0 0,0-1 0 0 0,1 1 1 0 0,-1-1-1 0 0,1 1 0 0 0,0 0 1 0 0,1 0-1 0 0,-1-1 0 0 0,1 1 1 0 0,0 1-1 0 0,-1 8 0 0 0,3-12-105 0 0,0 0-1 0 0,0 0 1 0 0,0 0 0 0 0,0 0-1 0 0,0 0 1 0 0,0 0 0 0 0,1 0-1 0 0,-1 0 1 0 0,1 0 0 0 0,-1-1-1 0 0,1 1 1 0 0,0-1 0 0 0,0 1-1 0 0,0-1 1 0 0,-1 1 0 0 0,5 1 0 0 0,35 16-1376 0 0,-28-17 44 0 0,1 0-1 0 0,-1-1 0 0 0,0 0 0 0 0,1-1 1 0 0,-1-1-1 0 0,0 0 0 0 0,1-1 1 0 0,-1 0-1 0 0,16-5 0 0 0,-9 2 101 0 0</inkml:trace>
  <inkml:trace contextRef="#ctx0" brushRef="#br0" timeOffset="1">660 30 4948 0 0,'0'0'165'0'0,"0"-1"0"0"0,0 0 0 0 0,0 0 0 0 0,0 1 0 0 0,0-1 0 0 0,0 0-1 0 0,-1 1 1 0 0,1-1 0 0 0,0 0 0 0 0,0 1 0 0 0,-1-1 0 0 0,1 1-1 0 0,0-1 1 0 0,-1 0 0 0 0,1 1 0 0 0,-1-1 0 0 0,1 1 0 0 0,-1-1-1 0 0,1 1 1 0 0,-1-1 0 0 0,1 1 0 0 0,-1-1 0 0 0,1 1 0 0 0,-1 0 0 0 0,1-1-1 0 0,-1 1 1 0 0,0 0 0 0 0,1-1 0 0 0,-1 1 0 0 0,0 0 0 0 0,1 0-1 0 0,-1 0 1 0 0,0-1 0 0 0,-33 5 3402 0 0,29-3-3359 0 0,-1 1 1 0 0,1 0-1 0 0,0 0 0 0 0,-1 1 1 0 0,1 0-1 0 0,0 0 0 0 0,1 0 1 0 0,-1 0-1 0 0,0 1 0 0 0,-6 6 1 0 0,11-9-204 0 0,-1 0 1 0 0,1 0 0 0 0,0 0 0 0 0,0 0 0 0 0,-1 0 0 0 0,1 0 0 0 0,0-1 0 0 0,0 1 0 0 0,0 0 0 0 0,0 0 0 0 0,0 0 0 0 0,0 0 0 0 0,1 0 0 0 0,-1 0 0 0 0,0 0 0 0 0,0 0 0 0 0,1 0 0 0 0,-1 0 0 0 0,0 0 0 0 0,1 0 0 0 0,-1 0 0 0 0,1-1 0 0 0,-1 1 0 0 0,1 0 0 0 0,0 0 0 0 0,-1 0 0 0 0,1-1 0 0 0,0 1 0 0 0,-1 0 0 0 0,1-1 0 0 0,0 1 0 0 0,0-1 0 0 0,0 1-1 0 0,-1-1 1 0 0,3 1 0 0 0,43 25-163 0 0,-24-14-25 0 0,-21-11 215 0 0,1-1 0 0 0,0 1 0 0 0,-1 0 0 0 0,1 0 0 0 0,-1 0 0 0 0,0 0-1 0 0,1 0 1 0 0,-1 0 0 0 0,0 0 0 0 0,0 1 0 0 0,1-1 0 0 0,-1 0-1 0 0,0 1 1 0 0,0-1 0 0 0,0 1 0 0 0,-1-1 0 0 0,1 1 0 0 0,0 0 0 0 0,-1-1-1 0 0,1 1 1 0 0,-1 0 0 0 0,1-1 0 0 0,-1 1 0 0 0,0 0 0 0 0,0 0-1 0 0,1 1 1 0 0,-3 0 10 0 0,1 0-1 0 0,-1 0 1 0 0,0 0-1 0 0,0 0 1 0 0,0-1-1 0 0,0 1 1 0 0,0-1-1 0 0,0 0 1 0 0,-1 1-1 0 0,1-1 1 0 0,-1 0-1 0 0,0-1 0 0 0,-4 4 1 0 0,-41 25-2388 0 0,-3-6-6144 0 0,39-21 6602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2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115 104 5733 0 0,'0'-12'677'0'0,"1"9"-509"0"0,-1-1 0 0 0,0 0 0 0 0,1 0 0 0 0,-1 0 0 0 0,-1 0 0 0 0,1 0 1 0 0,-1 0-1 0 0,1 0 0 0 0,-1 0 0 0 0,0 0 0 0 0,-1 0 0 0 0,1 0 0 0 0,-1 1 0 0 0,1-1 0 0 0,-1 0 1 0 0,0 1-1 0 0,0 0 0 0 0,-1-1 0 0 0,1 1 0 0 0,-1 0 0 0 0,-4-4 0 0 0,6 6-104 0 0,1 1-1 0 0,-1-1 1 0 0,1 1 0 0 0,-1-1-1 0 0,1 1 1 0 0,-1-1-1 0 0,0 1 1 0 0,1 0-1 0 0,-1-1 1 0 0,0 1 0 0 0,1 0-1 0 0,-1 0 1 0 0,0-1-1 0 0,1 1 1 0 0,-1 0 0 0 0,0 0-1 0 0,1 0 1 0 0,-1 0-1 0 0,0 0 1 0 0,0 0-1 0 0,1 0 1 0 0,-1 0 0 0 0,0 0-1 0 0,1 0 1 0 0,-1 0-1 0 0,0 0 1 0 0,0 1 0 0 0,-1-1-1 0 0,-10 20 2421 0 0,2 38 1419 0 0,9-48-3700 0 0,-11 66 656 0 0,0 3-177 0 0,-5 126-1 0 0,18-194-572 0 0,1 0 0 0 0,0 0 0 0 0,0 0 0 0 0,1 0 0 0 0,1 0 0 0 0,0-1 0 0 0,0 0 0 0 0,1 1 0 0 0,0-2 0 0 0,1 1 0 0 0,0-1 0 0 0,14 17 0 0 0,-17-24-384 0 0,-1 0-1 0 0,1 0 0 0 0,0 0 1 0 0,-1 0-1 0 0,1 0 0 0 0,0-1 0 0 0,0 0 1 0 0,1 1-1 0 0,-1-1 0 0 0,4 1 1 0 0,-5-1-297 0 0,-1-1-1 0 0,1 0 1 0 0,-1 1 0 0 0,1-1 0 0 0,0 0 0 0 0,-1 0 0 0 0,1 0 0 0 0,-1 0 0 0 0,1 0-1 0 0,0 0 1 0 0,-1 0 0 0 0,1 0 0 0 0,0-1 0 0 0,-1 1 0 0 0,1-1 0 0 0,-1 1 0 0 0,1-1-1 0 0,-1 0 1 0 0,1 1 0 0 0,-1-1 0 0 0,3-2 0 0 0,0 0-1190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25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31 103 12873 0 0,'-19'-6'2692'0'0,"8"1"412"0"0,22-8-2291 0 0,2 4-982 0 0,1 1 0 0 0,1 1 0 0 0,-1 0 0 0 0,1 1 0 0 0,21-6 0 0 0,42-9-7950 0 0,-74 19 7161 0 0,12-1-1728 0 0,-3-1 837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29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97 757 6097 0 0,'3'-3'97'0'0,"-1"2"10"0"0,0 0-1 0 0,-1 0 0 0 0,0-1 1 0 0,1 1-1 0 0,-1 0 0 0 0,0-1 1 0 0,1 1-1 0 0,-1 0 0 0 0,0-1 1 0 0,0 0-1 0 0,0 1 1 0 0,0-1-1 0 0,0 0 0 0 0,-1 1 1 0 0,1-1-1 0 0,0 0 0 0 0,-1 0 1 0 0,0 1-1 0 0,1-5 269 0 0,-3 7-241 0 0,0 0-1 0 0,0-1 1 0 0,0 1 0 0 0,0 0-1 0 0,1 0 1 0 0,-1 1 0 0 0,0-1-1 0 0,0 0 1 0 0,1 0 0 0 0,-1 1-1 0 0,1-1 1 0 0,-1 1 0 0 0,1 0-1 0 0,0-1 1 0 0,-1 1 0 0 0,0 3-1 0 0,-26 39 1497 0 0,19-28-1183 0 0,3-5-122 0 0,0 0 0 0 0,0 0 0 0 0,1 0 0 0 0,-6 17-1 0 0,6 5 4327 0 0,6-32-4640 0 0,-1-1 0 0 0,1 0 0 0 0,-1 0 0 0 0,1 0 0 0 0,-1 1 0 0 0,0-1 0 0 0,1 0 0 0 0,-1 0 0 0 0,1 0 0 0 0,-1 0 0 0 0,1 0 0 0 0,-1 0 0 0 0,1 0 0 0 0,-1 0 0 0 0,1 0 0 0 0,-1 0 0 0 0,1-1 0 0 0,-1 1 0 0 0,1 0 0 0 0,-1 0 0 0 0,1 0 0 0 0,-1 0 0 0 0,1-1 0 0 0,-1 1 0 0 0,0 0 0 0 0,1-1 0 0 0,-1 1 0 0 0,0 0 0 0 0,1-1 0 0 0,-1 1 0 0 0,1 0-1 0 0,-1-1 1 0 0,0 0 0 0 0,20-12 99 0 0,-20 12-77 0 0,41-33 96 0 0,25-18-71 0 0,-60 48 75 0 0,0 0-1 0 0,0 0 1 0 0,1 1 0 0 0,-1 0 0 0 0,1 0 0 0 0,-1 1-1 0 0,1 0 1 0 0,13-3 0 0 0,-19 5-91 0 0,-1 0 0 0 0,1 0 0 0 0,0 0 0 0 0,0 0 0 0 0,0 0 0 0 0,0 0 0 0 0,-1 0 0 0 0,1 1 0 0 0,0-1 0 0 0,0 0 0 0 0,0 1 0 0 0,-1-1 0 0 0,1 0 0 0 0,0 1 0 0 0,0-1 0 0 0,-1 1 0 0 0,1-1 0 0 0,0 1 0 0 0,-1-1 0 0 0,1 1 0 0 0,-1-1 0 0 0,1 1 0 0 0,-1 0 1 0 0,1-1-1 0 0,-1 1 0 0 0,1 0 0 0 0,7 28 353 0 0,-9 33-377 0 0,-17 42-94 0 0,-4 0 0 0 0,-4-2 0 0 0,-5-1 0 0 0,-45 100-1 0 0,70-188 129 0 0,1-1 88 0 0,0 1-1 0 0,-1 0 1 0 0,-1-1-1 0 0,0-1 1 0 0,-1 1 0 0 0,-16 18-1 0 0,24-29-141 0 0,-1-1 1 0 0,1 0-1 0 0,0 0 0 0 0,0 0 1 0 0,0 0-1 0 0,0 0 0 0 0,-1 1 0 0 0,1-1 1 0 0,0 0-1 0 0,0 0 0 0 0,0 0 0 0 0,-1 0 1 0 0,1 0-1 0 0,0 0 0 0 0,0 0 1 0 0,-1 0-1 0 0,1 0 0 0 0,0 0 0 0 0,0 0 1 0 0,0 0-1 0 0,-1 0 0 0 0,1 0 0 0 0,0 0 1 0 0,0 0-1 0 0,-1 0 0 0 0,1 0 1 0 0,0 0-1 0 0,0 0 0 0 0,-1 0 0 0 0,1 0 1 0 0,0 0-1 0 0,0 0 0 0 0,0 0 1 0 0,-1-1-1 0 0,1 1 0 0 0,0 0 0 0 0,0 0 1 0 0,0 0-1 0 0,0 0 0 0 0,-1-1 0 0 0,1 1 1 0 0,0 0-1 0 0,0 0 0 0 0,0 0 1 0 0,0 0-1 0 0,0-1 0 0 0,0 1 0 0 0,0 0 1 0 0,-1-1-1 0 0,-3-18 4 0 0,5-22 15 0 0,30-98-354 0 0,5 3 1 0 0,7 1 0 0 0,5 2-1 0 0,6 2 1 0 0,6 3-1 0 0,98-157 1 0 0,-133 244-277 0 0,76-133-2705 0 0,-84 141 2843 0 0,-2-1-1 0 0,-1-1 0 0 0,13-47 1 0 0,-27 79 467 0 0,1 1 0 0 0,0 0 1 0 0,-1-1-1 0 0,1 1 1 0 0,-1 0-1 0 0,0-1 0 0 0,1 1 1 0 0,-1-1-1 0 0,-1 1 1 0 0,1 0-1 0 0,0-1 0 0 0,0 1 1 0 0,-1-1-1 0 0,1 1 0 0 0,-1 0 1 0 0,-1-3-1 0 0,1 4-21 0 0,-1 0 0 0 0,1-1 0 0 0,0 1 0 0 0,-1 0 0 0 0,1 0 1 0 0,-1 0-1 0 0,0 0 0 0 0,1 1 0 0 0,-1-1 0 0 0,0 0 0 0 0,1 1 0 0 0,-1-1 0 0 0,0 1 0 0 0,0-1 0 0 0,0 1 0 0 0,1 0 0 0 0,-1 0 0 0 0,0 0 0 0 0,0 0 0 0 0,-3 0 0 0 0,3 1 42 0 0,-1 0 0 0 0,0 0 0 0 0,1 1 0 0 0,-1-1 0 0 0,0 0-1 0 0,1 1 1 0 0,0 0 0 0 0,-1-1 0 0 0,1 1 0 0 0,0 0 0 0 0,0 0-1 0 0,0 0 1 0 0,-3 5 0 0 0,-25 31 785 0 0,22-24-502 0 0,1 0 0 0 0,0 0 0 0 0,1 0 0 0 0,0 1 0 0 0,1 0 0 0 0,1 0 0 0 0,-3 16 0 0 0,-11 114 425 0 0,15-119-671 0 0,-14 271 1487 0 0,-2 11 741 0 0,16-192-1626 0 0,3-116-650 0 0,0 0 0 0 0,0 0 0 0 0,0 1 0 0 0,0-1 0 0 0,1 0-1 0 0,-1 0 1 0 0,0 0 0 0 0,0 1 0 0 0,0-1 0 0 0,0 0 0 0 0,0 0-1 0 0,1 0 1 0 0,-1 0 0 0 0,0 1 0 0 0,0-1 0 0 0,0 0 0 0 0,0 0 0 0 0,1 0-1 0 0,-1 0 1 0 0,0 0 0 0 0,0 0 0 0 0,0 0 0 0 0,1 0 0 0 0,-1 0-1 0 0,0 0 1 0 0,0 0 0 0 0,1 1 0 0 0,-1-1 0 0 0,0 0 0 0 0,0 0-1 0 0,0-1 1 0 0,1 1 0 0 0,-1 0 0 0 0,0 0 0 0 0,0 0 0 0 0,1 0-1 0 0,-1 0 1 0 0,0 0 0 0 0,0 0 0 0 0,0 0 0 0 0,1 0 0 0 0,-1 0-1 0 0,0 0 1 0 0,0-1 0 0 0,0 1 0 0 0,0 0 0 0 0,1 0 0 0 0,-1 0-1 0 0,0 0 1 0 0,0-1 0 0 0,0 1 0 0 0,0 0 0 0 0,0 0 0 0 0,1 0 0 0 0,-1-1-1 0 0,0 1 1 0 0,0 0 0 0 0,0 0 0 0 0,0 0 0 0 0,0-1 0 0 0,0 1-1 0 0,0 0 1 0 0,0-1 0 0 0,10-10 32 0 0,23-57-241 0 0,2 2-1 0 0,3 1 1 0 0,3 2-1 0 0,55-65 0 0 0,-95 126 232 0 0,1 0-1 0 0,-1 0 1 0 0,0 1-1 0 0,1-1 1 0 0,-1 1-1 0 0,1-1 1 0 0,0 1-1 0 0,0-1 1 0 0,-1 1-1 0 0,1 0 0 0 0,0 0 1 0 0,0 0-1 0 0,0 0 1 0 0,0 0-1 0 0,4 0 1 0 0,-5 1-9 0 0,0 1 0 0 0,-1-1 0 0 0,1 1 0 0 0,0 0 0 0 0,0-1 0 0 0,0 1 0 0 0,0 0 0 0 0,-1 0 0 0 0,1 0 0 0 0,0-1 0 0 0,-1 1 0 0 0,1 0 0 0 0,0 0 0 0 0,-1 0 0 0 0,0 0 0 0 0,1 0 0 0 0,-1 0 0 0 0,1 0 0 0 0,-1 0 0 0 0,0 0 0 0 0,0 1 0 0 0,0-1 0 0 0,0 0 0 0 0,1 0 0 0 0,-1 0 0 0 0,-1 0 0 0 0,1 0 0 0 0,0 0 0 0 0,0 0 0 0 0,0 0 0 0 0,-1 2 0 0 0,1 18 84 0 0,-1 0-14 0 0,1 0-1 0 0,1 1 1 0 0,1-1 0 0 0,1 0-1 0 0,6 22 1 0 0,3-18 100 0 0,0-19 69 0 0,-10-7-270 0 0,0-1 1 0 0,1 1 0 0 0,-1-1 0 0 0,0 0-1 0 0,0 0 1 0 0,0 1 0 0 0,-1-1-1 0 0,1-1 1 0 0,0 1 0 0 0,-1 0 0 0 0,1 0-1 0 0,-1 0 1 0 0,0-1 0 0 0,2-4-1 0 0,150-350-2927 0 0,-75 158 3088 0 0,-65 174-157 0 0,-10 24 204 0 0,-7 16 30 0 0,-13 46 204 0 0,2 0 1 0 0,3 0-1 0 0,3 2 1 0 0,3-1 0 0 0,2 91-1 0 0,4-146-299 0 0,1 0 1 0 0,-1 0-1 0 0,2 0 0 0 0,-1 0 0 0 0,1 0 0 0 0,0-1 0 0 0,0 1 1 0 0,1 0-1 0 0,6 10 0 0 0,-7-14-177 0 0,-1 0-1 0 0,1 0 1 0 0,0 0 0 0 0,0 0-1 0 0,0-1 1 0 0,1 1 0 0 0,-1-1-1 0 0,0 0 1 0 0,1 0 0 0 0,0 0-1 0 0,0 0 1 0 0,-1 0 0 0 0,1 0-1 0 0,0-1 1 0 0,0 1 0 0 0,0-1-1 0 0,1 0 1 0 0,-1 0 0 0 0,0 0-1 0 0,0 0 1 0 0,1-1 0 0 0,3 1-1 0 0,-4-1-398 0 0,-1-1 0 0 0,1 1 0 0 0,-1-1 0 0 0,0 0-1 0 0,1 0 1 0 0,-1 0 0 0 0,1 0 0 0 0,-1 0 0 0 0,0 0 0 0 0,0-1 0 0 0,0 1 0 0 0,3-3-1 0 0,22-25-8675 0 0,-21 17 6704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2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9637 0 0,'1'1'347'0'0,"0"0"0"0"0,0 1 0 0 0,0-1 0 0 0,-1 0 0 0 0,1 1 0 0 0,0-1 0 0 0,-1 1 0 0 0,1-1 0 0 0,-1 1 0 0 0,1-1 0 0 0,-1 1 0 0 0,0-1 0 0 0,0 1 0 0 0,0 0 0 0 0,0-1 0 0 0,0 1 0 0 0,0-1 0 0 0,0 1 0 0 0,-2 4 3653 0 0,7-26-4013 0 0,6-33-1348 0 0,-11 47 839 0 0,1 0-1 0 0,0 0 1 0 0,0-1 0 0 0,0 1 0 0 0,1 0 0 0 0,-1 1-1 0 0,2-1 1 0 0,-1 0 0 0 0,1 0 0 0 0,-1 1 0 0 0,1 0 0 0 0,1-1-1 0 0,-1 1 1 0 0,8-8 0 0 0,-6 8-445 0 0,0 1-1 0 0,0-1 1 0 0,0 1 0 0 0,1 0 0 0 0,0 0-1 0 0,-1 1 1 0 0,1 0 0 0 0,7-3 0 0 0,-1 2-195 0 0</inkml:trace>
  <inkml:trace contextRef="#ctx0" brushRef="#br0" timeOffset="1">248 1 7157 0 0,'-1'4'481'0'0,"-1"0"1"0"0,0 0 0 0 0,0 0-1 0 0,0-1 1 0 0,-1 1 0 0 0,1-1-1 0 0,-1 1 1 0 0,0-1 0 0 0,0 0-1 0 0,-4 3 1 0 0,-24 32 286 0 0,12 11-474 0 0,19-48-271 0 0,-1 1 1 0 0,0 0-1 0 0,1-1 0 0 0,0 1 0 0 0,-1 0 1 0 0,1-1-1 0 0,0 1 0 0 0,0 0 0 0 0,0 0 1 0 0,0-1-1 0 0,0 1 0 0 0,0 0 0 0 0,1-1 1 0 0,-1 1-1 0 0,1 0 0 0 0,-1-1 0 0 0,1 1 0 0 0,-1 0 1 0 0,1-1-1 0 0,0 1 0 0 0,0-1 0 0 0,0 1 1 0 0,0-1-1 0 0,0 0 0 0 0,0 1 0 0 0,1 0 1 0 0,3 2-49 0 0,-1-1 0 0 0,0 0 0 0 0,1-1 0 0 0,-1 1-1 0 0,1-1 1 0 0,0 1 0 0 0,0-1 0 0 0,0-1 0 0 0,0 1 0 0 0,0-1 0 0 0,0 0 0 0 0,1 0 0 0 0,-1 0 0 0 0,0-1 0 0 0,1 0 0 0 0,-1 0 0 0 0,0 0 0 0 0,1-1 0 0 0,-1 0 0 0 0,0 0 0 0 0,0 0 0 0 0,0 0 0 0 0,0-1 0 0 0,0 0 0 0 0,0 0 0 0 0,0 0 0 0 0,8-6 0 0 0,-10 6-3 0 0,0 0-1 0 0,0 0 1 0 0,-1 0-1 0 0,1 0 1 0 0,0 0 0 0 0,-1-1-1 0 0,0 1 1 0 0,1-1 0 0 0,-1 0-1 0 0,0 1 1 0 0,-1-1-1 0 0,1 0 1 0 0,0 0 0 0 0,-1-1-1 0 0,0 1 1 0 0,0 0 0 0 0,1 0-1 0 0,-2-1 1 0 0,1 1-1 0 0,0 0 1 0 0,-1-1 0 0 0,0-6-1 0 0,0 6-209 0 0,-1 1 0 0 0,1-1 0 0 0,-1 1 0 0 0,0-1-1 0 0,0 1 1 0 0,-1-1 0 0 0,1 1 0 0 0,-4-6 0 0 0,-26-26-6947 0 0,27 32 6206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26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6405 0 0,'7'18'1307'0'0,"-1"2"0"0"0,-1-1 1 0 0,0 1-1 0 0,-2 0 1 0 0,0 0-1 0 0,-1 0 1 0 0,-2 35-1 0 0,4-51-1788 0 0,4-9 204 0 0,9-14-169 0 0,-14 16 223 0 0,30-44-875 0 0,-29 40 1125 0 0,-1 0 0 0 0,1 1 1 0 0,1 0-1 0 0,-1 0 0 0 0,1 0 1 0 0,0 0-1 0 0,0 1 0 0 0,0 0 1 0 0,1 0-1 0 0,0 0 0 0 0,0 1 1 0 0,8-5-1 0 0,-14 9 38 0 0,1 0 0 0 0,-1 0-1 0 0,0 0 1 0 0,1 0 0 0 0,-1 0 0 0 0,0 0 0 0 0,1 0 0 0 0,-1 0-1 0 0,0 0 1 0 0,0 0 0 0 0,1 1 0 0 0,-1-1 0 0 0,0 0-1 0 0,1 0 1 0 0,-1 0 0 0 0,0 0 0 0 0,1 1 0 0 0,-1-1 0 0 0,0 0-1 0 0,0 0 1 0 0,1 1 0 0 0,-1-1 0 0 0,0 0 0 0 0,0 0-1 0 0,0 1 1 0 0,0-1 0 0 0,1 0 0 0 0,-1 1 0 0 0,0-1 0 0 0,0 0-1 0 0,0 1 1 0 0,0-1 0 0 0,0 0 0 0 0,0 1 0 0 0,0-1 0 0 0,0 0-1 0 0,0 1 1 0 0,5 25 1318 0 0,-4 29 946 0 0,-1-51-1949 0 0,0-4-367 0 0,0 0 1 0 0,0 1 0 0 0,0-1-1 0 0,0 1 1 0 0,0-1-1 0 0,0 0 1 0 0,0 1 0 0 0,0-1-1 0 0,0 1 1 0 0,0-1 0 0 0,0 1-1 0 0,0-1 1 0 0,0 0 0 0 0,0 1-1 0 0,0-1 1 0 0,0 1-1 0 0,0-1 1 0 0,1 0 0 0 0,-1 1-1 0 0,0-1 1 0 0,0 0 0 0 0,1 1-1 0 0,-1-1 1 0 0,0 0 0 0 0,0 1-1 0 0,1-1 1 0 0,-1 0-1 0 0,0 1 1 0 0,1-1 0 0 0,-1 0-1 0 0,0 0 1 0 0,1 1 0 0 0,-1-1-1 0 0,0 0 1 0 0,1 0 0 0 0,-1 0-1 0 0,1 1 1 0 0,-1-1 0 0 0,1 0-1 0 0,17-11-651 0 0,15-28-1188 0 0,-31 37 1775 0 0,2-3-60 0 0,4-6 129 0 0,0 1 0 0 0,0 0 0 0 0,1 0 0 0 0,1 1 0 0 0,-1 0 0 0 0,2 1 0 0 0,10-8 0 0 0,-19 16 131 0 0,-1 0 1 0 0,1-1-1 0 0,-1 1 0 0 0,1 0 1 0 0,-1 0-1 0 0,0 1 0 0 0,1-1 1 0 0,-1 0-1 0 0,1 0 1 0 0,-1 1-1 0 0,1-1 0 0 0,-1 0 1 0 0,0 1-1 0 0,1 0 0 0 0,-1-1 1 0 0,0 1-1 0 0,0 0 1 0 0,1 0-1 0 0,-1-1 0 0 0,0 1 1 0 0,0 0-1 0 0,0 0 0 0 0,0 0 1 0 0,1 2-1 0 0,31 38 102 0 0,-17-19-310 0 0,-11-18-525 0 0,0 1-1 0 0,0-1 0 0 0,1 0 1 0 0,-1 0-1 0 0,9 4 0 0 0,33 13-11288 0 0,-35-17 9661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33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 9157 0 0,'-16'-2'5531'0'0,"9"3"-1658"0"0,4 13-2661 0 0,2-4-1345 0 0,-10 63 648 0 0,-25 85 1 0 0,8-38-1149 0 0,8 1-3323 0 0,18-92-428 0 0,2-9-4063 0 0,0-18 6812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3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27 285 5108 0 0,'-3'-3'305'0'0,"1"1"-1"0"0,-1-1 0 0 0,1 0 0 0 0,0 0 1 0 0,0 0-1 0 0,0 0 0 0 0,1 0 0 0 0,-1 0 0 0 0,1-1 1 0 0,-1 1-1 0 0,1 0 0 0 0,0-1 0 0 0,1 1 1 0 0,-1-1-1 0 0,0 0 0 0 0,1 1 0 0 0,0-1 0 0 0,0 1 1 0 0,0-1-1 0 0,0 0 0 0 0,1 1 0 0 0,-1-1 1 0 0,1 1-1 0 0,0-1 0 0 0,0 1 0 0 0,0-1 0 0 0,1 1 1 0 0,-1 0-1 0 0,1 0 0 0 0,3-6 0 0 0,7-5 26 0 0,0 2 0 0 0,0-1 0 0 0,1 2 0 0 0,0 0 0 0 0,1 0 0 0 0,1 1 1 0 0,27-14-1 0 0,-12 9-1003 0 0,0 2 0 0 0,1 1 1 0 0,39-9-1 0 0,-52 18-1723 0 0,0 0 0 0 0,1 1 0 0 0,35 1 0 0 0,-50 1 1782 0 0,7 0-569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3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49 6621 0 0,'-12'9'518'0'0,"-13"9"972"0"0,18-6 2975 0 0,10-12-4311 0 0,1 1-1 0 0,-1-1 1 0 0,1 0 0 0 0,-1 0-1 0 0,0-1 1 0 0,1 1 0 0 0,-1-1-1 0 0,0 0 1 0 0,1 1 0 0 0,-1-1-1 0 0,5-2 1 0 0,74-24-1412 0 0,5 6-3542 0 0,-32 8 38 0 0,-37 10 3616 0 0</inkml:trace>
  <inkml:trace contextRef="#ctx0" brushRef="#br0" timeOffset="1">420 0 4456 0 0,'-2'5'250'0'0,"0"0"0"0"0,-1 0-1 0 0,1-1 1 0 0,-1 0-1 0 0,0 1 1 0 0,0-1-1 0 0,0 0 1 0 0,-1 0-1 0 0,0-1 1 0 0,-3 4 0 0 0,-13 15 403 0 0,13-13-447 0 0,1 1 0 0 0,0-1 1 0 0,0 1-1 0 0,1 0 0 0 0,0 0 1 0 0,1 1-1 0 0,0 0 0 0 0,1 0 1 0 0,0 0-1 0 0,1 0 0 0 0,0 0 1 0 0,-1 12-1 0 0,4-21-184 0 0,-1-1 1 0 0,0 0-1 0 0,1 1 0 0 0,-1-1 0 0 0,0 0 1 0 0,1 0-1 0 0,0 1 0 0 0,-1-1 1 0 0,1 0-1 0 0,0 0 0 0 0,-1 0 1 0 0,1 0-1 0 0,0 0 0 0 0,0 0 1 0 0,0 0-1 0 0,0 0 0 0 0,0 0 0 0 0,0-1 1 0 0,0 1-1 0 0,0 0 0 0 0,0 0 1 0 0,0-1-1 0 0,1 1 0 0 0,-1-1 1 0 0,0 1-1 0 0,0-1 0 0 0,1 0 0 0 0,-1 1 1 0 0,0-1-1 0 0,1 0 0 0 0,-1 0 1 0 0,0 0-1 0 0,1 0 0 0 0,1 0 1 0 0,2 0-18 0 0,-1 0 1 0 0,0 0 0 0 0,1 0 0 0 0,-1-1 0 0 0,1 0-1 0 0,-1 0 1 0 0,0 0 0 0 0,8-3 0 0 0,-2-1 28 0 0,0-1 0 0 0,-1 0-1 0 0,0-1 1 0 0,0 0 0 0 0,0 0 0 0 0,-1-1 0 0 0,0 0 0 0 0,8-11 0 0 0,-12 13 48 0 0,0-1 1 0 0,0 0 0 0 0,-1 0-1 0 0,0 0 1 0 0,0 0-1 0 0,-1-1 1 0 0,0 1 0 0 0,0-1-1 0 0,-1 0 1 0 0,1 1-1 0 0,-2-1 1 0 0,1-12 0 0 0,-15 0-1129 0 0,4 12-6546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34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4816 0 0,'4'4'742'0'0,"0"0"-1"0"0,-1 1 0 0 0,0-1 0 0 0,0 1 0 0 0,0 0 1 0 0,4 9-1 0 0,-4-2-254 0 0,1 0 0 0 0,-2 0 1 0 0,3 23-1 0 0,-4-25-335 0 0,0-5-77 0 0,0 0 0 0 0,0 0 0 0 0,0 0-1 0 0,1 0 1 0 0,-1 0 0 0 0,1 0-1 0 0,3 4 1 0 0,-4-7 43 0 0,0 0-1 0 0,-1-1 1 0 0,2 1-1 0 0,-1-1 1 0 0,0 0-1 0 0,0 1 1 0 0,0-1-1 0 0,0 0 1 0 0,1 0-1 0 0,-1 1 1 0 0,1-1-1 0 0,-1 0 1 0 0,1-1-1 0 0,-1 1 1 0 0,1 0-1 0 0,0 0 1 0 0,-1-1-1 0 0,1 1 1 0 0,0-1-1 0 0,-1 1 1 0 0,1-1-1 0 0,3 1 1 0 0,2-6 4 0 0,-1 0 0 0 0,1 0 0 0 0,-1-1 0 0 0,-1 1 0 0 0,8-10 0 0 0,-10 11-63 0 0,0 0-1 0 0,0 0 0 0 0,0 0 0 0 0,1 1 1 0 0,0-1-1 0 0,0 1 0 0 0,0 0 0 0 0,0 0 0 0 0,0 0 1 0 0,0 1-1 0 0,1-1 0 0 0,-1 1 0 0 0,1 0 0 0 0,0 0 1 0 0,0 1-1 0 0,0-1 0 0 0,0 1 0 0 0,0 0 0 0 0,6 0 1 0 0,-6 5-48 0 0,0 0 1 0 0,0 1 0 0 0,0-1-1 0 0,-1 1 1 0 0,1 0 0 0 0,-1 0-1 0 0,-1 0 1 0 0,5 8 0 0 0,-8-13-12 0 0,13 21 488 0 0,1-2-1 0 0,0 1 1 0 0,2-2 0 0 0,28 27 0 0 0,-44-45-464 0 0,0 0 0 0 0,0 0 0 0 0,0 0 0 0 0,0 0 0 0 0,0 0 0 0 0,0 1 0 0 0,0-1 0 0 0,0 0 0 0 0,1 0 0 0 0,-1 0 0 0 0,0 0 0 0 0,0 0 0 0 0,0 0 0 0 0,0 0 0 0 0,0 0 0 0 0,0 0 0 0 0,0 0 0 0 0,0 0 0 0 0,1 0 0 0 0,-1 0 0 0 0,0 0 0 0 0,0 0 0 0 0,0 0 0 0 0,0 0 0 0 0,0 0 0 0 0,0 0 0 0 0,0 0 0 0 0,1 0 0 0 0,-1 0 0 0 0,0 0 0 0 0,0 0 0 0 0,0 0 0 0 0,0 0 0 0 0,0 0 0 0 0,0 0 0 0 0,0 0 1 0 0,0 0-1 0 0,1 0 0 0 0,-1 0 0 0 0,0 0 0 0 0,0-1 0 0 0,0 1 0 0 0,0 0 0 0 0,0 0 0 0 0,0 0 0 0 0,0 0 0 0 0,0 0 0 0 0,0 0 0 0 0,0 0 0 0 0,0 0 0 0 0,0 0 0 0 0,0-1 0 0 0,0 1 0 0 0,0 0 0 0 0,0 0 0 0 0,0 0 0 0 0,0 0 0 0 0,0 0 0 0 0,0 0 0 0 0,0 0 0 0 0,0-1 0 0 0,0 1 0 0 0,0 0 0 0 0,0-14 537 0 0,-7-21-657 0 0,6 30 186 0 0,-1-4-131 0 0,1 0 1 0 0,0-1-1 0 0,1 1 0 0 0,0 0 1 0 0,0-1-1 0 0,1 1 0 0 0,0 0 1 0 0,1 0-1 0 0,0 0 0 0 0,0 0 1 0 0,1 0-1 0 0,0 0 0 0 0,1 1 1 0 0,0-1-1 0 0,0 1 0 0 0,7-10 0 0 0,-6 12-632 0 0,1 0-1 0 0,-1 0 0 0 0,1 0 0 0 0,11-9 1 0 0,37-14-7083 0 0,-41 23 5199 0 0,1 1 551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3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6777 0 0,'0'3'623'0'0,"0"1"1"0"0,0 0-1 0 0,0 0 1 0 0,0 0-1 0 0,0-1 0 0 0,-1 1 1 0 0,0 0-1 0 0,-1 6 1 0 0,-28 60 1470 0 0,12-27-2081 0 0,9-21-393 0 0,-10 33 126 0 0,14-21-5593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35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26 168 7573 0 0,'-5'-12'713'0'0,"1"-1"0"0"0,0 1 1 0 0,1-1-1 0 0,0 1 0 0 0,1-1 1 0 0,-1-15-1 0 0,2-17-2367 0 0,17 27-5516 0 0,-13 16 6120 0 0</inkml:trace>
  <inkml:trace contextRef="#ctx0" brushRef="#br0" timeOffset="1">150 85 4456 0 0,'2'5'228'0'0,"1"0"-1"0"0,-1-1 1 0 0,1 0-1 0 0,0 0 0 0 0,0 1 1 0 0,1-2-1 0 0,-1 1 1 0 0,1 0-1 0 0,0-1 0 0 0,0 0 1 0 0,0 1-1 0 0,0-2 1 0 0,1 1-1 0 0,-1 0 0 0 0,1-1 1 0 0,-1 0-1 0 0,1 0 1 0 0,0 0-1 0 0,0-1 0 0 0,0 0 1 0 0,0 1-1 0 0,0-2 1 0 0,0 1-1 0 0,0-1 0 0 0,1 1 1 0 0,-1-2-1 0 0,7 0 1 0 0,-7 1-222 0 0,0-1 0 0 0,0 0 1 0 0,0 0-1 0 0,0-1 1 0 0,0 1-1 0 0,0-1 1 0 0,0 0-1 0 0,-1-1 0 0 0,1 1 1 0 0,-1-1-1 0 0,1 0 1 0 0,3-3-1 0 0,-43 22 449 0 0,24-7-50 0 0,-1 0 0 0 0,2 1-1 0 0,-1 0 1 0 0,1 1-1 0 0,1 0 1 0 0,0 0-1 0 0,1 1 1 0 0,0 0 0 0 0,1 1-1 0 0,-9 19 1 0 0,15-30-287 0 0,0-1 0 0 0,1 0-1 0 0,-1 1 1 0 0,1-1 0 0 0,-1 1 0 0 0,1-1 0 0 0,0 0 0 0 0,-1 1 0 0 0,1-1-1 0 0,0 1 1 0 0,0-1 0 0 0,0 1 0 0 0,0-1 0 0 0,0 1 0 0 0,0-1 0 0 0,1 1 0 0 0,-1-1-1 0 0,0 1 1 0 0,1-1 0 0 0,-1 1 0 0 0,1-1 0 0 0,0 1 0 0 0,-1-1 0 0 0,1 0-1 0 0,0 0 1 0 0,0 1 0 0 0,0-1 0 0 0,1 1 0 0 0,1 0-55 0 0,0 0 0 0 0,0 0 0 0 0,0 0-1 0 0,0 0 1 0 0,0-1 0 0 0,0 0 0 0 0,1 1 0 0 0,-1-1 0 0 0,1 0 0 0 0,-1-1 0 0 0,7 1 0 0 0,1 1-330 0 0,0-2 0 0 0,1 0 1 0 0,-1 0-1 0 0,0-1 1 0 0,0 0-1 0 0,0-1 1 0 0,12-3-1 0 0,82-26-9761 0 0,-80 21 7932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3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65 139 6321 0 0,'-1'0'253'0'0,"-1"1"0"0"0,0 0 1 0 0,1 0-1 0 0,-1 0 0 0 0,0 0 1 0 0,1 0-1 0 0,0 0 0 0 0,-1 0 1 0 0,1 0-1 0 0,0 1 0 0 0,-1-1 1 0 0,1 1-1 0 0,0-1 1 0 0,0 1-1 0 0,0-1 0 0 0,0 1 1 0 0,0-1-1 0 0,1 1 0 0 0,-1 0 1 0 0,0 0-1 0 0,1-1 0 0 0,-1 1 1 0 0,1 0-1 0 0,0 0 0 0 0,-1 3 1 0 0,-6 51 6786 0 0,7-56-7029 0 0,0 0 1 0 0,0 0-1 0 0,0 0 0 0 0,0 0 1 0 0,0 1-1 0 0,0-1 1 0 0,-1 0-1 0 0,1 0 1 0 0,0 0-1 0 0,0 0 0 0 0,0 0 1 0 0,0 0-1 0 0,0 0 1 0 0,-1 0-1 0 0,1 0 1 0 0,0 0-1 0 0,0 1 0 0 0,0-1 1 0 0,0 0-1 0 0,-1 0 1 0 0,1 0-1 0 0,0 0 0 0 0,0 0 1 0 0,0 0-1 0 0,0 0 1 0 0,-1 0-1 0 0,1 0 1 0 0,0 0-1 0 0,0-1 0 0 0,0 1 1 0 0,0 0-1 0 0,-1 0 1 0 0,1 0-1 0 0,0 0 0 0 0,0 0 1 0 0,0 0-1 0 0,0 0 1 0 0,0 0-1 0 0,-1 0 1 0 0,1 0-1 0 0,0-1 0 0 0,0 1 1 0 0,0 0-1 0 0,0 0 1 0 0,0 0-1 0 0,0 0 0 0 0,0 0 1 0 0,0-1-1 0 0,-1 1 1 0 0,1 0-1 0 0,0 0 1 0 0,0 0-1 0 0,0 0 0 0 0,0 0 1 0 0,0-1-1 0 0,0 1 1 0 0,0 0-1 0 0,0 0 0 0 0,0 0 1 0 0,0-1-1 0 0,-7-8 110 0 0,4 5-139 0 0,1 0-1 0 0,0-1 0 0 0,0 1 1 0 0,1-1-1 0 0,-1 1 0 0 0,1-1 1 0 0,0 1-1 0 0,0-1 0 0 0,1 0 1 0 0,-1 0-1 0 0,1 1 0 0 0,0-1 0 0 0,0 0 1 0 0,1 0-1 0 0,-1 1 0 0 0,1-1 1 0 0,0 0-1 0 0,1 1 0 0 0,-1-1 1 0 0,1 1-1 0 0,-1-1 0 0 0,1 1 1 0 0,1 0-1 0 0,-1 0 0 0 0,1 0 1 0 0,-1 0-1 0 0,1 0 0 0 0,0 0 1 0 0,5-4-1 0 0,0 0-674 0 0,1 0-1 0 0,0 1 1 0 0,0 0-1 0 0,18-10 1 0 0,42-14-7556 0 0,-50 25 6025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3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22 6581 0 0,'-24'-22'5110'0'0,"23"38"-1101"0"0,1-5-3441 0 0,8 91 468 0 0,-15 44-999 0 0,0 3-3470 0 0,12-116-243 0 0,0-15-1459 0 0,-5-12 3694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29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32 114 15293 0 0,'-4'3'88'0'0,"3"-2"-60"0"0,0 0 1 0 0,-1-1-1 0 0,1 1 1 0 0,0 0-1 0 0,0 0 1 0 0,0-1-1 0 0,0 1 0 0 0,-1 0 1 0 0,1-1-1 0 0,0 1 1 0 0,-1-1-1 0 0,1 0 1 0 0,0 1-1 0 0,-1-1 0 0 0,1 0 1 0 0,-1 0-1 0 0,1 0 1 0 0,0 0-1 0 0,-2 0 0 0 0,11-22 76 0 0,52-21-2649 0 0,-34 27-2140 0 0,46-20 0 0 0,-52 27 3523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37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93 8677 0 0,'-4'1'333'0'0,"-23"-2"160"0"0,26 1-318 0 0,1 0-1 0 0,-1 0 1 0 0,1 0 0 0 0,0 0 0 0 0,-1 0 0 0 0,1 0-1 0 0,-1 0 1 0 0,1 0 0 0 0,0 0 0 0 0,-1 0-1 0 0,1 0 1 0 0,0-1 0 0 0,-1 1 0 0 0,1 0-1 0 0,0 0 1 0 0,-1 0 0 0 0,1-1 0 0 0,0 1 0 0 0,-1 0-1 0 0,1-1 1 0 0,0 1 0 0 0,0 0 0 0 0,-1 0-1 0 0,1-1 1 0 0,0 1 0 0 0,0 0 0 0 0,0-1-1 0 0,-1 1 1 0 0,1-1 0 0 0,50-21 1012 0 0,-9 7-2624 0 0,53-11-1 0 0,-67 20-1222 0 0,0 1 0 0 0,0 2 0 0 0,32-1 0 0 0,-58 5 2650 0 0,0-1 1 0 0,0 1-1 0 0,0-1 1 0 0,0 1 0 0 0,0 0-1 0 0,0-1 1 0 0,0 1 0 0 0,0 0-1 0 0,0 0 1 0 0,0 0 0 0 0,0 0-1 0 0,-1 0 1 0 0,1 0 0 0 0,0 0-1 0 0,-1 0 1 0 0,1 0-1 0 0,0 0 1 0 0,-1 0 0 0 0,0 0-1 0 0,1 1 1 0 0,-1-1 0 0 0,0 0-1 0 0,1 0 1 0 0,-1 0 0 0 0,0 1-1 0 0,0-1 1 0 0,0 0-1 0 0,0 2 1 0 0,2 42 980 0 0,-2-40-636 0 0,0 65 3846 0 0,0-23 6338 0 0,0-57-10626 0 0,1 1 1 0 0,1-1-1 0 0,-1 0 1 0 0,2 1 0 0 0,-1-1-1 0 0,1 1 1 0 0,0-1-1 0 0,1 1 1 0 0,0 0 0 0 0,1 1-1 0 0,0-1 1 0 0,12-15-1 0 0,17-11-4313 0 0,8 9-3481 0 0,-31 21 6634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37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6301 0 0,'0'1'43'0'0,"1"-1"0"0"0,-1 0 1 0 0,1 0-1 0 0,-1 1 1 0 0,0-1-1 0 0,1 0 0 0 0,-1 1 1 0 0,0-1-1 0 0,1 0 1 0 0,-1 1-1 0 0,0-1 0 0 0,0 1 1 0 0,1-1-1 0 0,-1 0 1 0 0,0 1-1 0 0,0-1 0 0 0,1 1 1 0 0,-1-1-1 0 0,0 1 0 0 0,0-1 1 0 0,0 1-1 0 0,0-1 1 0 0,0 1-1 0 0,0-1 0 0 0,0 1 1 0 0,0-1-1 0 0,0 1 1 0 0,0-1-1 0 0,0 1 0 0 0,0-1 1 0 0,0 1-1 0 0,0-1 1 0 0,-1 0-1 0 0,1 1 0 0 0,0-1 1 0 0,0 1-1 0 0,-1 0 1 0 0,-16 25 1469 0 0,-34 24 204 0 0,47-47-1695 0 0,2 0-2 0 0,-36 34 745 0 0,36-35-619 0 0,-1 0 0 0 0,1 1 0 0 0,0-1 0 0 0,0 1 0 0 0,1 0 0 0 0,-1-1 0 0 0,0 1 0 0 0,1 0 0 0 0,0 0 0 0 0,0 0 0 0 0,0 0 0 0 0,-1 5 0 0 0,2-7-124 0 0,22-7-331 0 0,104-98 324 0 0,-126 104 20 0 0,1 0 0 0 0,-1-1 0 0 0,0 1 0 0 0,0 0-1 0 0,0 0 1 0 0,1-1 0 0 0,-1 1 0 0 0,0 0 0 0 0,0 0-1 0 0,1 0 1 0 0,-1-1 0 0 0,0 1 0 0 0,0 0 0 0 0,1 0 0 0 0,-1 0-1 0 0,0 0 1 0 0,1 0 0 0 0,-1 0 0 0 0,0-1 0 0 0,1 1 0 0 0,-1 0-1 0 0,0 0 1 0 0,0 0 0 0 0,1 0 0 0 0,-1 0 0 0 0,0 0-1 0 0,1 0 1 0 0,-1 0 0 0 0,0 1 0 0 0,1-1 0 0 0,-1 0 0 0 0,0 0-1 0 0,1 0 1 0 0,-1 0 0 0 0,0 0 0 0 0,0 0 0 0 0,1 1 0 0 0,-1-1-1 0 0,0 0 1 0 0,0 0 0 0 0,1 0 0 0 0,-1 1 0 0 0,0-1 0 0 0,1 0-1 0 0,2 19 220 0 0,-9 20-321 0 0,5-38 124 0 0,0 1 0 0 0,0-1-1 0 0,1 0 1 0 0,-1 1 0 0 0,1-1 0 0 0,-1 1 0 0 0,1-1 0 0 0,-1 1 0 0 0,1-1 0 0 0,0 1 0 0 0,0-1 0 0 0,0 1 0 0 0,0-1-1 0 0,0 1 1 0 0,0-1 0 0 0,0 1 0 0 0,0 1 0 0 0,8-1 562 0 0,6-12-813 0 0,5-10 122 0 0,40-31 0 0 0,-51 45 225 0 0,0 0 0 0 0,1 0 0 0 0,0 1 0 0 0,0 0-1 0 0,0 1 1 0 0,0 0 0 0 0,1 1 0 0 0,14-4 0 0 0,-22 6-165 0 0,0 1 0 0 0,0 0 0 0 0,0 0 0 0 0,0 0 1 0 0,0 0-1 0 0,0 1 0 0 0,1-1 0 0 0,-1 0 0 0 0,0 1 0 0 0,0 0 1 0 0,0-1-1 0 0,-1 1 0 0 0,1 0 0 0 0,0 0 0 0 0,0 0 0 0 0,0 0 1 0 0,0 0-1 0 0,-1 0 0 0 0,1 1 0 0 0,-1-1 0 0 0,1 1 0 0 0,-1-1 1 0 0,1 1-1 0 0,-1-1 0 0 0,0 1 0 0 0,0 0 0 0 0,0 0 1 0 0,0-1-1 0 0,0 1 0 0 0,0 0 0 0 0,0 3 0 0 0,10 12-3909 0 0,4-2-3952 0 0,-9-10 6166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38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26 8685 0 0,'1'0'13'0'0,"1"-1"97"0"0,-1 1 0 0 0,1-1 1 0 0,-1 0-1 0 0,1 0 1 0 0,-1 0-1 0 0,1 0 0 0 0,-1 0 1 0 0,1 0-1 0 0,-1 0 1 0 0,0 0-1 0 0,0 0 0 0 0,0-1 1 0 0,1 1-1 0 0,-1 0 1 0 0,0-1-1 0 0,-1 1 0 0 0,1-1 1 0 0,0 0-1 0 0,1-2 1 0 0,-36 5 333 0 0,17 5-356 0 0,10-5-90 0 0,1 1 1 0 0,0 0-1 0 0,-1 0 1 0 0,1 1-1 0 0,1 0 1 0 0,-1 0-1 0 0,0 0 1 0 0,1 0-1 0 0,-1 1 1 0 0,-5 5-1 0 0,11-8 23 0 0,0 0-1 0 0,0-1 1 0 0,0 1-1 0 0,1 0 1 0 0,-1 0-1 0 0,0-1 1 0 0,0 1-1 0 0,1 0 1 0 0,-1-1-1 0 0,0 1 1 0 0,1 0-1 0 0,-1-1 1 0 0,1 1-1 0 0,-1 0 1 0 0,1-1-1 0 0,-1 1 1 0 0,1-1-1 0 0,-1 1 1 0 0,1-1 0 0 0,-1 1-1 0 0,1-1 1 0 0,0 1-1 0 0,-1-1 1 0 0,1 0-1 0 0,0 1 1 0 0,-1-1-1 0 0,1 0 1 0 0,0 0-1 0 0,1 1 1 0 0,28 13 220 0 0,-26-12-37 0 0,1 0-113 0 0,34 20 1082 0 0,-38-22-1179 0 0,-1 1 0 0 0,1-1 0 0 0,-1 1 1 0 0,1 0-1 0 0,-1-1 0 0 0,1 1 0 0 0,-1 0 0 0 0,1 0 0 0 0,-1 0 0 0 0,0-1 0 0 0,1 1 0 0 0,-1 0 0 0 0,0 0 0 0 0,0 0 0 0 0,0-1 0 0 0,0 1 0 0 0,1 0 0 0 0,-1 0 1 0 0,0 0-1 0 0,-1 0 0 0 0,1 0 0 0 0,0-1 0 0 0,0 1 0 0 0,0 0 0 0 0,0 0 0 0 0,-1 0 0 0 0,1 0 0 0 0,0-1 0 0 0,-1 1 0 0 0,1 0 0 0 0,0 0 0 0 0,-1-1 0 0 0,1 1 1 0 0,-1 0-1 0 0,1-1 0 0 0,-1 1 0 0 0,0 0 0 0 0,1-1 0 0 0,-1 1 0 0 0,0-1 0 0 0,1 1 0 0 0,-1-1 0 0 0,-1 1 0 0 0,-26 18-2615 0 0,7-7-2886 0 0,15-8 4038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38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78 4600 0 0,'1'-2'13'0'0,"2"-1"209"0"0,1-1 1 0 0,-1 1 0 0 0,0-1-1 0 0,0 0 1 0 0,-1 0 0 0 0,1-1-1 0 0,-1 1 1 0 0,0 0-1 0 0,0-1 1 0 0,0 1 0 0 0,-1-1-1 0 0,0 0 1 0 0,0 1-1 0 0,1-7 1 0 0,-3 11-157 0 0,1-1-1 0 0,-1 1 1 0 0,1-1-1 0 0,-1 1 1 0 0,1-1-1 0 0,-1 1 1 0 0,0-1-1 0 0,1 1 1 0 0,-1-1-1 0 0,0 1 1 0 0,0 0-1 0 0,1-1 1 0 0,-1 1-1 0 0,0 0 1 0 0,0 0-1 0 0,1 0 1 0 0,-1 0-1 0 0,0-1 1 0 0,0 1-1 0 0,0 0 1 0 0,1 0-1 0 0,-1 1 1 0 0,0-1-1 0 0,0 0 1 0 0,1 0-1 0 0,-1 0 1 0 0,0 0-1 0 0,0 1 1 0 0,1-1-1 0 0,-1 0 1 0 0,0 1 0 0 0,0-1-1 0 0,1 0 1 0 0,-2 1-1 0 0,-28 10 1204 0 0,13-2-931 0 0,1 1 0 0 0,0 0 1 0 0,1 1-1 0 0,0 1 1 0 0,1 0-1 0 0,-23 26 0 0 0,-69 94 163 0 0,94-117-553 0 0,-23 35 139 0 0,14-16 83 0 0,4-2-1034 0 0,-5 17 1419 0 0,6 2 815 0 0,12-35-1330 0 0,1 0 0 0 0,-1 29 0 0 0,5 2-2984 0 0,7 0-3632 0 0,-7-36 6576 0 0,-1-8 0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3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90 1400 0 0,'-5'-1'153'0'0,"0"0"-1"0"0,1 0 0 0 0,-1 0 1 0 0,1 0-1 0 0,-1-1 1 0 0,1 1-1 0 0,-8-6 1 0 0,8 5 739 0 0,0 0 0 0 0,0 0 1 0 0,-1 1-1 0 0,1-1 0 0 0,-1 1 1 0 0,1 0-1 0 0,-9-2 912 0 0,19 1 2496 0 0,27-11-2919 0 0,73-14-1362 0 0,-70 19-2816 0 0,0 0-3626 0 0,-28 5 4549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39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7901 0 0,'0'1'83'0'0,"1"-1"1"0"0,-1 1-1 0 0,1-1 1 0 0,-1 1-1 0 0,1-1 1 0 0,-1 1-1 0 0,0-1 1 0 0,1 1-1 0 0,-1-1 1 0 0,0 1-1 0 0,1 0 1 0 0,-1-1-1 0 0,0 1 1 0 0,1-1-1 0 0,-1 1 1 0 0,0 0-1 0 0,0-1 1 0 0,0 1-1 0 0,0 0 1 0 0,0-1-1 0 0,0 1 1 0 0,0 0-1 0 0,0-1 1 0 0,0 1-1 0 0,0 0 1 0 0,0-1-1 0 0,0 1 1 0 0,0 0-1 0 0,-1 0 1 0 0,-18 11 2959 0 0,-4 0-3277 0 0,17-9 362 0 0,1 0 0 0 0,0 1 0 0 0,0 0 0 0 0,0 0 0 0 0,0 0-1 0 0,1 1 1 0 0,-1-1 0 0 0,1 1 0 0 0,0 0 0 0 0,1 0 0 0 0,-1 1 0 0 0,1-1 0 0 0,0 1 0 0 0,0 0-1 0 0,1 0 1 0 0,0 0 0 0 0,0 0 0 0 0,0 0 0 0 0,-1 10 0 0 0,7-15-20 0 0,0-1 0 0 0,0 1 1 0 0,-1-1-1 0 0,1 1 0 0 0,0-1 1 0 0,0 0-1 0 0,0-1 0 0 0,6 0 1 0 0,-3-2-87 0 0,1-1 0 0 0,-1 0 1 0 0,1 0-1 0 0,-1-1 1 0 0,0 0-1 0 0,8-7 1 0 0,-12 9-174 0 0,-1 0 0 0 0,1 0 1 0 0,-1 1-1 0 0,1-1 1 0 0,-1-1-1 0 0,0 1 0 0 0,0 0 1 0 0,-1 0-1 0 0,1-1 0 0 0,-1 1 1 0 0,0-1-1 0 0,1 1 0 0 0,-1-1 1 0 0,-1 0-1 0 0,1 1 1 0 0,0-8-1 0 0,-15-6-5162 0 0,7 10 404 0 0,5 5 3731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40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11 129 3488 0 0,'13'25'4003'0'0,"-13"-24"-3806"0"0,0-1 0 0 0,0 1 0 0 0,0-1 0 0 0,0 1 0 0 0,0 0 0 0 0,0-1 0 0 0,0 1-1 0 0,0-1 1 0 0,0 1 0 0 0,0-1 0 0 0,0 1 0 0 0,0-1 0 0 0,0 1 0 0 0,0 0 0 0 0,0-1 0 0 0,-1 1-1 0 0,1-1 1 0 0,0 1 0 0 0,0-1 0 0 0,-1 1 0 0 0,1-1 0 0 0,0 1 0 0 0,-1-1 0 0 0,1 0-1 0 0,-1 1 1 0 0,1-1 0 0 0,0 1 0 0 0,-1-1 0 0 0,1 0 0 0 0,-1 1 0 0 0,1-1 0 0 0,-1 0 0 0 0,1 0-1 0 0,-1 1 1 0 0,1-1 0 0 0,-1 0 0 0 0,1 0 0 0 0,-1 0 0 0 0,0 0 0 0 0,1 0 0 0 0,-1 0-1 0 0,1 0 1 0 0,-1 0 0 0 0,1 0 0 0 0,-1 0 0 0 0,-1 0 0 0 0,2 0-185 0 0,0 0 1 0 0,-1 0-1 0 0,1 0 0 0 0,0 0 1 0 0,0 0-1 0 0,-1 0 0 0 0,1 0 1 0 0,0 0-1 0 0,-1 0 0 0 0,1-1 1 0 0,0 1-1 0 0,-1 0 1 0 0,1 0-1 0 0,0 0 0 0 0,0 0 1 0 0,-1-1-1 0 0,1 1 0 0 0,0 0 1 0 0,0 0-1 0 0,-1 0 0 0 0,1-1 1 0 0,0 1-1 0 0,0 0 0 0 0,0 0 1 0 0,-1-1-1 0 0,1 1 1 0 0,0 0-1 0 0,0-1 0 0 0,0 1 1 0 0,0 0-1 0 0,0 0 0 0 0,0-1 1 0 0,0 1-1 0 0,0 0 0 0 0,0-1 1 0 0,0 1-1 0 0,0-1 0 0 0,3-17-66 0 0,12-13-169 0 0,-6 20-15 0 0,0 1 1 0 0,1 1-1 0 0,0-1 1 0 0,0 2-1 0 0,1-1 0 0 0,0 2 1 0 0,0-1-1 0 0,1 2 1 0 0,0-1-1 0 0,0 1 1 0 0,0 1-1 0 0,1 1 0 0 0,0-1 1 0 0,18-2-1 0 0,-28 6 112 0 0,0 1-1 0 0,0-1 1 0 0,0 1-1 0 0,0 0 1 0 0,0 0 0 0 0,0 0-1 0 0,0 0 1 0 0,0 1-1 0 0,0-1 1 0 0,4 2-1 0 0,-6-2 114 0 0,0 1-1 0 0,0 0 1 0 0,0-1-1 0 0,0 1 1 0 0,0-1-1 0 0,0 1 0 0 0,0 0 1 0 0,0 0-1 0 0,0-1 1 0 0,-1 1-1 0 0,1 0 0 0 0,0 0 1 0 0,0 0-1 0 0,-1 0 1 0 0,1 0-1 0 0,0 0 1 0 0,-1 0-1 0 0,1 2 0 0 0,0 2 52 0 0,0-1-1 0 0,-1 1 0 0 0,0-1 1 0 0,0 0-1 0 0,0 1 0 0 0,-1-1 1 0 0,1 1-1 0 0,-1-1 0 0 0,0 0 1 0 0,0 1-1 0 0,-1-1 0 0 0,-1 4 1 0 0,-39 102 3245 0 0,123-168-2352 0 0,-73 52-905 0 0,2-3 126 0 0,0 0 0 0 0,1 1 1 0 0,0 1-1 0 0,0 0 0 0 0,1 1 0 0 0,0 0 0 0 0,20-8 0 0 0,-31 14-93 0 0,0 1 1 0 0,-1-1-1 0 0,1 0 1 0 0,0 0-1 0 0,0 0 1 0 0,-1 0-1 0 0,1 0 1 0 0,0 1-1 0 0,0-1 1 0 0,-1 0-1 0 0,1 1 1 0 0,0-1-1 0 0,-1 1 0 0 0,1-1 1 0 0,0 0-1 0 0,-1 1 1 0 0,1 0-1 0 0,-1-1 1 0 0,1 1-1 0 0,-1-1 1 0 0,1 1-1 0 0,-1 0 1 0 0,1-1-1 0 0,-1 1 1 0 0,0 0-1 0 0,1-1 1 0 0,-1 1-1 0 0,0 0 0 0 0,1 0 1 0 0,-1-1-1 0 0,0 1 1 0 0,0 0-1 0 0,0 0 1 0 0,0 1-1 0 0,3 31 1128 0 0,-1-32-1137 0 0,1 0-1 0 0,-1-1 1 0 0,0 1 0 0 0,0 0-1 0 0,1-1 1 0 0,-1 0-1 0 0,0 1 1 0 0,1-1 0 0 0,-1 0-1 0 0,0 0 1 0 0,1 0-1 0 0,-1-1 1 0 0,0 1-1 0 0,0-1 1 0 0,4 0 0 0 0,14-15 95 0 0,1 1-1 0 0,0 0 1 0 0,1 2 0 0 0,0 1 0 0 0,41-16 0 0 0,-60 27 70 0 0,0 1-1 0 0,0 0 1 0 0,0 0-1 0 0,-1 0 1 0 0,1 0 0 0 0,0 0-1 0 0,0 1 1 0 0,0-1-1 0 0,-1 1 1 0 0,1 0 0 0 0,0 0-1 0 0,-1 0 1 0 0,1 0-1 0 0,0 0 1 0 0,-1 0-1 0 0,5 4 1 0 0,44 34-107 0 0,-14-8-63 0 0,-14-18-1256 0 0,1 0-1 0 0,44 16 0 0 0,-36-18-4974 0 0,60 11-1 0 0,-67-16 3441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0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12757 0 0,'0'0'12297'0'0,"-9"16"-13159"0"0,3-1-10646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01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16490 0 0,'-16'24'148'0'0,"12"-11"-156"0"0,-2 2 44 0 0,4-5 12 0 0,-3 3 16 0 0,1-3 48 0 0,2-3 0 0 0,0 0-96 0 0,0-2-24 0 0,2 1-132 0 0,-2-2-132 0 0,2 2-341 0 0,0-1-323 0 0,0-1-444 0 0,0-1-632 0 0,0 1-808 0 0,0-1 608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0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46 1976 0 0,'0'0'57'0'0,"1"-1"-1"0"0,-1 1 1 0 0,1-1-1 0 0,-1 1 1 0 0,0-1-1 0 0,1 1 1 0 0,-1-1-1 0 0,0 0 1 0 0,1 1 0 0 0,-1-1-1 0 0,0 1 1 0 0,0-1-1 0 0,1 0 1 0 0,-1 1-1 0 0,0-1 1 0 0,0 1-1 0 0,0-1 1 0 0,0 0-1 0 0,0 1 1 0 0,0-1-1 0 0,0 0 1 0 0,0 1 0 0 0,0-1-1 0 0,0 0 1 0 0,0 1-1 0 0,0-1 1 0 0,-1 0-1 0 0,1 1 1 0 0,0-1-1 0 0,0 1 1 0 0,-1-1-1 0 0,1 1 1 0 0,0-1-1 0 0,-1 0 1 0 0,1 1 0 0 0,-1-1-1 0 0,0 0 1 0 0,-14-21 10916 0 0,6 25-6921 0 0,-2 8-2374 0 0,-4 1-539 0 0,15-12-1034 0 0,0-2 779 0 0,1-1-2671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29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77 7001 0 0,'0'0'51'0'0,"0"0"1"0"0,0 0 0 0 0,1 0-1 0 0,-1 0 1 0 0,0 0 0 0 0,0 0-1 0 0,0 0 1 0 0,0 0 0 0 0,0 0-1 0 0,1 1 1 0 0,-1-1 0 0 0,0 0-1 0 0,0 0 1 0 0,0 0 0 0 0,0 0-1 0 0,0 0 1 0 0,0 0 0 0 0,1 0-1 0 0,-1 0 1 0 0,0 0 0 0 0,0 0-1 0 0,0 0 1 0 0,0 1 0 0 0,0-1-1 0 0,0 0 1 0 0,0 0 0 0 0,0 0-1 0 0,0 0 1 0 0,0 0 0 0 0,1 0-1 0 0,-1 1 1 0 0,0-1 0 0 0,0 0-1 0 0,0 0 1 0 0,0 0 0 0 0,0 0-1 0 0,0 0 1 0 0,0 1 0 0 0,0-1-1 0 0,0 0 1 0 0,0 0 0 0 0,0 0-1 0 0,0 0 1 0 0,0 0 0 0 0,0 1-1 0 0,0-1 1 0 0,0 0 0 0 0,-1 0-1 0 0,1 0 1 0 0,0 0 0 0 0,0 0-1 0 0,0 0 1 0 0,0 1 0 0 0,0-1-1 0 0,0 0 1 0 0,0 0 0 0 0,0 0-1 0 0,0 0 1 0 0,-1 0 0 0 0,1 0-1 0 0,0 0 1 0 0,0 0 0 0 0,0 0-1 0 0,0 1 1 0 0,0-1 0 0 0,-1 0-1 0 0,-13 14 2694 0 0,-20 12 1092 0 0,12-12-3371 0 0,0 1 1 0 0,2 0-1 0 0,-28 27 0 0 0,48-42-457 0 0,-1 1 1 0 0,1-1-1 0 0,0 0 0 0 0,0 1 1 0 0,-1-1-1 0 0,1 1 0 0 0,0-1 1 0 0,0 0-1 0 0,-1 1 0 0 0,1-1 1 0 0,0 1-1 0 0,0-1 0 0 0,0 1 1 0 0,0-1-1 0 0,0 1 0 0 0,0-1 1 0 0,0 1-1 0 0,0-1 1 0 0,0 1-1 0 0,0-1 0 0 0,0 1 1 0 0,0-1-1 0 0,0 0 0 0 0,0 1 1 0 0,0-1-1 0 0,1 1 0 0 0,-1-1 1 0 0,0 1-1 0 0,0-1 0 0 0,0 1 1 0 0,1 0-1 0 0,16 14 4 0 0,28 8-185 0 0,-40-21 196 0 0,8 4-28 0 0,0 0 1 0 0,-1 0-1 0 0,0 1 0 0 0,0 1 1 0 0,14 12-1 0 0,-24-18 17 0 0,0 0 1 0 0,1 1 0 0 0,-1-1 0 0 0,0 0-1 0 0,0 1 1 0 0,-1 0 0 0 0,1-1-1 0 0,0 1 1 0 0,-1 0 0 0 0,0 0-1 0 0,1 0 1 0 0,-1 0 0 0 0,0 0 0 0 0,-1 0-1 0 0,1 0 1 0 0,-1 0 0 0 0,1 0-1 0 0,-1 1 1 0 0,0-1 0 0 0,0 0 0 0 0,0 0-1 0 0,0 0 1 0 0,-1 0 0 0 0,1 1-1 0 0,-1-1 1 0 0,0 0 0 0 0,0 0-1 0 0,0 0 1 0 0,-2 4 0 0 0,-36 59-3070 0 0,9-26-5291 0 0,22-31 6133 0 0</inkml:trace>
  <inkml:trace contextRef="#ctx0" brushRef="#br0" timeOffset="1">489 11 19718 0 0,'11'-8'336'0'0,"-9"8"-360"0"0,-2-3 200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0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16 6937 0 0,'-11'-4'14543'0'0,"12"3"-14340"0"0,-1-8 1179 0 0,0 9-1100 0 0,-28 6 1428 0 0,20-5 1677 0 0,-3-9-3291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0:44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162 161 1676 0 0,'-30'6'553'0'0,"0"2"-1"0"0,-32 13 0 0 0,23-6 2737 0 0,69-14 2400 0 0,-18 0-5511 0 0,0 0 0 0 0,1-1 0 0 0,17-1 0 0 0,183-31 1409 0 0,-81 13-1388 0 0,-92 13-20 0 0,65-2 0 0 0,-104 9-193 0 0,0-1 0 0 0,0 0 0 0 0,0 0 0 0 0,1 0 0 0 0,-1 0 0 0 0,0 1 0 0 0,0-2 0 0 0,0 1 0 0 0,1 0 0 0 0,-1 0 0 0 0,0 0 0 0 0,0-1 0 0 0,0 1 0 0 0,0 0 0 0 0,0-1 0 0 0,1 1 0 0 0,-1-1 0 0 0,0 1 0 0 0,0-1 0 0 0,0 0 0 0 0,0 1 0 0 0,0-1 0 0 0,0 0 0 0 0,-1 0 0 0 0,1 0 0 0 0,0 0 0 0 0,0 0 0 0 0,0-1 0 0 0,-1 0-43 0 0,0 1 0 0 0,0-1 1 0 0,-1 0-1 0 0,1 1 0 0 0,-1-1 1 0 0,1 1-1 0 0,-1-1 0 0 0,1 0 0 0 0,-1 1 1 0 0,0-1-1 0 0,0 1 0 0 0,0 0 0 0 0,0-1 1 0 0,0 1-1 0 0,0 0 0 0 0,0-1 0 0 0,-2 0 1 0 0,-8-9-70 0 0,-1 1 1 0 0,0 0-1 0 0,-20-12 1 0 0,-2 5 56 0 0,-17-11-13 0 0,65 24 376 0 0,-1 2 1 0 0,1 0-1 0 0,0 1 0 0 0,19 0 0 0 0,-4 2-306 0 0,0 1 1 0 0,1 2-1 0 0,28 7 1 0 0,-57-11 16 0 0,1 0 0 0 0,-1 0-1 0 0,1 1 1 0 0,0-1 0 0 0,-1 1 0 0 0,1-1 0 0 0,-1 1-1 0 0,1-1 1 0 0,-1 1 0 0 0,1 0 0 0 0,-1 0 0 0 0,0 0-1 0 0,1 0 1 0 0,-1 0 0 0 0,0 0 0 0 0,0 0 0 0 0,0 0-1 0 0,0 0 1 0 0,0 1 0 0 0,0-1 0 0 0,0 0 0 0 0,0 1-1 0 0,0-1 1 0 0,0 0 0 0 0,-1 1 0 0 0,1-1 0 0 0,-1 1-1 0 0,1 0 1 0 0,-1-1 0 0 0,0 1 0 0 0,1-1 0 0 0,-1 1-1 0 0,0 0 1 0 0,0-1 0 0 0,0 1 0 0 0,0-1 0 0 0,0 1-1 0 0,-1 0 1 0 0,1-1 0 0 0,0 1 0 0 0,-1-1 0 0 0,1 1-1 0 0,-1-1 1 0 0,0 1 0 0 0,1-1 0 0 0,-1 1 0 0 0,-1 1-1 0 0,-6 10 91 0 0,0 1 0 0 0,-1-1 0 0 0,0-1 0 0 0,-13 14 0 0 0,6-7 141 0 0,-15 20-539 0 0,-46 64 1947 0 0,47-47-3971 0 0,12 1-5169 0 0,17-50 5577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0:45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38 158 3344 0 0,'-1'-1'239'0'0,"1"0"1"0"0,-1 1-1 0 0,0-1 0 0 0,0 0 0 0 0,1 0 0 0 0,-1 0 0 0 0,0 0 1 0 0,1 0-1 0 0,-1 0 0 0 0,1 0 0 0 0,0 0 0 0 0,-1 0 0 0 0,1 0 0 0 0,0 0 1 0 0,-1 0-1 0 0,1 0 0 0 0,0 0 0 0 0,0-1 0 0 0,-4-10 1328 0 0,-2 29-220 0 0,-3 45-704 0 0,3 0-1 0 0,3 1 0 0 0,5 76 1 0 0,0-31 17 0 0,-2-101-349 0 0,1 0 0 0 0,-1 0 1 0 0,1-1-1 0 0,1 1 0 0 0,0 0 1 0 0,2 6-1 0 0,-3-13-315 0 0,-1-1 0 0 0,1 1 0 0 0,-1 0-1 0 0,1-1 1 0 0,-1 1 0 0 0,1 0 0 0 0,-1-1 0 0 0,1 1 0 0 0,-1-1 0 0 0,1 1 0 0 0,-1-1 0 0 0,1 1 0 0 0,-1-1-1 0 0,0 1 1 0 0,1-1 0 0 0,-1 0 0 0 0,0 1 0 0 0,0-1 0 0 0,1 1 0 0 0,-1-1 0 0 0,0 0 0 0 0,0 1 0 0 0,0-1-1 0 0,0 0 1 0 0,0 1 0 0 0,0-1 0 0 0,0 0 0 0 0,0 0 0 0 0,6-25-128 0 0,0-27-325 0 0,0-100 1 0 0,2-26-6 0 0,-5 159 434 0 0,0 0 0 0 0,1 0 0 0 0,1 1 0 0 0,1 0 1 0 0,1 0-1 0 0,15-31 0 0 0,-21 48-21 0 0,0 0 0 0 0,0-1 0 0 0,0 1 0 0 0,0 0-1 0 0,0 0 1 0 0,1 0 0 0 0,-1 0 0 0 0,1 0 0 0 0,-1 1 0 0 0,1-1 0 0 0,0 0 0 0 0,0 1 0 0 0,-1-1 0 0 0,1 1-1 0 0,0-1 1 0 0,0 1 0 0 0,0 0 0 0 0,1 0 0 0 0,-1 0 0 0 0,0 0 0 0 0,0 1 0 0 0,1-1 0 0 0,-1 0 0 0 0,4 0-1 0 0,-4 2 34 0 0,0 0 0 0 0,0 0-1 0 0,0 0 1 0 0,-1 1 0 0 0,1-1-1 0 0,0 0 1 0 0,0 1 0 0 0,-1-1-1 0 0,1 1 1 0 0,-1 0 0 0 0,1-1-1 0 0,-1 1 1 0 0,0 0 0 0 0,0 0-1 0 0,0 0 1 0 0,0 0 0 0 0,0 0 0 0 0,0 0-1 0 0,0 0 1 0 0,0 0 0 0 0,-1 0-1 0 0,0 1 1 0 0,1-1 0 0 0,-1 0-1 0 0,0 5 1 0 0,2 3 42 0 0,-2 0 1 0 0,1 0-1 0 0,-1 0 1 0 0,-1 0-1 0 0,0 1 1 0 0,0-1-1 0 0,-1 0 1 0 0,0 0-1 0 0,-1-1 1 0 0,-6 17-1 0 0,-6 6 223 0 0,-33 55 0 0 0,32-62 136 0 0,1 1-1 0 0,-21 54 1 0 0,34-75-238 0 0,0-1 1 0 0,1 0-1 0 0,0 1 1 0 0,0-1-1 0 0,0 1 1 0 0,0-1-1 0 0,1 1 1 0 0,0-1-1 0 0,0 1 1 0 0,0-1-1 0 0,0 1 1 0 0,1 0-1 0 0,0-1 1 0 0,1 5-1 0 0,0-6-102 0 0,0 0-1 0 0,-1 0 1 0 0,1-1-1 0 0,1 1 0 0 0,-1-1 1 0 0,0 1-1 0 0,0-1 1 0 0,1 0-1 0 0,0 0 0 0 0,-1 0 1 0 0,1 0-1 0 0,0 0 1 0 0,0-1-1 0 0,0 1 0 0 0,0-1 1 0 0,0 0-1 0 0,0 0 0 0 0,0 0 1 0 0,1 0-1 0 0,3 0 1 0 0,34 5-3365 0 0,0-5-5663 0 0,-33-1 7468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0:46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85 189 7573 0 0,'43'-38'4958'0'0,"-38"33"-4980"0"0,0-1-1 0 0,0 0 0 0 0,-1 0 0 0 0,0 0 1 0 0,0 0-1 0 0,-1-1 0 0 0,0 0 1 0 0,0 0-1 0 0,0 0 0 0 0,-1 0 0 0 0,0 0 1 0 0,0 0-1 0 0,-1-1 0 0 0,0 1 1 0 0,0-13-1 0 0,-1 19 32 0 0,-1 0-1 0 0,1 1 1 0 0,-1-1 0 0 0,1 0 0 0 0,-1 1-1 0 0,1-1 1 0 0,-1 1 0 0 0,0-1 0 0 0,1 1 0 0 0,-1-1-1 0 0,0 1 1 0 0,1-1 0 0 0,-1 1 0 0 0,0 0-1 0 0,0-1 1 0 0,1 1 0 0 0,-1 0 0 0 0,0 0 0 0 0,0-1-1 0 0,1 1 1 0 0,-1 0 0 0 0,0 0 0 0 0,0 0-1 0 0,0 0 1 0 0,0 0 0 0 0,1 0 0 0 0,-1 0 0 0 0,0 1-1 0 0,0-1 1 0 0,0 0 0 0 0,1 0 0 0 0,-1 1-1 0 0,0-1 1 0 0,0 0 0 0 0,1 1 0 0 0,-2 0 0 0 0,-31 10 1173 0 0,20-2-702 0 0,1 0 0 0 0,0 1 0 0 0,0 0-1 0 0,-17 20 1 0 0,25-26-305 0 0,0 1 1 0 0,0 1-1 0 0,1-1 0 0 0,-1 1 0 0 0,1-1 0 0 0,1 1 0 0 0,-1 0 1 0 0,1 0-1 0 0,0 0 0 0 0,0 0 0 0 0,1 0 0 0 0,-1 0 0 0 0,1 1 1 0 0,0 6-1 0 0,2-12-177 0 0,-1 0 1 0 0,1-1-1 0 0,-1 1 1 0 0,1 0 0 0 0,-1 0-1 0 0,1 0 1 0 0,0-1-1 0 0,-1 1 1 0 0,1 0 0 0 0,0-1-1 0 0,-1 1 1 0 0,1-1-1 0 0,0 1 1 0 0,0 0 0 0 0,0-1-1 0 0,0 0 1 0 0,0 1-1 0 0,-1-1 1 0 0,1 0-1 0 0,0 1 1 0 0,0-1 0 0 0,0 0-1 0 0,0 0 1 0 0,0 0-1 0 0,0 0 1 0 0,0 1 0 0 0,0-2-1 0 0,2 1 1 0 0,36 1-391 0 0,-33-2 216 0 0,11-1-753 0 0,-1-1 0 0 0,1-1 1 0 0,-1 0-1 0 0,0-1 0 0 0,30-15 0 0 0,-21 10-948 0 0,0 0-56 0 0,-1-2 1 0 0,0 0-1 0 0,28-20 0 0 0,-37 21 2034 0 0,-1 0-1 0 0,0-2 1 0 0,13-13-1 0 0,-26 25 87 0 0,13-17 2083 0 0,-13 18-2169 0 0,-1 0 0 0 0,1-1 0 0 0,-1 1 1 0 0,1 0-1 0 0,-1-1 0 0 0,0 1 1 0 0,1-1-1 0 0,-1 1 0 0 0,0-1 1 0 0,1 1-1 0 0,-1-1 0 0 0,0 1 1 0 0,1-1-1 0 0,-1 1 0 0 0,0-1 1 0 0,0 1-1 0 0,0-1 0 0 0,0 0 1 0 0,0 1-1 0 0,0-1 0 0 0,0 1 1 0 0,0-1-1 0 0,0 1 0 0 0,0-1 1 0 0,0 0-1 0 0,0 1 0 0 0,0-1 1 0 0,0 1-1 0 0,0-1 0 0 0,-1 0 0 0 0,-1 1 68 0 0,0 0-1 0 0,0 0 0 0 0,0 1 0 0 0,0-1 0 0 0,0 1 0 0 0,0-1 0 0 0,0 1 0 0 0,0 0 0 0 0,0 0 0 0 0,0 0 0 0 0,0 0 0 0 0,0 0 0 0 0,1 0 0 0 0,-1 1 0 0 0,1-1 0 0 0,-1 0 0 0 0,1 1 0 0 0,-1-1 0 0 0,-2 4 0 0 0,-29 35 829 0 0,22-26-824 0 0,7-10-79 0 0,1-1-1 0 0,0 1 1 0 0,1 0-1 0 0,-1 0 0 0 0,0 0 1 0 0,1 0-1 0 0,0 0 1 0 0,0 0-1 0 0,1 1 0 0 0,-1-1 1 0 0,1 1-1 0 0,-2 6 1 0 0,3-10-116 0 0,4-4-69 0 0,1 1 85 0 0,-1-1 1 0 0,-1 1-1 0 0,1-1 0 0 0,0 0 1 0 0,-1-1-1 0 0,1 1 1 0 0,-1 0-1 0 0,0-1 0 0 0,0 0 1 0 0,-1 0-1 0 0,4-5 1 0 0,27-30 1373 0 0,-30 38-1396 0 0,0 0-1 0 0,0 1 0 0 0,0-1 0 0 0,0 1 0 0 0,0 0 1 0 0,1 0-1 0 0,-1 0 0 0 0,0 0 0 0 0,0 0 0 0 0,1 1 1 0 0,-1-1-1 0 0,0 1 0 0 0,0 0 0 0 0,0 0 0 0 0,0 0 0 0 0,0 0 1 0 0,0 1-1 0 0,0-1 0 0 0,3 4 0 0 0,32 8-3770 0 0,-30-12 2400 0 0,0 0-1 0 0,0-1 1 0 0,0 0 0 0 0,0 0 0 0 0,12-3 0 0 0,-7-4-152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0:4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29 5597 0 0,'6'-24'2239'0'0,"-6"24"-2151"0"0,0-1 1 0 0,-1 1-1 0 0,1 0 0 0 0,0 0 1 0 0,0-1-1 0 0,-1 1 0 0 0,1 0 0 0 0,0 0 1 0 0,-1-1-1 0 0,1 1 0 0 0,0 0 1 0 0,-1 0-1 0 0,1 0 0 0 0,0-1 0 0 0,-1 1 1 0 0,1 0-1 0 0,0 0 0 0 0,-1 0 0 0 0,1 0 1 0 0,-1 0-1 0 0,1 0 0 0 0,0 0 1 0 0,-1 0-1 0 0,1 0 0 0 0,0 0 0 0 0,-1 0 1 0 0,1 0-1 0 0,-1 0 0 0 0,1 0 1 0 0,0 0-1 0 0,-1 1 0 0 0,1-1 0 0 0,-1 0 1 0 0,-41 23 2116 0 0,39-22-2520 0 0,-6 5 390 0 0,1-2 21 0 0,0 1 1 0 0,0 0 0 0 0,1 1 0 0 0,0-1 0 0 0,0 1 0 0 0,0 1 0 0 0,-11 13 0 0 0,24-17-91 0 0,0-1 1 0 0,0 0-1 0 0,0-1 1 0 0,0 1-1 0 0,1-1 1 0 0,-1 0-1 0 0,12 0 1 0 0,0-2-44 0 0,-11 0-13 0 0,-1 0 1 0 0,1 1 0 0 0,-1 0-1 0 0,1 0 1 0 0,0 1 0 0 0,-1 0-1 0 0,0 0 1 0 0,1 0 0 0 0,10 4-1 0 0,-17-4 53 0 0,0 0-1 0 0,1-1 1 0 0,-1 1 0 0 0,0 0-1 0 0,0-1 1 0 0,0 1-1 0 0,0 0 1 0 0,1 0 0 0 0,-1-1-1 0 0,0 1 1 0 0,0 0-1 0 0,-1 0 1 0 0,1-1 0 0 0,0 1-1 0 0,0 0 1 0 0,0-1 0 0 0,0 1-1 0 0,-1 0 1 0 0,1 0-1 0 0,0-1 1 0 0,0 1 0 0 0,-1 0-1 0 0,1-1 1 0 0,-1 1-1 0 0,1-1 1 0 0,-1 1 0 0 0,1 0-1 0 0,-1-1 1 0 0,1 1-1 0 0,-1-1 1 0 0,1 0 0 0 0,-1 1-1 0 0,0-1 1 0 0,1 1-1 0 0,-1-1 1 0 0,1 0 0 0 0,-1 1-1 0 0,-1-1 1 0 0,-35 26-81 0 0,27-20-107 0 0,8-4 40 0 0,-25 16-1305 0 0,11-12-3229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0:46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50 6281 0 0,'-2'2'2417'0'0,"-3"3"-2240"0"0,0 1 0 0 0,1 0 0 0 0,-1 0 1 0 0,1 0-1 0 0,0 1 0 0 0,0-1 0 0 0,1 1 0 0 0,0 0 0 0 0,0 0 0 0 0,1 0 0 0 0,0 0 0 0 0,-2 9 0 0 0,5-15-169 0 0,-1 0 0 0 0,0 0-1 0 0,1-1 1 0 0,-1 1-1 0 0,1 0 1 0 0,-1 0 0 0 0,1-1-1 0 0,-1 1 1 0 0,1 0-1 0 0,0-1 1 0 0,-1 1 0 0 0,1-1-1 0 0,0 1 1 0 0,-1-1 0 0 0,1 1-1 0 0,0-1 1 0 0,0 1-1 0 0,-1-1 1 0 0,1 0 0 0 0,0 1-1 0 0,0-1 1 0 0,0 0-1 0 0,0 0 1 0 0,-1 1 0 0 0,1-1-1 0 0,0 0 1 0 0,0 0 0 0 0,0 0-1 0 0,0 0 1 0 0,0 0-1 0 0,0 0 1 0 0,0 0 0 0 0,-1-1-1 0 0,1 1 1 0 0,0 0-1 0 0,0 0 1 0 0,1-1 0 0 0,31-9 0 0 0,-30 7-19 0 0,1 1 1 0 0,-1-1-1 0 0,0 1 1 0 0,0-1-1 0 0,0 0 1 0 0,0 0-1 0 0,0 0 1 0 0,-1 0-1 0 0,1-1 1 0 0,-1 1-1 0 0,0-1 1 0 0,0 0-1 0 0,0 1 1 0 0,0-1-1 0 0,-1 0 1 0 0,0 0-1 0 0,0 0 1 0 0,0 0-1 0 0,0 0 1 0 0,0 0-1 0 0,-1 0 1 0 0,0-1-1 0 0,0-4 1 0 0,-2 6-46 0 0,1-1 0 0 0,-1 1 0 0 0,0 0 1 0 0,0 0-1 0 0,0-1 0 0 0,0 1 0 0 0,0 1 1 0 0,-1-1-1 0 0,0 0 0 0 0,1 1 0 0 0,-1-1 0 0 0,-5-3 1 0 0,5 4-635 0 0,1 1 1 0 0,0-1-1 0 0,0 0 1 0 0,-1 1 0 0 0,1 0-1 0 0,-1-1 1 0 0,1 1-1 0 0,-1 0 1 0 0,-5-1-1 0 0,6 2-220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0:47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6213 0 0,'15'24'2026'0'0,"-13"-22"-1682"0"0,1 1 1 0 0,-1 1-1 0 0,0-1 1 0 0,0 0-1 0 0,0 0 1 0 0,-1 1-1 0 0,1-1 1 0 0,-1 1 0 0 0,0-1-1 0 0,0 1 1 0 0,0 0-1 0 0,1 7 1 0 0,4 83 2518 0 0,-5-94-2864 0 0,-1 0 1 0 0,0 0-1 0 0,0 0 1 0 0,1 1-1 0 0,-1-1 1 0 0,0 0-1 0 0,1 0 1 0 0,-1 0-1 0 0,0 0 1 0 0,0 1-1 0 0,1-1 1 0 0,-1 0 0 0 0,0 0-1 0 0,1 0 1 0 0,-1 0-1 0 0,0 0 1 0 0,1 0-1 0 0,-1 0 1 0 0,0 0-1 0 0,1 0 1 0 0,-1 0-1 0 0,0 0 1 0 0,1 0-1 0 0,-1 0 1 0 0,0 0-1 0 0,1-1 1 0 0,-1 1-1 0 0,0 0 1 0 0,1 0-1 0 0,-1 0 1 0 0,0 0-1 0 0,0 0 1 0 0,1-1-1 0 0,-1 1 1 0 0,0 0-1 0 0,0 0 1 0 0,1-1 0 0 0,-1 1-1 0 0,0 0 1 0 0,0 0-1 0 0,0-1 1 0 0,1 1-1 0 0,-1 0 1 0 0,0-1-1 0 0,0 1 1 0 0,0-1-1 0 0,16-12-89 0 0,-16 13 95 0 0,27-26 32 0 0,-21 19 15 0 0,1 1-1 0 0,0-1 1 0 0,1 1-1 0 0,13-9 0 0 0,-17 14 304 0 0,-1-1 0 0 0,1 1 0 0 0,-1-1-1 0 0,1 1 1 0 0,0 0 0 0 0,-1 0-1 0 0,1 1 1 0 0,0-1 0 0 0,5 1-1 0 0,-3 1-369 0 0,-1 1-1 0 0,0 1 1 0 0,-1-1-1 0 0,1 1 1 0 0,0-1-1 0 0,-1 1 1 0 0,1 0-1 0 0,-1 1 1 0 0,4 3-1 0 0,14 10-2461 0 0,6 3-5319 0 0,-19-12 5383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0:47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99 2812 0 0,'-26'-28'2401'0'0,"21"22"-2103"0"0,0 0 0 0 0,0 1 0 0 0,0-1 0 0 0,-1 1 0 0 0,0 0 0 0 0,0 0 1 0 0,-1 1-1 0 0,1 0 0 0 0,-1 0 0 0 0,0 0 0 0 0,0 1 0 0 0,-10-3 0 0 0,11 4-281 0 0,0 0-1 0 0,0 1 1 0 0,0 0 0 0 0,0 0-1 0 0,0 1 1 0 0,0-1 0 0 0,0 1-1 0 0,0 0 1 0 0,0 1 0 0 0,-9 1-1 0 0,12 0 51 0 0,0-1-1 0 0,0 0 0 0 0,0 1 1 0 0,0 0-1 0 0,0 0 0 0 0,0 0 1 0 0,1 0-1 0 0,-1 0 0 0 0,1 1 1 0 0,0-1-1 0 0,-1 1 0 0 0,1-1 1 0 0,0 1-1 0 0,0 0 1 0 0,1 0-1 0 0,-1 0 0 0 0,1 0 1 0 0,-1 0-1 0 0,1 0 0 0 0,0 0 1 0 0,-1 4-1 0 0,-8 37 291 0 0,2 1 1 0 0,1 0-1 0 0,3 0 0 0 0,1 0 1 0 0,5 59-1 0 0,-1-40-393 0 0,0-54-373 0 0,0-1 0 0 0,0 1 0 0 0,1-1 0 0 0,4 11 0 0 0,1 5-6063 0 0,-7-21 5298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0:48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31 137 6441 0 0,'-8'-4'-119'0'0,"-13"-9"1124"0"0,21 12-986 0 0,0 1 0 0 0,0 0-1 0 0,0-1 1 0 0,-1 1 0 0 0,1-1 0 0 0,0 1-1 0 0,0 0 1 0 0,0-1 0 0 0,0 1-1 0 0,0-1 1 0 0,0 1 0 0 0,0-1 0 0 0,-1 1-1 0 0,1-1 1 0 0,1 1 0 0 0,-1 0-1 0 0,0-1 1 0 0,0 1 0 0 0,0-1 0 0 0,0 1-1 0 0,0-1 1 0 0,0 1 0 0 0,0 0-1 0 0,1-1 1 0 0,-1 1 0 0 0,0-1-1 0 0,0 1 1 0 0,0 0 0 0 0,1-1 0 0 0,-1 1-1 0 0,0 0 1 0 0,1-1 0 0 0,-1 1-1 0 0,0 0 1 0 0,1 0 0 0 0,-1-1 0 0 0,0 1-1 0 0,1 0 1 0 0,-1 0 0 0 0,1-1-1 0 0,-1 1 1 0 0,0 0 0 0 0,1 0 0 0 0,-1 0-1 0 0,1 0 1 0 0,-1 0 0 0 0,1 0-1 0 0,-1 0 1 0 0,1 0 0 0 0,53-21-4 0 0,1 2 0 0 0,0 3 0 0 0,1 3 0 0 0,1 2-1 0 0,61-5 1 0 0,-64 9 192 0 0,-34 7 1207 0 0,-14 8-238 0 0,-19 20 391 0 0,-1-1-1149 0 0,9-12-241 0 0,0 0 1 0 0,1 1-1 0 0,0-1 0 0 0,1 1 1 0 0,1 0-1 0 0,0 25 0 0 0,2-40-165 0 0,0 0-1 0 0,0 0 1 0 0,0 0-1 0 0,0 0 1 0 0,0 0-1 0 0,0 0 1 0 0,0 0-1 0 0,1 0 1 0 0,-1 0 0 0 0,0-1-1 0 0,1 1 1 0 0,-1 0-1 0 0,1 0 1 0 0,-1 0-1 0 0,1 0 1 0 0,-1-1-1 0 0,1 1 1 0 0,-1 0-1 0 0,1 0 1 0 0,0-1-1 0 0,-1 1 1 0 0,1-1-1 0 0,0 1 1 0 0,0 0-1 0 0,-1-1 1 0 0,3 1-1 0 0,-1 0-8 0 0,1 0 0 0 0,-1-1-1 0 0,1 1 1 0 0,-1-1 0 0 0,1 0-1 0 0,-1 0 1 0 0,1 0 0 0 0,-1 0-1 0 0,1 0 1 0 0,2-1 0 0 0,3 0-17 0 0,0-1 0 0 0,0-1 0 0 0,-1 1-1 0 0,1-1 1 0 0,12-7 0 0 0,-15 7 7 0 0,-1-1-1 0 0,1 1 1 0 0,-1-1-1 0 0,1 0 1 0 0,-1-1-1 0 0,0 1 1 0 0,-1-1-1 0 0,1 0 0 0 0,-1 1 1 0 0,0-2-1 0 0,0 1 1 0 0,-1 0-1 0 0,1 0 1 0 0,-1-1-1 0 0,0 0 1 0 0,-1 1-1 0 0,2-10 1 0 0,-3 12-20 0 0,1 0 1 0 0,-1 0 0 0 0,0-1 0 0 0,0 1 0 0 0,-1 0-1 0 0,1 0 1 0 0,-1 0 0 0 0,1-1 0 0 0,-1 1-1 0 0,0 0 1 0 0,0 0 0 0 0,-1 0 0 0 0,1 0 0 0 0,-1 0-1 0 0,1 1 1 0 0,-1-1 0 0 0,0 0 0 0 0,0 1 0 0 0,0-1-1 0 0,0 1 1 0 0,0 0 0 0 0,-1-1 0 0 0,1 1 0 0 0,-1 0-1 0 0,0 0 1 0 0,1 1 0 0 0,-1-1 0 0 0,0 1 0 0 0,0-1-1 0 0,0 1 1 0 0,0 0 0 0 0,0 0 0 0 0,-5-1 0 0 0,-15-5-2095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0:48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71 162 3224 0 0,'1'0'164'0'0,"0"1"-1"0"0,0 0 1 0 0,0 0-1 0 0,0 0 1 0 0,0 0-1 0 0,-1 0 1 0 0,1 0-1 0 0,0 0 1 0 0,-1 1-1 0 0,1-1 1 0 0,-1 0 0 0 0,1 0-1 0 0,-1 0 1 0 0,1 1-1 0 0,-1-1 1 0 0,0 0-1 0 0,1 0 1 0 0,-1 1-1 0 0,0-1 1 0 0,0 0-1 0 0,0 1 1 0 0,0-1-1 0 0,0 0 1 0 0,-1 1-1 0 0,1-1 1 0 0,0 0-1 0 0,-1 0 1 0 0,1 1-1 0 0,0-1 1 0 0,-1 0-1 0 0,0 0 1 0 0,1 0-1 0 0,-1 1 1 0 0,0-1-1 0 0,1 0 1 0 0,-1 0-1 0 0,0 0 1 0 0,0 0-1 0 0,0 0 1 0 0,0 0 0 0 0,0-1-1 0 0,-2 3 1 0 0,-2-1 713 0 0,1 0 0 0 0,-1 0 0 0 0,0 0 1 0 0,1 0-1 0 0,-1-1 0 0 0,0 1 1 0 0,0-1-1 0 0,0-1 0 0 0,0 1 1 0 0,-8-1-1 0 0,13 0-871 0 0,-1 0 0 0 0,1 0 0 0 0,-1-1 0 0 0,1 1 0 0 0,-1 0 0 0 0,1-1 0 0 0,0 1 0 0 0,-1 0 0 0 0,1-1 1 0 0,0 1-1 0 0,-1-1 0 0 0,1 1 0 0 0,0-1 0 0 0,0 1 0 0 0,-1-1 0 0 0,1 1 0 0 0,0 0 0 0 0,0-1 0 0 0,0 0 0 0 0,0 1 0 0 0,-1-1 0 0 0,1 1 0 0 0,0-1 1 0 0,0 1-1 0 0,0-1 0 0 0,0 1 0 0 0,0-1 0 0 0,0 1 0 0 0,1-1 0 0 0,-1 1 0 0 0,0-1 0 0 0,0 1 0 0 0,0-1 0 0 0,0 1 0 0 0,1-1 0 0 0,-1 1 0 0 0,0-1 0 0 0,0 1 1 0 0,1-1-1 0 0,-1 1 0 0 0,0 0 0 0 0,1-1 0 0 0,-1 1 0 0 0,0-1 0 0 0,1 1 0 0 0,14-25-39 0 0,-2 9-151 0 0,2 0 0 0 0,0 0 0 0 0,1 2 0 0 0,1 0 0 0 0,0 1 0 0 0,27-16 0 0 0,9-1-3223 0 0,1 4-3619 0 0,-36 19 4788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9:3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17522 0 0,'20'14'300'0'0,"-16"0"-232"0"0,3-2-32 0 0,-1-1-304 0 0,-2 0-520 0 0,0-1-821 0 0,2-3-1295 0 0,-2 0-188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0:50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83 2616 0 0,'-2'3'183'0'0,"0"0"-1"0"0,0-1 1 0 0,1 1-1 0 0,0 0 1 0 0,-1 0-1 0 0,1 0 1 0 0,0 0-1 0 0,0 1 0 0 0,1-1 1 0 0,-1 0-1 0 0,1 0 1 0 0,-1 0-1 0 0,1 4 1 0 0,1 53 3614 0 0,0-33 297 0 0,-6-139-1996 0 0,5 108-2089 0 0,1 0-1 0 0,-1 0 0 0 0,1 0 1 0 0,0 0-1 0 0,1 0 1 0 0,-1 1-1 0 0,1-1 1 0 0,-1 0-1 0 0,1 1 1 0 0,0-1-1 0 0,1 1 1 0 0,-1 0-1 0 0,0-1 1 0 0,1 1-1 0 0,0 1 1 0 0,0-1-1 0 0,0 0 1 0 0,0 1-1 0 0,0-1 0 0 0,0 1 1 0 0,1 0-1 0 0,5-3 1 0 0,-1 1-317 0 0,1 0-1 0 0,-1 0 1 0 0,1 1 0 0 0,-1 0 0 0 0,1 1-1 0 0,0 0 1 0 0,0 0 0 0 0,18 0-1 0 0,4 3-5953 0 0,-20 5 4596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0:5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51 4732 0 0,'12'7'756'0'0,"17"8"2975"0"0,-28-15-3711 0 0,0 1 1 0 0,1-1-1 0 0,-1 0 0 0 0,0 0 0 0 0,0 1 0 0 0,0-1 0 0 0,1 0 0 0 0,-1 0 1 0 0,0-1-1 0 0,0 1 0 0 0,0 0 0 0 0,1 0 0 0 0,-1 0 0 0 0,0-1 0 0 0,0 1 1 0 0,0-1-1 0 0,0 1 0 0 0,0-1 0 0 0,0 1 0 0 0,0-1 0 0 0,0 0 0 0 0,0 1 1 0 0,0-1-1 0 0,2-1 0 0 0,23-16 23 0 0,-24 17-25 0 0,0 0 0 0 0,1 0 0 0 0,-1 0 0 0 0,0 0 1 0 0,0 0-1 0 0,0 0 0 0 0,-1 0 0 0 0,1-1 0 0 0,0 1 0 0 0,0-1 0 0 0,-1 1 0 0 0,1-1 0 0 0,-1 0 0 0 0,1 0 0 0 0,-1 1 0 0 0,0-1 0 0 0,0 0 0 0 0,0 0 0 0 0,0 0 0 0 0,0-1 0 0 0,0 1 0 0 0,0 0 0 0 0,-1 0 0 0 0,1 0 1 0 0,-1-3-1 0 0,0 5-15 0 0,-1-1 1 0 0,0 1-1 0 0,1 0 0 0 0,-1-1 1 0 0,0 1-1 0 0,1 0 1 0 0,-1 0-1 0 0,0-1 1 0 0,0 1-1 0 0,1 0 1 0 0,-1 0-1 0 0,0 0 1 0 0,0 0-1 0 0,0 0 1 0 0,1 0-1 0 0,-1 0 1 0 0,0 0-1 0 0,0 0 1 0 0,1 1-1 0 0,-1-1 1 0 0,0 0-1 0 0,0 0 0 0 0,1 1 1 0 0,-2 0-1 0 0,-20 6 128 0 0,3 6 296 0 0,0 1 1 0 0,-31 29-1 0 0,45-39-323 0 0,1 1-1 0 0,-1-1 0 0 0,1 1 0 0 0,1 0 0 0 0,-1 1 0 0 0,1-1 1 0 0,0 0-1 0 0,0 1 0 0 0,0 0 0 0 0,1 0 0 0 0,0 0 0 0 0,0 0 0 0 0,0 0 1 0 0,1 0-1 0 0,-1 11 0 0 0,3-16-139 0 0,-1 1 0 0 0,1-1-1 0 0,0 0 1 0 0,0 1 0 0 0,0-1 0 0 0,0 0 0 0 0,0 0 0 0 0,0 0 0 0 0,0 0-1 0 0,0 0 1 0 0,1 0 0 0 0,-1 0 0 0 0,0 0 0 0 0,1 0 0 0 0,-1-1 0 0 0,0 1 0 0 0,1 0-1 0 0,-1-1 1 0 0,1 1 0 0 0,-1-1 0 0 0,1 0 0 0 0,-1 1 0 0 0,1-1 0 0 0,-1 0-1 0 0,1 0 1 0 0,0 0 0 0 0,2 0 0 0 0,47-1-2560 0 0,40-23-4025 0 0,-72 15 5060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0:51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141 407 4140 0 0,'0'0'91'0'0,"0"-1"0"0"0,0 1 0 0 0,0 0 0 0 0,0-1 0 0 0,0 1 0 0 0,-1 0 0 0 0,1 0 0 0 0,0-1 0 0 0,0 1 0 0 0,0 0-1 0 0,0-1 1 0 0,-1 1 0 0 0,1 0 0 0 0,0 0 0 0 0,0-1 0 0 0,-1 1 0 0 0,1 0 0 0 0,0 0 0 0 0,0-1 0 0 0,-1 1 0 0 0,1 0 0 0 0,0 0 0 0 0,0 0-1 0 0,-1 0 1 0 0,1-1 0 0 0,0 1 0 0 0,-1 0 0 0 0,1 0 0 0 0,0 0 0 0 0,-1 0 0 0 0,1 0 0 0 0,0 0 0 0 0,-1 0 0 0 0,1 0 0 0 0,0 0-1 0 0,-1 0 1 0 0,1 0 0 0 0,0 0 0 0 0,-1 0 0 0 0,1 0 0 0 0,0 0 0 0 0,-1 1 0 0 0,1-1 0 0 0,0 0 0 0 0,-1 0 0 0 0,1 0 0 0 0,0 0 0 0 0,0 1-1 0 0,-1-1 1 0 0,1 0 0 0 0,0 0 0 0 0,0 1 0 0 0,-1-1 0 0 0,1 0 0 0 0,0 0 0 0 0,0 1 0 0 0,-1-1 0 0 0,1 0 0 0 0,0 0 0 0 0,0 1-1 0 0,-23 19 1218 0 0,21-18-923 0 0,-9 7-125 0 0,1 0 0 0 0,1 1 0 0 0,-1 0 0 0 0,1 0 0 0 0,1 1 1 0 0,0 0-1 0 0,1 1 0 0 0,0 0 0 0 0,1 0 0 0 0,-8 19 0 0 0,14-31-256 0 0,0 1-1 0 0,-1 0 1 0 0,1 0 0 0 0,0-1 0 0 0,0 1-1 0 0,0 0 1 0 0,-1 0 0 0 0,1 0-1 0 0,0-1 1 0 0,0 1 0 0 0,0 0 0 0 0,0 0-1 0 0,0 0 1 0 0,1-1 0 0 0,-1 1 0 0 0,0 0-1 0 0,0 0 1 0 0,1 0 0 0 0,-1-1-1 0 0,0 1 1 0 0,1 0 0 0 0,-1-1 0 0 0,0 1-1 0 0,2 1 1 0 0,14-5 37 0 0,19-23-173 0 0,-31 20 138 0 0,0 2 33 0 0,-1-1-1 0 0,0 1 1 0 0,1 0-1 0 0,0 0 1 0 0,0 0-1 0 0,0 0 1 0 0,1 1-1 0 0,-1 0 1 0 0,1 0-1 0 0,0 0 1 0 0,0 0-1 0 0,0 1 1 0 0,0 0-1 0 0,0 0 1 0 0,11-3-1 0 0,28 29 309 0 0,-35-21-344 0 0,-1-2 0 0 0,1 1-1 0 0,-1-1 1 0 0,1-1 0 0 0,-1 0-1 0 0,1 0 1 0 0,-1 0 0 0 0,1-1 0 0 0,-1 0-1 0 0,1-1 1 0 0,-1 0 0 0 0,0 0-1 0 0,0-1 1 0 0,0 0 0 0 0,0-1-1 0 0,0 1 1 0 0,-1-2 0 0 0,1 1-1 0 0,-1-1 1 0 0,0 0 0 0 0,0 0-1 0 0,7-8 1 0 0,-4 3-64 0 0,1 0 0 0 0,-1-1 0 0 0,0 0 0 0 0,-1-1 0 0 0,-1 0 0 0 0,0-1 0 0 0,-1 1 0 0 0,0-2 0 0 0,0 1 1 0 0,-2-1-1 0 0,0 1 0 0 0,5-19 0 0 0,-6 9-5 0 0,-1 0 0 0 0,-1 0 0 0 0,-1 0 0 0 0,-2-24 0 0 0,0 35 100 0 0,0-1-1 0 0,-1 1 1 0 0,0 0 0 0 0,-1 0-1 0 0,0 0 1 0 0,-1 0-1 0 0,-1 0 1 0 0,0 1 0 0 0,-7-13-1 0 0,11 23-4 0 0,1 0 0 0 0,-1 0 0 0 0,0-1 0 0 0,0 1 0 0 0,1 0 0 0 0,-1 0 0 0 0,0 0 0 0 0,0 0 0 0 0,0 0 0 0 0,0 0 0 0 0,0 0 0 0 0,-1 1 0 0 0,1-1 0 0 0,0 0 0 0 0,0 1 0 0 0,0-1 0 0 0,-1 1 0 0 0,1-1 0 0 0,0 1 0 0 0,-1-1-1 0 0,1 1 1 0 0,0 0 0 0 0,-1 0 0 0 0,1-1 0 0 0,-2 1 0 0 0,1 1 21 0 0,0 0-1 0 0,-1-1 0 0 0,1 1 0 0 0,0 0 1 0 0,0 0-1 0 0,0 0 0 0 0,0 1 0 0 0,0-1 1 0 0,0 0-1 0 0,0 1 0 0 0,0-1 1 0 0,1 1-1 0 0,-3 2 0 0 0,-4 6 147 0 0,1 0 0 0 0,0 0 0 0 0,0 0 0 0 0,-8 20 0 0 0,7-11-21 0 0,1 0-1 0 0,1 1 1 0 0,1-1-1 0 0,1 1 1 0 0,0 0-1 0 0,2 0 1 0 0,0 1 0 0 0,1-1-1 0 0,4 39 1 0 0,-1-48-224 0 0,-1-1 0 0 0,2 1 0 0 0,-1-1 1 0 0,1 1-1 0 0,1-1 0 0 0,0 0 0 0 0,0 0 1 0 0,1-1-1 0 0,1 1 0 0 0,-1-1 0 0 0,10 10 1 0 0,-10-12-356 0 0,1-2 0 0 0,0 1 1 0 0,0-1-1 0 0,0 0 0 0 0,1 0 1 0 0,0 0-1 0 0,0-1 0 0 0,0 0 1 0 0,1-1-1 0 0,7 3 1 0 0,7 0-4554 0 0,-11-6 2692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0:52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35 6841 0 0,'0'0'81'0'0,"1"0"0"0"0,0 0 0 0 0,-1 0 0 0 0,1 0 0 0 0,0-1 1 0 0,0 1-1 0 0,-1 0 0 0 0,1 0 0 0 0,0-1 0 0 0,-1 1 0 0 0,1 0 1 0 0,0 0-1 0 0,-1-1 0 0 0,1 1 0 0 0,0-1 0 0 0,-1 1 0 0 0,1-1 1 0 0,-1 1-1 0 0,1-1 0 0 0,-1 1 0 0 0,1-1 0 0 0,-1 1 0 0 0,1-1 0 0 0,-1 0 1 0 0,0 1-1 0 0,1-1 0 0 0,-1 0 0 0 0,0 1 0 0 0,1-1 0 0 0,-1 0 1 0 0,0 0-1 0 0,0 1 0 0 0,0-1 0 0 0,0 0 0 0 0,0 1 0 0 0,0-1 1 0 0,0 0-1 0 0,0 0 0 0 0,0 1 0 0 0,0-1 0 0 0,0 0 0 0 0,0 0 1 0 0,0 1-1 0 0,-1-2 0 0 0,0 1-50 0 0,1 0 0 0 0,-1 1 0 0 0,0-1 1 0 0,0 0-1 0 0,0 1 0 0 0,0-1 0 0 0,1 1 0 0 0,-1-1 0 0 0,0 1 1 0 0,0-1-1 0 0,0 1 0 0 0,0-1 0 0 0,0 1 0 0 0,0 0 1 0 0,0 0-1 0 0,0-1 0 0 0,0 1 0 0 0,0 0 0 0 0,-1 0 0 0 0,1 0 1 0 0,0 0-1 0 0,0 0 0 0 0,0 1 0 0 0,0-1 0 0 0,0 0 0 0 0,0 0 1 0 0,0 1-1 0 0,0-1 0 0 0,0 0 0 0 0,0 1 0 0 0,0-1 1 0 0,-1 2-1 0 0,-11 5 156 0 0,0 1 0 0 0,0 1 0 0 0,1 0 0 0 0,1 0 0 0 0,-1 1 0 0 0,1 1 1 0 0,1 0-1 0 0,0 1 0 0 0,1-1 0 0 0,0 2 0 0 0,-8 14 0 0 0,12-8 103 0 0,14-15-218 0 0,20-16-47 0 0,-12-1 60 0 0,1 0 0 0 0,-2-1 0 0 0,0-1 0 0 0,-1-1 0 0 0,0 0 0 0 0,-1-1 0 0 0,16-26 0 0 0,-24 36 120 0 0,1 27-345 0 0,-6-13-696 0 0,1 1 0 0 0,0-1 0 0 0,0 0 0 0 0,1 0 0 0 0,6 13 0 0 0,14 2-4109 0 0,-15-16 3607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0:52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5957 0 0,'0'0'42'0'0,"1"1"1"0"0,-1-1-1 0 0,0 0 1 0 0,0 1 0 0 0,1-1-1 0 0,-1 0 1 0 0,0 1-1 0 0,0-1 1 0 0,0 1 0 0 0,1-1-1 0 0,-1 0 1 0 0,0 1 0 0 0,0-1-1 0 0,0 1 1 0 0,0-1-1 0 0,0 1 1 0 0,0-1 0 0 0,0 0-1 0 0,0 1 1 0 0,0-1-1 0 0,0 1 1 0 0,0-1 0 0 0,0 1-1 0 0,0-1 1 0 0,-1 1 0 0 0,1-1-1 0 0,0 0 1 0 0,0 1-1 0 0,0-1 1 0 0,-1 0 0 0 0,1 1-1 0 0,0-1 1 0 0,0 1-1 0 0,-1-1 1 0 0,1 0 0 0 0,0 1-1 0 0,-1-1 1 0 0,1 0-1 0 0,0 0 1 0 0,-1 1 0 0 0,-18 27 1240 0 0,13-20-939 0 0,2-2-252 0 0,0 0 0 0 0,0 1 0 0 0,0-1 1 0 0,1 1-1 0 0,0 0 0 0 0,1 0 0 0 0,-1 0 0 0 0,1 0 1 0 0,1 1-1 0 0,-2 10 0 0 0,3-18-45 0 0,5-3-80 0 0,0 0 33 0 0,-1 0 1 0 0,1-1-1 0 0,-1 0 1 0 0,1 1-1 0 0,-1-1 1 0 0,0-1-1 0 0,4-5 1 0 0,8-7 11 0 0,2-2 50 0 0,-13 14 341 0 0,0 0 0 0 0,0 0 0 0 0,0 0 0 0 0,0 0 0 0 0,1 1 0 0 0,11-7 1 0 0,-16 11-224 0 0,0-1 1 0 0,0 1-1 0 0,0 0 1 0 0,1 0-1 0 0,-1 0 1 0 0,0 0 0 0 0,0 0-1 0 0,0 0 1 0 0,0 0-1 0 0,0 0 1 0 0,0 0 0 0 0,1 0-1 0 0,-1 1 1 0 0,0-1-1 0 0,0 0 1 0 0,0 1-1 0 0,0-1 1 0 0,0 1 0 0 0,0-1-1 0 0,0 1 1 0 0,0 0-1 0 0,1 1 1 0 0,24 23-366 0 0,-24-22-478 0 0,1 1 0 0 0,0-1-1 0 0,0 0 1 0 0,1 0 0 0 0,-1 0 0 0 0,1 0-1 0 0,-1-1 1 0 0,7 4 0 0 0,3-1-3890 0 0,-6-5 2752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0:5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189 414 5240 0 0,'0'0'26'0'0,"1"1"0"0"0,-1-1 0 0 0,1 0 0 0 0,-1 0 0 0 0,1 0-1 0 0,-1 0 1 0 0,1 0 0 0 0,0 0 0 0 0,-1 0 0 0 0,1-1 0 0 0,-1 1-1 0 0,1 0 1 0 0,-1 0 0 0 0,1 0 0 0 0,-1 0 0 0 0,1-1 0 0 0,-1 1-1 0 0,1 0 1 0 0,-1-1 0 0 0,1 1 0 0 0,-1 0 0 0 0,1-1 0 0 0,-1 1-1 0 0,0 0 1 0 0,1-1 0 0 0,-1 1 0 0 0,0-1 0 0 0,1 1 0 0 0,-1-1-1 0 0,0 1 1 0 0,1-1 0 0 0,-1 1 0 0 0,0-1 0 0 0,0 1-1 0 0,0-1 1 0 0,0 1 0 0 0,1-1 0 0 0,-1 1 0 0 0,0-1 0 0 0,0 1-1 0 0,0-1 1 0 0,0 0 0 0 0,-1 0 25 0 0,1 0 0 0 0,0 0 0 0 0,-1 0 0 0 0,1 0 0 0 0,-1 0 0 0 0,1 1 0 0 0,-1-1 0 0 0,1 0 0 0 0,-1 0 0 0 0,0 1 0 0 0,1-1 0 0 0,-1 0 0 0 0,0 1 0 0 0,0-1 0 0 0,0 1 0 0 0,1-1 0 0 0,-1 1 0 0 0,0-1 0 0 0,0 1 0 0 0,0-1 0 0 0,0 1 0 0 0,0 0-1 0 0,0 0 1 0 0,0-1 0 0 0,0 1 0 0 0,-1 0 0 0 0,-4 0 158 0 0,1 0-1 0 0,-1 1 1 0 0,0 0-1 0 0,1 0 1 0 0,-1 0-1 0 0,0 1 1 0 0,1-1 0 0 0,0 1-1 0 0,-1 1 1 0 0,1-1-1 0 0,0 1 1 0 0,0 0-1 0 0,0 0 1 0 0,1 0-1 0 0,-1 1 1 0 0,-5 4-1 0 0,-1 2-142 0 0,0 1-1 0 0,1-1 1 0 0,1 2-1 0 0,-1-1 1 0 0,-8 17-1 0 0,15-23-35 0 0,0 0 1 0 0,1 0-1 0 0,0 0 1 0 0,0 0-1 0 0,0 1 0 0 0,0-1 1 0 0,1 1-1 0 0,0-1 1 0 0,0 1-1 0 0,1-1 0 0 0,0 8 1 0 0,0-13-29 0 0,0 1-1 0 0,0-1 1 0 0,0 1 0 0 0,0-1 0 0 0,1 0 0 0 0,-1 1-1 0 0,0-1 1 0 0,0 0 0 0 0,1 1 0 0 0,-1-1 0 0 0,0 0-1 0 0,0 0 1 0 0,1 1 0 0 0,-1-1 0 0 0,0 0 0 0 0,1 0 0 0 0,-1 1-1 0 0,0-1 1 0 0,1 0 0 0 0,-1 0 0 0 0,0 0 0 0 0,1 0-1 0 0,-1 1 1 0 0,1-1 0 0 0,-1 0 0 0 0,0 0 0 0 0,1 0-1 0 0,-1 0 1 0 0,1 0 0 0 0,-1 0 0 0 0,0 0 0 0 0,1 0-1 0 0,-1 0 1 0 0,1 0 0 0 0,-1 0 0 0 0,0-1 0 0 0,1 1 0 0 0,-1 0-1 0 0,1 0 1 0 0,-1 0 0 0 0,0 0 0 0 0,1-1 0 0 0,-1 1-1 0 0,0 0 1 0 0,1 0 0 0 0,-1-1 0 0 0,0 1 0 0 0,0 0-1 0 0,1-1 1 0 0,-1 1 0 0 0,0-1 0 0 0,22-12-62 0 0,-21 12 69 0 0,15-12-207 0 0,0 0-1 0 0,-2-1 0 0 0,1 0 1 0 0,-1-1-1 0 0,-1-1 1 0 0,-1 0-1 0 0,-1-1 1 0 0,0 0-1 0 0,-1-1 0 0 0,0 0 1 0 0,9-27-1 0 0,-6 9 504 0 0,-1 0 0 0 0,-2-1 0 0 0,-1-1-1 0 0,-3 0 1 0 0,4-44 0 0 0,-10 75 0 0 0,1-38 345 0 0,-1 44-587 0 0,0 0 0 0 0,0-1-1 0 0,0 1 1 0 0,0 0 0 0 0,0 0-1 0 0,0 0 1 0 0,0 0 0 0 0,0 0-1 0 0,-1 0 1 0 0,1 0 0 0 0,0 0-1 0 0,-1 0 1 0 0,1 0 0 0 0,-1 0-1 0 0,1 0 1 0 0,-1 0 0 0 0,0 0-1 0 0,1 0 1 0 0,-1 1-1 0 0,0-1 1 0 0,1 0 0 0 0,-1 0-1 0 0,0 1 1 0 0,0-1 0 0 0,0 0-1 0 0,0 1 1 0 0,0-1 0 0 0,0 1-1 0 0,0-1 1 0 0,0 1 0 0 0,0 0-1 0 0,-1-1 1 0 0,-1 1-14 0 0,0 1 1 0 0,0 0-1 0 0,1 0 1 0 0,-1 0-1 0 0,0 0 1 0 0,1 0-1 0 0,-1 0 1 0 0,1 0-1 0 0,-1 1 1 0 0,1 0-1 0 0,0-1 0 0 0,-1 1 1 0 0,1 0-1 0 0,0 0 1 0 0,0 0-1 0 0,-3 5 1 0 0,-27 39 270 0 0,31-44-307 0 0,-10 17-22 0 0,1 0-1 0 0,1 1 1 0 0,1 0 0 0 0,1 1-1 0 0,0 0 1 0 0,-5 35 0 0 0,10-40-329 0 0,0-1 1 0 0,1 1-1 0 0,0 0 1 0 0,1 0 0 0 0,1-1-1 0 0,1 1 1 0 0,0 0-1 0 0,1-1 1 0 0,10 29-1 0 0,17 27-5508 0 0,-21-56 4192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0:5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25 2852 0 0,'1'-1'422'0'0,"0"0"0"0"0,0 0 0 0 0,0 0 0 0 0,-1 0 0 0 0,1 0 0 0 0,0 0 0 0 0,-1 0 0 0 0,1 0 0 0 0,-1 0 0 0 0,1 0 0 0 0,-1 0 0 0 0,0-1 0 0 0,1 1 0 0 0,-1 0 0 0 0,0-3 0 0 0,0 0 3423 0 0,-7 20-3599 0 0,1 3-338 0 0,1 1 0 0 0,-4 32 0 0 0,6-13-9419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0:5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3148 0 0,'11'-11'0'0'0,"-10"6"-108"0"0,-1-1-52 0 0,3 2-88 0 0,-2 0 36 0 0,-1 2 24 0 0,4-1-32 0 0,-1 3-48 0 0,-2-2-140 0 0,4 2-260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0:54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4056 0 0,'3'3'218'0'0,"-1"0"-1"0"0,0-1 1 0 0,0 1 0 0 0,0 0-1 0 0,0 0 1 0 0,0 1-1 0 0,-1-1 1 0 0,0 0-1 0 0,1 0 1 0 0,-1 1-1 0 0,0-1 1 0 0,-1 1-1 0 0,1-1 1 0 0,0 7 0 0 0,-2 59 4412 0 0,0-36-3398 0 0,-11 31-172 0 0,45-101-1291 0 0,-33 36 231 0 0,10-13 74 0 0,0 0-1 0 0,1 1 1 0 0,0 0-1 0 0,1 0 1 0 0,0 1-1 0 0,17-12 1 0 0,-29 24-35 0 0,0-1 0 0 0,1 1-1 0 0,-1 0 1 0 0,1-1 0 0 0,-1 1 0 0 0,0 0 0 0 0,1-1-1 0 0,-1 1 1 0 0,1 0 0 0 0,-1 0 0 0 0,1-1 0 0 0,-1 1 0 0 0,1 0-1 0 0,-1 0 1 0 0,1 0 0 0 0,-1 0 0 0 0,1 0 0 0 0,-1 0-1 0 0,1 0 1 0 0,-1 0 0 0 0,1 0 0 0 0,-1 0 0 0 0,1 0-1 0 0,-1 0 1 0 0,1 0 0 0 0,-1 0 0 0 0,1 0 0 0 0,-1 0-1 0 0,1 0 1 0 0,-1 1 0 0 0,1-1 0 0 0,-1 0 0 0 0,1 0-1 0 0,-1 1 1 0 0,1-1 0 0 0,-1 0 0 0 0,0 1 0 0 0,1-1 0 0 0,-1 0-1 0 0,0 1 1 0 0,1-1 0 0 0,-1 1 0 0 0,0-1 0 0 0,1 1-1 0 0,-1-1 1 0 0,0 1 0 0 0,0-1 0 0 0,0 0 0 0 0,1 1-1 0 0,-1-1 1 0 0,0 1 0 0 0,0-1 0 0 0,0 1 0 0 0,0 0-1 0 0,0-1 1 0 0,0 1 0 0 0,0-1 0 0 0,0 1 0 0 0,0-1-1 0 0,0 1 1 0 0,0-1 0 0 0,0 1 0 0 0,0-1 0 0 0,-1 1 0 0 0,1 0-61 0 0,0 0 0 0 0,0 0 0 0 0,0 0 0 0 0,0 0 1 0 0,0 0-1 0 0,0 0 0 0 0,0-1 0 0 0,0 1 1 0 0,0 0-1 0 0,0 0 0 0 0,1 0 0 0 0,-1 0 1 0 0,0 0-1 0 0,1-1 0 0 0,-1 1 0 0 0,1 0 0 0 0,-1 0 1 0 0,1-1-1 0 0,-1 1 0 0 0,1 0 0 0 0,-1-1 1 0 0,1 1-1 0 0,-1 0 0 0 0,1-1 0 0 0,0 1 0 0 0,0-1 1 0 0,-1 1-1 0 0,1-1 0 0 0,0 1 0 0 0,0-1 1 0 0,-1 0-1 0 0,1 1 0 0 0,0-1 0 0 0,0 0 1 0 0,1 1-1 0 0,45-41-1525 0 0,-30 26 1545 0 0,-15 12 126 0 0,0 0-1 0 0,-1 0 1 0 0,1 1 0 0 0,0-1 0 0 0,0 1 0 0 0,0 0 0 0 0,0-1-1 0 0,0 1 1 0 0,1 0 0 0 0,-1 0 0 0 0,0 0 0 0 0,1 1 0 0 0,-1-1-1 0 0,0 0 1 0 0,1 1 0 0 0,3-1 0 0 0,12 52-15 0 0,-17-48-228 0 0,0-1 1 0 0,0 0-1 0 0,1 0 1 0 0,-1 1-1 0 0,1-1 1 0 0,-1 0-1 0 0,1 0 1 0 0,0-1-1 0 0,0 1 1 0 0,-1 0-1 0 0,1 0 1 0 0,1-1 0 0 0,-1 1-1 0 0,4 1 1 0 0,-2-2-1030 0 0,0 1 1 0 0,0-1-1 0 0,0 0 1 0 0,0 0-1 0 0,0 0 1 0 0,0-1 0 0 0,1 0-1 0 0,4 0 1 0 0,-4 0-171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0:55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12 3460 0 0,'0'0'51'0'0,"0"0"0"0"0,1 0-1 0 0,-1 0 1 0 0,0 0 0 0 0,0 0 0 0 0,0-1-1 0 0,1 1 1 0 0,-1 0 0 0 0,0 0-1 0 0,0 0 1 0 0,0 0 0 0 0,0 0-1 0 0,1-1 1 0 0,-1 1 0 0 0,0 0 0 0 0,0 0-1 0 0,0 0 1 0 0,0 0 0 0 0,0-1-1 0 0,0 1 1 0 0,0 0 0 0 0,0 0-1 0 0,0 0 1 0 0,0-1 0 0 0,0 1 0 0 0,1 0-1 0 0,-1 0 1 0 0,0 0 0 0 0,0-1-1 0 0,0 1 1 0 0,0 0 0 0 0,-1 0-1 0 0,1-1 1 0 0,0 1 0 0 0,0 0 0 0 0,0 0-1 0 0,0 0 1 0 0,0-1 0 0 0,0 1-1 0 0,0 0 1 0 0,0 0 0 0 0,0 0-1 0 0,0 0 1 0 0,-1-1 0 0 0,1 1 0 0 0,0 0-1 0 0,0 0 1 0 0,0 0 0 0 0,0 0-1 0 0,0 0 1 0 0,-1-1 0 0 0,1 1-1 0 0,0 0 1 0 0,0 0 0 0 0,0 0 0 0 0,-1 0-1 0 0,1 0 1 0 0,0 0 0 0 0,0 0-1 0 0,-1 0 1 0 0,-17 7 1681 0 0,-23 21 3 0 0,-3 14-543 0 0,41-39-1144 0 0,0 0 0 0 0,1 0 0 0 0,0 0 0 0 0,-1 0 0 0 0,1 1 0 0 0,1-1 0 0 0,-1 0 0 0 0,0 1 0 0 0,1 0 0 0 0,-1-1 0 0 0,1 1 0 0 0,0 0 0 0 0,0 5 0 0 0,1-9 229 0 0,29-8-170 0 0,-26 4 118 0 0,1 0 1 0 0,0 0-1 0 0,0 0 1 0 0,0 0 0 0 0,0 1-1 0 0,0 0 1 0 0,0-1-1 0 0,1 2 1 0 0,0-1-1 0 0,0 0 1 0 0,-1 1 0 0 0,1 0-1 0 0,1 0 1 0 0,-1 1-1 0 0,7-2 1 0 0,22 24-2170 0 0,38-10-5530 0 0,3-15 3310 0 0,-61 1 4021 0 0,0 0 1 0 0,0 0 0 0 0,16-8 0 0 0,-19 7 804 0 0,-1-1 0 0 0,0 0 1 0 0,0-1-1 0 0,12-10 0 0 0,-21 16-526 0 0,0-1 0 0 0,0 1-1 0 0,0-1 1 0 0,0 1 0 0 0,0-1-1 0 0,0 0 1 0 0,0 0 0 0 0,0 1 0 0 0,-1-1-1 0 0,1 0 1 0 0,0 0 0 0 0,-1 0-1 0 0,1 0 1 0 0,0 0 0 0 0,-1 0 0 0 0,1 0-1 0 0,-1 0 1 0 0,0 0 0 0 0,1 0 0 0 0,-1 0-1 0 0,0 0 1 0 0,0 0 0 0 0,0-1-1 0 0,1 1 1 0 0,-1 0 0 0 0,0 0 0 0 0,-1 0-1 0 0,1 0 1 0 0,0 0 0 0 0,0 0-1 0 0,0 0 1 0 0,-1-1 0 0 0,0-1 0 0 0,0 2 33 0 0,0 0 1 0 0,0 0-1 0 0,0-1 1 0 0,-1 1 0 0 0,1 0-1 0 0,0 0 1 0 0,-1 0-1 0 0,1 1 1 0 0,-1-1 0 0 0,1 0-1 0 0,-1 0 1 0 0,1 1-1 0 0,-1-1 1 0 0,1 1 0 0 0,-1-1-1 0 0,0 1 1 0 0,1 0-1 0 0,-1 0 1 0 0,0-1 0 0 0,-2 1-1 0 0,3 0-68 0 0,-1 0 0 0 0,0 0 0 0 0,0 0 1 0 0,1 1-1 0 0,-1-1 0 0 0,0 0 0 0 0,0 1 0 0 0,1-1 0 0 0,-1 1 0 0 0,0-1 0 0 0,1 1 0 0 0,-1 0 0 0 0,0 0 0 0 0,1-1 1 0 0,-1 1-1 0 0,1 0 0 0 0,-1 1 0 0 0,1-1 0 0 0,0 0 0 0 0,0 0 0 0 0,-1 1 0 0 0,1-1 0 0 0,0 0 0 0 0,0 1 0 0 0,0-1 1 0 0,0 1-1 0 0,1 0 0 0 0,-1-1 0 0 0,0 1 0 0 0,1 0 0 0 0,-1-1 0 0 0,1 1 0 0 0,-1 0 0 0 0,1-1 0 0 0,0 1 0 0 0,0 0 0 0 0,0 0 1 0 0,0 0-1 0 0,0-1 0 0 0,0 1 0 0 0,1 2 0 0 0,28 46 2603 0 0,17 57-1627 0 0,-33-80-1130 0 0,-1 0-1 0 0,-1 1 1 0 0,-1 0-1 0 0,-2 1 1 0 0,7 40-1 0 0,-12-46 13 0 0,-2 1 0 0 0,0-1-1 0 0,-2 0 1 0 0,-1 0 0 0 0,-7 39 0 0 0,7-53 35 0 0,0-1 1 0 0,0 1-1 0 0,-1-1 1 0 0,0 1-1 0 0,-1-1 1 0 0,0 0-1 0 0,0 0 1 0 0,0-1-1 0 0,-1 1 1 0 0,0-1 0 0 0,-1 0-1 0 0,1-1 1 0 0,-1 1-1 0 0,-1-1 1 0 0,1 0-1 0 0,-1 0 1 0 0,0-1-1 0 0,-9 5 1 0 0,14-8-33 0 0,-1-1-1 0 0,1 1 1 0 0,0-1 0 0 0,0 0-1 0 0,-1 0 1 0 0,1 0 0 0 0,-1 0-1 0 0,1-1 1 0 0,-1 1 0 0 0,1-1 0 0 0,-1 1-1 0 0,1-1 1 0 0,-1 0 0 0 0,0 0-1 0 0,1 0 1 0 0,-1 0 0 0 0,1-1-1 0 0,-1 1 1 0 0,0-1 0 0 0,1 1 0 0 0,-1-1-1 0 0,1 0 1 0 0,0 0 0 0 0,-1 0-1 0 0,1 0 1 0 0,0 0 0 0 0,-1-1-1 0 0,1 1 1 0 0,0-1 0 0 0,0 1 0 0 0,0-1-1 0 0,0 0 1 0 0,1 0 0 0 0,-1 0-1 0 0,0 0 1 0 0,1 0 0 0 0,-1 0-1 0 0,-1-4 1 0 0,1 1-6 0 0,0 0 0 0 0,0-1-1 0 0,1 1 1 0 0,0-1 0 0 0,-1 1-1 0 0,2-1 1 0 0,-1 0 0 0 0,1 1 0 0 0,0-1-1 0 0,0 0 1 0 0,0 1 0 0 0,1-1-1 0 0,0 0 1 0 0,0 1 0 0 0,0-1 0 0 0,1 1-1 0 0,2-6 1 0 0,17-35-583 0 0,2 2-1 0 0,2 0 1 0 0,2 1-1 0 0,33-40 1 0 0,8 7-2996 0 0,7 8-3657 0 0,-62 57 6103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2:03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3056 0 0,'2'4'230'0'0,"4"19"2673"0"0,-6-23-2709 0 0,0 6-265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0:55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19 8681 0 0,'-2'-18'5821'0'0,"-2"34"-4946"0"0,-1 35-3593 0 0,5-45 1956 0 0,0 7-2826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0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8345 0 0,'2'-5'152'0'0,"4"-10"326"0"0,-1 0-1 0 0,-1 0 0 0 0,0-1 0 0 0,2-22 1 0 0,2 361-762 0 0,-5-290 2412 0 0,-3-33-2114 0 0,0 0-1 0 0,0-1 0 0 0,0 1 1 0 0,0 0-1 0 0,0-1 1 0 0,0 1-1 0 0,0 0 0 0 0,0-1 1 0 0,1 1-1 0 0,-1 0 1 0 0,0-1-1 0 0,0 1 1 0 0,0 0-1 0 0,1 0 0 0 0,-1-1 1 0 0,0 1-1 0 0,0 0 1 0 0,1 0-1 0 0,-1-1 0 0 0,0 1 1 0 0,1 0-1 0 0,-1 0 1 0 0,0 0-1 0 0,0 0 0 0 0,1-1 1 0 0,-1 1-1 0 0,0 0 1 0 0,1 0-1 0 0,-1 0 0 0 0,0 0 1 0 0,1 0-1 0 0,-1 0 1 0 0,1 0-1 0 0,-1 0 0 0 0,0 0 1 0 0,1 0-1 0 0,-1 0 1 0 0,0 0-1 0 0,1 0 1 0 0,-1 0-1 0 0,0 0 0 0 0,1 0 1 0 0,-1 1-1 0 0,0-1 1 0 0,1 0-1 0 0,-1 0 0 0 0,0 0 1 0 0,0 0-1 0 0,1 1 1 0 0,-1-1-1 0 0,0 0 0 0 0,0 0 1 0 0,1 1-1 0 0,-1-1 1 0 0,0 0-1 0 0,0 0 0 0 0,1 1 1 0 0,-1-1-1 0 0,0 0 1 0 0,0 1-1 0 0,0-1 0 0 0,0 0 1 0 0,0 1-1 0 0,0-1 1 0 0,1 0-1 0 0,-1 1 0 0 0,0 0 1 0 0,42-51-1 0 0,-39 48 108 0 0,0-1 1 0 0,0 1-1 0 0,0 0 1 0 0,0 0-1 0 0,0 0 1 0 0,0 0-1 0 0,1 1 1 0 0,-1-1-1 0 0,1 1 0 0 0,-1 0 1 0 0,1 0-1 0 0,0 0 1 0 0,-1 0-1 0 0,8 0 1 0 0,-8 2-204 0 0,-1 0 1 0 0,0 0-1 0 0,1 0 1 0 0,-1 0-1 0 0,0 1 1 0 0,0-1-1 0 0,0 0 1 0 0,0 1-1 0 0,0 0 1 0 0,3 3-1 0 0,-2-3-722 0 0,-1 1-1 0 0,1-1 0 0 0,0 0 1 0 0,0 0-1 0 0,0 0 0 0 0,0 0 0 0 0,0 0 1 0 0,5 2-1 0 0,-1-4-991 0 0,-1 2 336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0:5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76 137 6965 0 0,'1'0'-70'0'0,"2"-2"315"0"0,-1 1-1 0 0,1-1 0 0 0,-1 0 1 0 0,0 0-1 0 0,0 0 0 0 0,0 0 1 0 0,0 0-1 0 0,0 0 1 0 0,0 0-1 0 0,-1-1 0 0 0,1 1 1 0 0,-1 0-1 0 0,0-1 1 0 0,2-4-1 0 0,-3 6-31 0 0,-23 10 1689 0 0,-3 11-967 0 0,22-18-803 0 0,0 0-1 0 0,0 0 0 0 0,0 1 0 0 0,0 0 1 0 0,1 0-1 0 0,-1 0 0 0 0,1 0 0 0 0,0 1 1 0 0,0-1-1 0 0,0 1 0 0 0,1 0 0 0 0,-1 0 1 0 0,1 0-1 0 0,-3 7 0 0 0,4-11-125 0 0,-4 17 508 0 0,6-11-250 0 0,7-11-244 0 0,11-11-118 0 0,-14 10 23 0 0,1 1 1 0 0,0-1-1 0 0,0 1 0 0 0,0 0 1 0 0,1 0-1 0 0,0 1 0 0 0,0 0 1 0 0,0 0-1 0 0,0 1 0 0 0,1-1 1 0 0,-1 2-1 0 0,1-1 0 0 0,14-2 1 0 0,-19 7 33 0 0,0-1 1 0 0,-1 1-1 0 0,1 0 1 0 0,0 0-1 0 0,-1 0 1 0 0,0 1 0 0 0,0-1-1 0 0,1 1 1 0 0,-1-1-1 0 0,-1 1 1 0 0,1-1-1 0 0,0 1 1 0 0,-1 0-1 0 0,1 0 1 0 0,0 4-1 0 0,11 14 5 0 0,2 3 232 0 0,-5-7 931 0 0,-10-17-1043 0 0,1 0-1 0 0,-1 0 0 0 0,0 0 1 0 0,1 0-1 0 0,-1 0 0 0 0,0 0 1 0 0,1 0-1 0 0,-1 0 0 0 0,0 0 1 0 0,1 0-1 0 0,-1 0 0 0 0,0 0 1 0 0,0 0-1 0 0,1-1 0 0 0,-1 1 0 0 0,0 0 1 0 0,1 0-1 0 0,-1 0 0 0 0,0 0 1 0 0,0-1-1 0 0,1 1 0 0 0,-1 0 1 0 0,0 0-1 0 0,0-1 0 0 0,0 1 1 0 0,1 0-1 0 0,-1 0 0 0 0,0-1 1 0 0,0 1-1 0 0,0 0 0 0 0,0-1 1 0 0,1 1-1 0 0,-1 0 0 0 0,0-1 1 0 0,0 1-1 0 0,0 0 0 0 0,0-1 1 0 0,0 1-1 0 0,0 0 0 0 0,0-1 1 0 0,0 1-1 0 0,0 0 0 0 0,0-1 1 0 0,0 1-1 0 0,0 0 0 0 0,0-1 0 0 0,-1 1 1 0 0,5-14-104 0 0,1 1 0 0 0,0 0 0 0 0,1 1-1 0 0,0-1 1 0 0,1 1 0 0 0,0 0 0 0 0,1 1 0 0 0,0 0 0 0 0,1 0 0 0 0,0 1 0 0 0,11-10 0 0 0,28-18-3949 0 0,4 12-5365 0 0,-45 24 7634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0:56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8281 0 0,'-7'15'4633'0'0,"3"-4"-4310"0"0,1 0 0 0 0,0 0 0 0 0,1 0 0 0 0,-2 21 0 0 0,4-31-295 0 0,0 0-1 0 0,0-1 1 0 0,0 1-1 0 0,1 0 0 0 0,-1 0 1 0 0,0 0-1 0 0,1-1 1 0 0,-1 1-1 0 0,1 0 0 0 0,-1 0 1 0 0,1-1-1 0 0,-1 1 1 0 0,1 0-1 0 0,-1-1 0 0 0,1 1 1 0 0,0 0-1 0 0,-1-1 1 0 0,1 1-1 0 0,0-1 0 0 0,-1 1 1 0 0,1-1-1 0 0,0 0 1 0 0,0 1-1 0 0,-1-1 0 0 0,1 0 1 0 0,0 1-1 0 0,0-1 1 0 0,0 0-1 0 0,0 0 0 0 0,0 0 1 0 0,-1 0-1 0 0,1 0 1 0 0,0 0-1 0 0,0 0 0 0 0,0 0 1 0 0,0 0-1 0 0,0 0 1 0 0,-1 0-1 0 0,1 0 0 0 0,0-1 1 0 0,0 1-1 0 0,1-1 1 0 0,34-12 105 0 0,80-76-353 0 0,-115 89 250 0 0,0-1 1 0 0,0 1 0 0 0,-1-1 0 0 0,1 1-1 0 0,0-1 1 0 0,0 1 0 0 0,0 0 0 0 0,-1-1-1 0 0,1 1 1 0 0,0 0 0 0 0,0 0-1 0 0,0 0 1 0 0,0-1 0 0 0,0 1 0 0 0,0 0-1 0 0,-1 0 1 0 0,1 0 0 0 0,0 1-1 0 0,0-1 1 0 0,0 0 0 0 0,0 0 0 0 0,0 0-1 0 0,0 1 1 0 0,-1-1 0 0 0,1 0-1 0 0,0 1 1 0 0,0-1 0 0 0,1 1 0 0 0,-1 1-37 0 0,1 0 0 0 0,-1 0 1 0 0,1 0-1 0 0,-1 0 1 0 0,0 0-1 0 0,0 0 0 0 0,0 0 1 0 0,0 0-1 0 0,0 0 1 0 0,0 0-1 0 0,0 3 0 0 0,3 12-393 0 0,-2-1 1 0 0,2 29-1 0 0,-3-30 185 0 0,2 19-504 0 0,6 101-661 0 0,-9-121 1472 0 0,-1 0 0 0 0,0-1 0 0 0,-1 1 0 0 0,-1-1 0 0 0,0 0 0 0 0,0 0 0 0 0,-10 22 0 0 0,12-32 83 0 0,-1 0-1 0 0,-1 1 0 0 0,1-1 1 0 0,0 0-1 0 0,-1 0 0 0 0,0 0 1 0 0,1 0-1 0 0,-1-1 0 0 0,0 1 1 0 0,-1-1-1 0 0,1 1 0 0 0,-4 1 1 0 0,6-3-40 0 0,0-1 0 0 0,-1 1 0 0 0,1 0 1 0 0,0-1-1 0 0,-1 1 0 0 0,1-1 0 0 0,-1 1 0 0 0,1-1 0 0 0,-1 0 1 0 0,1 0-1 0 0,-1 1 0 0 0,1-1 0 0 0,-1 0 0 0 0,1 0 0 0 0,-1-1 1 0 0,1 1-1 0 0,-1 0 0 0 0,1 0 0 0 0,-1-1 0 0 0,1 1 1 0 0,-1-1-1 0 0,1 1 0 0 0,0-1 0 0 0,-1 0 0 0 0,1 1 0 0 0,0-1 1 0 0,0 0-1 0 0,-1 0 0 0 0,1 0 0 0 0,0 0 0 0 0,-2-2 1 0 0,-1-2-58 0 0,1 0 0 0 0,0 0 0 0 0,0 0 0 0 0,0-1 0 0 0,0 1 1 0 0,1-1-1 0 0,0 1 0 0 0,0-1 0 0 0,0 0 0 0 0,1 0 1 0 0,0 0-1 0 0,0 0 0 0 0,0 0 0 0 0,1 0 0 0 0,1-9 0 0 0,0 4-34 0 0,1 0 0 0 0,0 1 0 0 0,1-1 0 0 0,0 1 0 0 0,1 0 0 0 0,0-1 0 0 0,1 2 0 0 0,6-12 0 0 0,5-4-1009 0 0,1 1 0 0 0,1 1 0 0 0,1 1 0 0 0,1 0 0 0 0,36-29-1 0 0,-14 16-4292 0 0,-20 18 2470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1:4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55 144 2560 0 0,'10'-17'191'0'0,"9"-27"7037"0"0,-14 29-6325 0 0,-1 9 908 0 0,-2 7-681 0 0,-2 16-301 0 0,-6 26-600 0 0,-4-2-130 0 0,-7 44 0 0 0,0 3-177 0 0,-24 111 3027 0 0,37-186-2162 0 0,4-26-979 0 0,4-27-294 0 0,5 4 356 0 0,9-57-1 0 0,-13 54 87 0 0,14-45 0 0 0,-9 49 71 0 0,-3 8-56 0 0,1 0 0 0 0,16-36 0 0 0,-21 57 18 0 0,1-1 0 0 0,-1 1 0 0 0,1 0 0 0 0,0 0 0 0 0,0 0 0 0 0,1 1 0 0 0,0-1 1 0 0,0 1-1 0 0,0 0 0 0 0,0 1 0 0 0,1-1 0 0 0,0 1 0 0 0,0 0 0 0 0,10-5 0 0 0,-14 8 8 0 0,-1 0 1 0 0,1 0-1 0 0,-1 0 0 0 0,1 1 0 0 0,0-1 0 0 0,0 1 0 0 0,-1-1 0 0 0,1 1 0 0 0,0-1 1 0 0,0 1-1 0 0,0 0 0 0 0,0 0 0 0 0,0 0 0 0 0,-1 0 0 0 0,1 0 0 0 0,0 0 1 0 0,0 0-1 0 0,0 1 0 0 0,0-1 0 0 0,-1 1 0 0 0,1-1 0 0 0,0 1 0 0 0,-1 0 0 0 0,1 0 1 0 0,0 0-1 0 0,-1 0 0 0 0,1 0 0 0 0,-1 0 0 0 0,1 0 0 0 0,-1 0 0 0 0,0 1 1 0 0,1-1-1 0 0,-1 0 0 0 0,0 1 0 0 0,0-1 0 0 0,2 4 0 0 0,-2-2 45 0 0,0 0 0 0 0,0 0 0 0 0,-1 0-1 0 0,1 0 1 0 0,-1 0 0 0 0,1 0 0 0 0,-1 0-1 0 0,0 0 1 0 0,0 0 0 0 0,-1 0 0 0 0,1 0 0 0 0,-1 1-1 0 0,1-1 1 0 0,-1 0 0 0 0,0 0 0 0 0,0-1 0 0 0,0 1-1 0 0,-1 0 1 0 0,1 0 0 0 0,-4 4 0 0 0,-3 4-235 0 0,-2-1 0 0 0,1 0 1 0 0,-1 0-1 0 0,-1-2 0 0 0,0 1 1 0 0,0-1-1 0 0,-15 8 0 0 0,-5 4-3669 0 0,2 2-3976 0 0,26-19 6438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1:49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58 4336 0 0,'1'-1'159'0'0,"-1"0"0"0"0,1 1 0 0 0,-1-1-1 0 0,1 0 1 0 0,-1 0 0 0 0,0 0 0 0 0,1 0-1 0 0,-1 1 1 0 0,0-1 0 0 0,1 0 0 0 0,-1 0 0 0 0,0 0-1 0 0,0 0 1 0 0,0 0 0 0 0,0 0 0 0 0,0 0-1 0 0,0 0 1 0 0,0 0 0 0 0,0 0 0 0 0,0 1-1 0 0,0-1 1 0 0,-1-2 0 0 0,-15 10 1180 0 0,-22 30-921 0 0,37-36-381 0 0,-3 4 287 0 0,0 0 0 0 0,1 0-1 0 0,-1 1 1 0 0,1-1 0 0 0,0 1 0 0 0,0 0-1 0 0,1-1 1 0 0,0 1 0 0 0,0 0-1 0 0,-2 11 1 0 0,4-17-212 0 0,5-1-93 0 0,-1 0 0 0 0,1 0 0 0 0,-1-1 0 0 0,1 0 0 0 0,-1 0 1 0 0,0 0-1 0 0,0 0 0 0 0,0-1 0 0 0,0 0 0 0 0,0 1 1 0 0,0-1-1 0 0,-1-1 0 0 0,0 1 0 0 0,1 0 0 0 0,-1-1 0 0 0,4-7 1 0 0,-3 6-44 0 0,0 0 0 0 0,1 0 0 0 0,-1 1 0 0 0,1-1 0 0 0,0 1 0 0 0,0 0 1 0 0,0 1-1 0 0,11-7 0 0 0,-15 10 31 0 0,0 0 1 0 0,0 0 0 0 0,0 0-1 0 0,0 0 1 0 0,0 0-1 0 0,0 0 1 0 0,0 0-1 0 0,0 0 1 0 0,0 1-1 0 0,0-1 1 0 0,0 0-1 0 0,0 1 1 0 0,0-1 0 0 0,0 0-1 0 0,0 1 1 0 0,0 0-1 0 0,0-1 1 0 0,-1 1-1 0 0,1-1 1 0 0,0 1-1 0 0,0 0 1 0 0,0-1-1 0 0,-1 1 1 0 0,1 0 0 0 0,0 0-1 0 0,0 1 1 0 0,23 36 207 0 0,-21-32 33 0 0,-1-1 0 0 0,1 0 0 0 0,0 0 0 0 0,1-1 1 0 0,-1 1-1 0 0,1-1 0 0 0,0 1 0 0 0,8 6 0 0 0,5-83 1870 0 0,-12 65-2292 0 0,0 0 0 0 0,1 0-1 0 0,0 0 1 0 0,0 1 0 0 0,1 0-1 0 0,0 1 1 0 0,0-1 0 0 0,0 1-1 0 0,12-6 1 0 0,-12 8-1311 0 0,0 0 1 0 0,0 0 0 0 0,0 0 0 0 0,0 1-1 0 0,1 1 1 0 0,13-3 0 0 0,-14 3-203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1:49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66 7733 0 0,'2'-3'362'0'0,"1"0"-1"0"0,-1-1 1 0 0,0 0 0 0 0,-1 1 0 0 0,1-1 0 0 0,-1 0-1 0 0,1 0 1 0 0,-1 0 0 0 0,0 0 0 0 0,0 0 0 0 0,-1 0-1 0 0,1 0 1 0 0,-1-1 0 0 0,0-7 1593 0 0,-13 40-1010 0 0,1 16-819 0 0,2 0-1 0 0,1 0 1 0 0,3 1 0 0 0,1-1-1 0 0,2 54 1 0 0,3-92-259 0 0,1 0-1 0 0,0 0 1 0 0,0 0-1 0 0,1 0 1 0 0,-1-1-1 0 0,5 10 1 0 0,8 9-3036 0 0,5-12-5382 0 0,-15-12 7461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1:4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25 161 6041 0 0,'-16'-13'225'0'0,"8"4"335"0"0,24-4-807 0 0,36-7-808 0 0,0 2 0 0 0,1 2-1 0 0,1 3 1 0 0,77-10-1 0 0,11-3 2854 0 0,-124 23-1300 0 0,4-1 3025 0 0,-37 2-842 0 0,5 4-2327 0 0,1 1 0 0 0,-1 0-1 0 0,1 1 1 0 0,0 0-1 0 0,1 0 1 0 0,-16 11 0 0 0,24-15-233 0 0,-1 0 0 0 0,1 1 1 0 0,-1-1-1 0 0,0 0 1 0 0,1 1-1 0 0,-1-1 0 0 0,1 1 1 0 0,-1-1-1 0 0,1 1 0 0 0,-1-1 1 0 0,1 1-1 0 0,-1 0 0 0 0,1-1 1 0 0,0 1-1 0 0,-1-1 0 0 0,1 1 1 0 0,0 0-1 0 0,0-1 0 0 0,-1 1 1 0 0,1 0-1 0 0,0 0 0 0 0,0-1 1 0 0,0 1-1 0 0,0 0 0 0 0,0-1 1 0 0,0 1-1 0 0,0 0 0 0 0,0 0 1 0 0,0-1-1 0 0,0 2 0 0 0,18 18 1596 0 0,34 9-754 0 0,-49-28-824 0 0,8 4 56 0 0,0 1-1 0 0,0-1 0 0 0,-1 2 1 0 0,1-1-1 0 0,-2 1 0 0 0,14 13 1 0 0,-21-19-153 0 0,0 1 1 0 0,-1 0-1 0 0,1 0 1 0 0,-1 0 0 0 0,1 0-1 0 0,-1 0 1 0 0,0 0-1 0 0,0 1 1 0 0,0-1-1 0 0,0 0 1 0 0,0 0 0 0 0,0 1-1 0 0,-1-1 1 0 0,1 1-1 0 0,-1-1 1 0 0,1 1 0 0 0,-1-1-1 0 0,0 1 1 0 0,0-1-1 0 0,0 1 1 0 0,-1-1-1 0 0,1 1 1 0 0,0-1 0 0 0,-1 1-1 0 0,0-1 1 0 0,1 0-1 0 0,-1 1 1 0 0,0-1-1 0 0,0 0 1 0 0,-1 0 0 0 0,1 1-1 0 0,0-1 1 0 0,-1 0-1 0 0,1 0 1 0 0,-1 0-1 0 0,-3 2 1 0 0,-24 22-3996 0 0,-4-7-4207 0 0,20-13 5588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1:5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113 123 3764 0 0,'-25'10'606'0'0,"13"-5"346"0"0,0 0 0 0 0,0-1 0 0 0,-1-1-1 0 0,1 0 1 0 0,-15 2 918 0 0,28-7-1815 0 0,0 1 0 0 0,-1 0-1 0 0,1-1 1 0 0,0 1 0 0 0,0 0 0 0 0,0 0 0 0 0,0 0 0 0 0,1 0-1 0 0,-1 0 1 0 0,0 0 0 0 0,0 0 0 0 0,1 0 0 0 0,-1 1 0 0 0,0-1-1 0 0,1 0 1 0 0,-1 1 0 0 0,1-1 0 0 0,-1 1 0 0 0,3-1 0 0 0,38-12 231 0 0,-34 10-154 0 0,30-5 177 0 0,1 1-1 0 0,0 1 0 0 0,0 3 0 0 0,78 2 1 0 0,-70 2 75 0 0,54 13-33 0 0,34-9-679 0 0,-113-5-578 0 0,-32-7-2021 0 0,-30-21 2967 0 0,-75-41 3822 0 0,100 55-3810 0 0,31 16 21 0 0,38 16 37 0 0,-49-16-106 0 0,9 3 188 0 0,1 1 1 0 0,-1 1-1 0 0,0 0 1 0 0,0 0-1 0 0,16 14 0 0 0,-26-18-132 0 0,0 0 0 0 0,0 1 0 0 0,-1-1 0 0 0,1 1 0 0 0,-1 0 0 0 0,1 0 0 0 0,-1 0 0 0 0,0 1 0 0 0,-1-1 0 0 0,1 1 0 0 0,-1 0 0 0 0,0-1 0 0 0,0 1 0 0 0,-1 0 0 0 0,1 0-1 0 0,-1 0 1 0 0,0 1 0 0 0,0-1 0 0 0,-1 7 0 0 0,0-8-40 0 0,-1-1 0 0 0,0 1 0 0 0,0 0 1 0 0,0 0-1 0 0,0-1 0 0 0,-1 1 0 0 0,0-1 0 0 0,1 1 0 0 0,-1-1 0 0 0,0 0 0 0 0,-1 0 0 0 0,-3 5 0 0 0,-37 37-711 0 0,32-34 317 0 0,-29 25-2543 0 0,7-5-3871 0 0,25-24 5029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1:52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92 208 6101 0 0,'0'-82'9358'0'0,"0"111"-8752"0"0,-11 436-1464 0 0,16-469-922 0 0,1-12 480 0 0,-9-16 703 0 0,0-1 0 0 0,-2 1 0 0 0,-10-36-1 0 0,5 26 724 0 0,-4-45 0 0 0,7-68 677 0 0,9 146-739 0 0,0 1 0 0 0,0 0 1 0 0,0 0-1 0 0,1 0 0 0 0,0 1 0 0 0,1-1 1 0 0,0 1-1 0 0,0-1 0 0 0,0 1 0 0 0,1 0 1 0 0,0 1-1 0 0,0-1 0 0 0,1 1 0 0 0,0 0 1 0 0,0 1-1 0 0,12-10 0 0 0,-14 13-59 0 0,-1 0-1 0 0,0-1 1 0 0,1 1 0 0 0,0 0-1 0 0,-1 0 1 0 0,1 1 0 0 0,0-1-1 0 0,0 1 1 0 0,0 0-1 0 0,0 0 1 0 0,0 0 0 0 0,0 1-1 0 0,0-1 1 0 0,1 1 0 0 0,-1 0-1 0 0,0 0 1 0 0,0 1 0 0 0,0-1-1 0 0,0 1 1 0 0,0 0 0 0 0,0 0-1 0 0,0 0 1 0 0,0 0-1 0 0,0 1 1 0 0,0 0 0 0 0,0 0-1 0 0,-1 0 1 0 0,1 0 0 0 0,-1 0-1 0 0,0 1 1 0 0,1-1 0 0 0,-1 1-1 0 0,0 0 1 0 0,-1 0-1 0 0,1 0 1 0 0,0 0 0 0 0,-1 1-1 0 0,0-1 1 0 0,0 1 0 0 0,0 0-1 0 0,0-1 1 0 0,0 1 0 0 0,-1 0-1 0 0,1 0 1 0 0,-1 0 0 0 0,0 0-1 0 0,-1 0 1 0 0,1 7-1 0 0,-3-3 67 0 0,-1 0-1 0 0,-1 0 0 0 0,0-1 1 0 0,0 1-1 0 0,0-1 0 0 0,-1 0 1 0 0,0 0-1 0 0,0-1 0 0 0,-8 8 1 0 0,5-4 2 0 0,-12 12-69 0 0,-1 0-1 0 0,-1-2 1 0 0,-40 30 0 0 0,3-10-2352 0 0,33-26-4345 0 0,22-14 5574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2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2324 0 0,'16'-34'1708'0'0,"-10"-5"3829"0"0,-5 33-2154 0 0,-1 11-1430 0 0,1 29-987 0 0,-5 52-1330 0 0,1-65 366 0 0,1 0-1 0 0,1 1 1 0 0,3 37 0 0 0,0-5-542 0 0,5-18-1509 0 0,-1-2-6169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1:52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6209 0 0,'0'-1'84'0'0,"1"1"1"0"0,0 0 0 0 0,0-1 0 0 0,-1 1 0 0 0,1-1 0 0 0,0 1-1 0 0,0-1 1 0 0,-1 1 0 0 0,1-1 0 0 0,-1 0 0 0 0,1 1 0 0 0,-1-1-1 0 0,1 0 1 0 0,-1 1 0 0 0,1-1 0 0 0,-1 0 0 0 0,1 0 0 0 0,-1 1-1 0 0,0-1 1 0 0,1 0 0 0 0,-1 0 0 0 0,0 0 0 0 0,0 0 0 0 0,0 0 0 0 0,0 1-1 0 0,0-1 1 0 0,1 0 0 0 0,-2 0 0 0 0,1 0 0 0 0,0 0 0 0 0,0 0-1 0 0,0 0 1 0 0,0-3 2589 0 0,-8 27-99 0 0,8 9-2103 0 0,10 310 359 0 0,-9-294-451 0 0,-1-34-121 0 0,0 1-1 0 0,1-1 1 0 0,1 0-1 0 0,0 0 1 0 0,5 15 0 0 0,-7-28-260 0 0,0-1 1 0 0,0 0-1 0 0,0 0 1 0 0,0 0-1 0 0,1 0 1 0 0,-1 0-1 0 0,0 0 1 0 0,0 1-1 0 0,0-1 1 0 0,0 0 0 0 0,1 0-1 0 0,-1 0 1 0 0,0 0-1 0 0,0 0 1 0 0,0 0-1 0 0,0 0 1 0 0,1 0-1 0 0,-1 0 1 0 0,0 0-1 0 0,0 0 1 0 0,0 0-1 0 0,1 0 1 0 0,-1 0 0 0 0,0 0-1 0 0,0 0 1 0 0,0 0-1 0 0,1 0 1 0 0,-1 0-1 0 0,0 0 1 0 0,0 0-1 0 0,0 0 1 0 0,0 0-1 0 0,1-1 1 0 0,-1 1-1 0 0,0 0 1 0 0,0 0 0 0 0,0 0-1 0 0,0 0 1 0 0,0 0-1 0 0,0 0 1 0 0,1-1-1 0 0,-1 1 1 0 0,0 0-1 0 0,0 0 1 0 0,0 0-1 0 0,0 0 1 0 0,0-1-1 0 0,0 1 1 0 0,0 0 0 0 0,0 0-1 0 0,0 0 1 0 0,0-1-1 0 0,13-17-181 0 0,8-21-213 0 0,-10 15 249 0 0,-4 6 161 0 0,1 0 0 0 0,1 1 1 0 0,0-1-1 0 0,1 2 0 0 0,1-1 1 0 0,1 2-1 0 0,18-21 0 0 0,-29 36 29 0 0,-1 0 0 0 0,0 0-1 0 0,0-1 1 0 0,0 1 0 0 0,1 0-1 0 0,-1 0 1 0 0,0 0 0 0 0,0 0 0 0 0,1-1-1 0 0,-1 1 1 0 0,0 0 0 0 0,1 0-1 0 0,-1 0 1 0 0,0 0 0 0 0,0 0-1 0 0,1 0 1 0 0,-1 0 0 0 0,0 0 0 0 0,1 0-1 0 0,-1 0 1 0 0,0 0 0 0 0,1 0-1 0 0,-1 0 1 0 0,0 0 0 0 0,0 0 0 0 0,1 0-1 0 0,-1 0 1 0 0,0 0 0 0 0,1 0-1 0 0,-1 1 1 0 0,0-1 0 0 0,0 0-1 0 0,1 0 1 0 0,-1 0 0 0 0,0 0 0 0 0,0 1-1 0 0,0-1 1 0 0,1 0 0 0 0,7 17 714 0 0,1 30-662 0 0,-7-35-83 0 0,10 32 66 0 0,0-24-2931 0 0,4-7-7183 0 0,-11-11 8205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1:53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8257 0 0,'15'-14'106'0'0,"2"0"4357"0"0,-17 15-4383 0 0,1 1-1 0 0,-1-1 1 0 0,0 0 0 0 0,0 0-1 0 0,0 0 1 0 0,0 1-1 0 0,0-1 1 0 0,0 0-1 0 0,0 0 1 0 0,0 0 0 0 0,0 0-1 0 0,-1 1 1 0 0,1-1-1 0 0,0 0 1 0 0,-1 0-1 0 0,1 0 1 0 0,-1 0 0 0 0,1 0-1 0 0,-1 0 1 0 0,0 2-1 0 0,-4 14 90 0 0,2 1-1 0 0,0 0 0 0 0,1 0 0 0 0,0 0 1 0 0,2 27-1 0 0,0-41-52 0 0,1-3-54 0 0,-1 1 0 0 0,1 0 0 0 0,-1-1-1 0 0,1 1 1 0 0,0 0 0 0 0,-1-1-1 0 0,1 1 1 0 0,0-1 0 0 0,0 1 0 0 0,0-1-1 0 0,0 0 1 0 0,1 1 0 0 0,0 0-1 0 0,-1-1-39 0 0,-1-1-1 0 0,0 1 1 0 0,1-1-1 0 0,-1 0 1 0 0,0 1-1 0 0,1-1 1 0 0,-1 0-1 0 0,0 1 0 0 0,1-1 1 0 0,-1 0-1 0 0,0 0 1 0 0,1 1-1 0 0,-1-1 1 0 0,1 0-1 0 0,-1 0 1 0 0,1 0-1 0 0,-1 0 1 0 0,1 1-1 0 0,-1-1 0 0 0,0 0 1 0 0,1 0-1 0 0,-1 0 1 0 0,1 0-1 0 0,-1 0 1 0 0,1 0-1 0 0,-1 0 1 0 0,1 0-1 0 0,-1 0 1 0 0,1-1-1 0 0,-1 1 0 0 0,1 0 1 0 0,-1 0-1 0 0,1 0 1 0 0,-1 0-1 0 0,0-1 1 0 0,1 1-1 0 0,-1 0 1 0 0,1 0-1 0 0,-1-1 1 0 0,0 1-1 0 0,1 0 0 0 0,-1-1 1 0 0,0 1-1 0 0,1-1 1 0 0,-1 1-1 0 0,0 0 1 0 0,0-1-1 0 0,1 1 1 0 0,-1-1-1 0 0,0 1 0 0 0,0-1 1 0 0,54-102 1129 0 0,-53 101-1021 0 0,0 0 1 0 0,0 0 0 0 0,-1 0-1 0 0,1 0 1 0 0,0 1-1 0 0,0-1 1 0 0,0 0 0 0 0,1 1-1 0 0,-1-1 1 0 0,0 1-1 0 0,1-1 1 0 0,-1 1 0 0 0,1 0-1 0 0,2-2 1 0 0,-3 3-79 0 0,0 1 0 0 0,0-1 1 0 0,0 0-1 0 0,-1 1 0 0 0,1-1 0 0 0,0 1 1 0 0,0 0-1 0 0,0-1 0 0 0,0 1 0 0 0,-1 0 1 0 0,1-1-1 0 0,0 1 0 0 0,-1 0 0 0 0,1 0 1 0 0,-1 0-1 0 0,1 0 0 0 0,0 0 0 0 0,-1-1 1 0 0,1 3-1 0 0,8 9-1317 0 0,16 16-3773 0 0,-22-26 4254 0 0,-1 0 1 0 0,1 0-1 0 0,0 0 1 0 0,0 0-1 0 0,0-1 1 0 0,0 1-1 0 0,0-1 1 0 0,0 0-1 0 0,0 0 0 0 0,1 0 1 0 0,-1 0-1 0 0,0-1 1 0 0,1 1-1 0 0,4-1 1 0 0,3 0-291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1:5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16 7925 0 0,'11'-12'1834'0'0,"-17"9"2060"0"0,-11 6-494 0 0,6 3-4173 0 0,-14 11 931 0 0,21-16-159 0 0,1 0 0 0 0,-1 1 0 0 0,1 0-1 0 0,0-1 1 0 0,0 1 0 0 0,0 1 0 0 0,0-1 0 0 0,0 0 0 0 0,0 1 0 0 0,1-1 0 0 0,-1 1 0 0 0,1 0 0 0 0,0 0 0 0 0,0 0 0 0 0,0 0 0 0 0,0 0 0 0 0,0 1 0 0 0,1-1 0 0 0,-1 0 0 0 0,1 1 0 0 0,-1 3 0 0 0,6-3 6 0 0,1-1 0 0 0,0 0 0 0 0,0 0 0 0 0,0 0 0 0 0,0 0 0 0 0,0-1 0 0 0,0 0 0 0 0,1 0 0 0 0,6 1 0 0 0,-6-1-2 0 0,3 1-24 0 0,2 0 20 0 0,-1 1 1 0 0,0 0-1 0 0,0 1 1 0 0,0 0-1 0 0,10 7 1 0 0,-19-12 1 0 0,0 1-1 0 0,1 0 1 0 0,-1 1 0 0 0,0-1 0 0 0,1 0 0 0 0,-1 0 0 0 0,0 0 0 0 0,0 1-1 0 0,0-1 1 0 0,0 1 0 0 0,0-1 0 0 0,-1 0 0 0 0,1 1 0 0 0,0 0 0 0 0,-1-1-1 0 0,1 1 1 0 0,-1-1 0 0 0,1 1 0 0 0,-1 0 0 0 0,0-1 0 0 0,1 1 0 0 0,-1 0-1 0 0,0 0 1 0 0,0-1 0 0 0,0 1 0 0 0,-1 0 0 0 0,1-1 0 0 0,0 1 0 0 0,-1 0-1 0 0,1-1 1 0 0,-1 1 0 0 0,1-1 0 0 0,-1 1 0 0 0,0-1 0 0 0,0 1 0 0 0,0-1-1 0 0,0 1 1 0 0,0-1 0 0 0,0 0 0 0 0,-2 3 0 0 0,1-2-41 0 0,-51 60-455 0 0,10-29-4937 0 0,45-37 2825 0 0,-1 2 2696 0 0,0 0 0 0 0,0 0 1 0 0,1 0-1 0 0,-1 1 0 0 0,1-1 1 0 0,-1 0-1 0 0,1 1 0 0 0,-1-1 1 0 0,1 1-1 0 0,0-1 0 0 0,0 1 1 0 0,0 0-1 0 0,0 0 0 0 0,0 0 1 0 0,0 0-1 0 0,0 0 0 0 0,3 0 1 0 0,45-18 2511 0 0,-42 17-2340 0 0,26-7 1015 0 0,-1-1-1 0 0,51-23 0 0 0,-75 29-1322 0 0,0-1 0 0 0,0 0-1 0 0,-1-1 1 0 0,1 0 0 0 0,-1 0 0 0 0,-1-1 0 0 0,1 0-1 0 0,-1 0 1 0 0,-1 0 0 0 0,1-1 0 0 0,-1 0 0 0 0,0-1-1 0 0,6-13 1 0 0,-11 21 47 0 0,0 0 1 0 0,-1 0-1 0 0,1-1 0 0 0,-1 1 0 0 0,1 0 1 0 0,-1 0-1 0 0,0 0 0 0 0,1-1 0 0 0,-1 1 1 0 0,0 0-1 0 0,0 0 0 0 0,0 0 1 0 0,0-1-1 0 0,0 1 0 0 0,0 0 0 0 0,0 0 1 0 0,0-1-1 0 0,-1 1 0 0 0,1 0 0 0 0,0 0 1 0 0,-1-1-1 0 0,1 1 0 0 0,-1 0 0 0 0,1 0 1 0 0,-1 0-1 0 0,0 0 0 0 0,0 0 0 0 0,1 0 1 0 0,-1 0-1 0 0,0 0 0 0 0,0 0 1 0 0,0 0-1 0 0,0 1 0 0 0,0-1 0 0 0,0 0 1 0 0,0 0-1 0 0,0 1 0 0 0,0-1 0 0 0,0 1 1 0 0,0-1-1 0 0,0 1 0 0 0,-1-1 0 0 0,1 1 1 0 0,0 0-1 0 0,0 0 0 0 0,-1-1 1 0 0,1 1-1 0 0,0 0 0 0 0,0 0 0 0 0,-1 0 1 0 0,1 1-1 0 0,0-1 0 0 0,0 0 0 0 0,-1 0 1 0 0,1 1-1 0 0,0-1 0 0 0,0 0 0 0 0,0 1 1 0 0,0-1-1 0 0,-1 1 0 0 0,1 0 0 0 0,0-1 1 0 0,0 1-1 0 0,0 0 0 0 0,0 0 1 0 0,0-1-1 0 0,0 2 0 0 0,-8 7 706 0 0,0 1 1 0 0,0-1-1 0 0,1 1 0 0 0,1 1 0 0 0,0-1 1 0 0,0 1-1 0 0,-8 22 0 0 0,13-31-580 0 0,1 1 0 0 0,0 0 0 0 0,0 0 0 0 0,0-1 0 0 0,1 1 0 0 0,-1 0 0 0 0,1 0 0 0 0,0 0 0 0 0,-1 0 0 0 0,1 0 0 0 0,0 0 0 0 0,1 0 0 0 0,-1 0 0 0 0,0 0 0 0 0,1 0 0 0 0,0 0 0 0 0,0 0-1 0 0,0 0 1 0 0,0-1 0 0 0,0 1 0 0 0,0 0 0 0 0,1-1 0 0 0,-1 1 0 0 0,1-1 0 0 0,0 1 0 0 0,0-1 0 0 0,0 0 0 0 0,0 0 0 0 0,0 0 0 0 0,0 0 0 0 0,1 0 0 0 0,-1 0 0 0 0,1 0 0 0 0,-1-1 0 0 0,1 0 0 0 0,-1 1 0 0 0,1-1-1 0 0,0 0 1 0 0,3 1 0 0 0,5 1-455 0 0,-1 0 0 0 0,0-1-1 0 0,1 0 1 0 0,0 0 0 0 0,0-1 0 0 0,-1 0-1 0 0,22-3 1 0 0,72-15-11699 0 0,-101 17 11569 0 0,20-5-2553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1:54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35 7097 0 0,'-35'-16'1027'0'0,"31"13"-838"0"0,1 1-1 0 0,-1 0 1 0 0,0 0 0 0 0,0 0-1 0 0,0 0 1 0 0,-1 1-1 0 0,1 0 1 0 0,0 0-1 0 0,0 0 1 0 0,-1 0-1 0 0,-4 0 1 0 0,3 2-1 0 0,0-1 1 0 0,0 1-1 0 0,0 0 1 0 0,1 1-1 0 0,-1 0 1 0 0,0 0-1 0 0,1 0 1 0 0,-1 0-1 0 0,1 1 1 0 0,0 0-1 0 0,0 0 1 0 0,0 0-1 0 0,0 1 1 0 0,1 0-1 0 0,-1-1 1 0 0,1 2-1 0 0,0-1 1 0 0,0 0-1 0 0,-3 6 1 0 0,1-3-104 0 0,2 1 1 0 0,-1-1 0 0 0,1 1-1 0 0,0 0 1 0 0,0 0-1 0 0,1 0 1 0 0,0 0 0 0 0,1 1-1 0 0,0-1 1 0 0,0 1 0 0 0,0 0-1 0 0,1 11 1 0 0,1-19-84 0 0,0-1 1 0 0,0 1-1 0 0,0-1 0 0 0,1 1 0 0 0,-1-1 1 0 0,0 1-1 0 0,1-1 0 0 0,-1 1 0 0 0,0-1 0 0 0,1 1 1 0 0,-1-1-1 0 0,1 0 0 0 0,-1 1 0 0 0,0-1 1 0 0,1 1-1 0 0,-1-1 0 0 0,1 0 0 0 0,-1 1 1 0 0,1-1-1 0 0,-1 0 0 0 0,1 0 0 0 0,0 0 1 0 0,-1 1-1 0 0,1-1 0 0 0,-1 0 0 0 0,1 0 1 0 0,-1 0-1 0 0,1 0 0 0 0,0 0 0 0 0,-1 0 1 0 0,1 0-1 0 0,-1 0 0 0 0,1 0 0 0 0,0 0 0 0 0,-1 0 1 0 0,1 0-1 0 0,-1-1 0 0 0,2 1 0 0 0,21-8-139 0 0,-5-9 128 0 0,0 0 1 0 0,-2 0-1 0 0,0-2 0 0 0,-1 0 0 0 0,19-32 0 0 0,-33 50 93 0 0,-1 0 1 0 0,0 1-1 0 0,0-1 0 0 0,0 0 0 0 0,1 1 0 0 0,-1-1 0 0 0,0 0 0 0 0,1 1 0 0 0,-1-1 0 0 0,1 1 0 0 0,-1-1 0 0 0,1 1 1 0 0,-1-1-1 0 0,1 1 0 0 0,-1-1 0 0 0,1 1 0 0 0,-1-1 0 0 0,1 1 0 0 0,0-1 0 0 0,-1 1 0 0 0,1 0 0 0 0,0-1 0 0 0,-1 1 1 0 0,1 0-1 0 0,0 0 0 0 0,-1 0 0 0 0,1 0 0 0 0,0-1 0 0 0,0 1 0 0 0,-1 0 0 0 0,1 0 0 0 0,0 0 0 0 0,-1 0 0 0 0,1 0 1 0 0,0 1-1 0 0,0-1 0 0 0,-1 0 0 0 0,2 1 0 0 0,23 22-1045 0 0,-23-20 56 0 0,1 1 0 0 0,0-1 0 0 0,0 0-1 0 0,0 0 1 0 0,0 0 0 0 0,0-1 0 0 0,6 4-1 0 0,0-3-1653 0 0,0 1 527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1:55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11469 0 0,'1'-14'4028'0'0,"1"27"-1561"0"0,2 28-1780 0 0,-3 11 767 0 0,1-53-1430 0 0,-1 1-1 0 0,0 0 1 0 0,0-1-1 0 0,0 1 1 0 0,0-1-1 0 0,0 0 1 0 0,0 1-1 0 0,1-1 0 0 0,-1 0 1 0 0,-1 0-1 0 0,1 0 1 0 0,0 1-1 0 0,0-1 1 0 0,0 0-1 0 0,0 0 1 0 0,-1 0-1 0 0,2-2 1 0 0,-1 2-32 0 0,21-25-142 0 0,-10 11 101 0 0,0 2 1 0 0,27-24 0 0 0,-35 33 309 0 0,1 1 1 0 0,0-1 0 0 0,0 2 0 0 0,0-1 0 0 0,0 0 0 0 0,1 1-1 0 0,-1 0 1 0 0,0 0 0 0 0,1 1 0 0 0,0-1 0 0 0,-1 1 0 0 0,1 1-1 0 0,9-1 1 0 0,-9 5-569 0 0,-1 1 0 0 0,0 0-1 0 0,0 0 1 0 0,0 0 0 0 0,0 1 0 0 0,-1-1-1 0 0,4 8 1 0 0,6 8-5028 0 0,0-2-3302 0 0,-10-13 6613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1:55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47 571 9309 0 0,'3'-2'-57'0'0,"39"-35"3362"0"0,-40 35-3065 0 0,0 0-1 0 0,0-1 0 0 0,0 1 0 0 0,0-1 1 0 0,0 0-1 0 0,0 0 0 0 0,-1 1 0 0 0,1-1 1 0 0,-1 0-1 0 0,0 0 0 0 0,0 0 0 0 0,0 0 1 0 0,0-1-1 0 0,0-5 0 0 0,-33 10 475 0 0,26 3-651 0 0,0 0 1 0 0,0 0 0 0 0,1 1-1 0 0,-1 0 1 0 0,1 0 0 0 0,0 0 0 0 0,0 0-1 0 0,1 1 1 0 0,0 0 0 0 0,0 0 0 0 0,0 0-1 0 0,0 0 1 0 0,1 0 0 0 0,0 1 0 0 0,1 0-1 0 0,-1 0 1 0 0,1-1 0 0 0,1 1-1 0 0,-1 0 1 0 0,1 1 0 0 0,0 7 0 0 0,1-15-55 0 0,0 1 0 0 0,0-1 0 0 0,0 1 0 0 0,0-1 0 0 0,1 0 1 0 0,-1 1-1 0 0,0-1 0 0 0,0 1 0 0 0,0-1 0 0 0,1 1 0 0 0,-1-1 1 0 0,0 0-1 0 0,0 1 0 0 0,1-1 0 0 0,-1 1 0 0 0,0-1 0 0 0,1 0 1 0 0,-1 1-1 0 0,1-1 0 0 0,-1 0 0 0 0,0 0 0 0 0,1 1 0 0 0,-1-1 1 0 0,1 0-1 0 0,-1 0 0 0 0,1 0 0 0 0,-1 1 0 0 0,1-1 0 0 0,-1 0 1 0 0,1 0-1 0 0,-1 0 0 0 0,1 0 0 0 0,-1 0 0 0 0,1 0 0 0 0,-1 0 0 0 0,0 0 1 0 0,1 0-1 0 0,-1 0 0 0 0,1 0 0 0 0,-1-1 0 0 0,1 1 0 0 0,-1 0 1 0 0,1 0-1 0 0,-1 0 0 0 0,1-1 0 0 0,-1 1 0 0 0,0 0 0 0 0,1 0 1 0 0,-1-1-1 0 0,1 1 0 0 0,-1 0 0 0 0,0-1 0 0 0,1 1 0 0 0,-1 0 1 0 0,1-1-1 0 0,23-17-522 0 0,-15 6-216 0 0,0 0 0 0 0,-1-1 1 0 0,-1 0-1 0 0,0 0 1 0 0,10-27-1 0 0,18-77-3343 0 0,-19 59 3029 0 0,21-100 1690 0 0,-30 118 2356 0 0,1-80-1 0 0,-8 120-2955 0 0,0-1 0 0 0,0 1 1 0 0,0-1-1 0 0,0 1 0 0 0,1 0 0 0 0,-1-1 0 0 0,0 1 0 0 0,0-1 0 0 0,0 1 0 0 0,0 0 0 0 0,-1-1 0 0 0,1 1 0 0 0,0-1 0 0 0,0 1 0 0 0,0 0 0 0 0,0-1 0 0 0,0 1 0 0 0,0 0 0 0 0,-1-1 0 0 0,1 1 0 0 0,0 0 0 0 0,0-1 0 0 0,0 1 0 0 0,-1 0 0 0 0,1-1 0 0 0,0 1 0 0 0,-1 0 0 0 0,1-1 0 0 0,0 1 0 0 0,-1 0 1 0 0,1 0-1 0 0,0 0 0 0 0,-1-1 0 0 0,1 1 0 0 0,0 0 0 0 0,-1 0 0 0 0,1 0 0 0 0,0 0 0 0 0,-1 0 0 0 0,1 0 0 0 0,-1 0 0 0 0,1 0 0 0 0,0 0 0 0 0,-1 0 0 0 0,1 0 0 0 0,-1 0 0 0 0,1 0 0 0 0,0 0 0 0 0,-1 0 0 0 0,1 0 0 0 0,-1 0 0 0 0,1 0 0 0 0,0 0 0 0 0,-1 1 0 0 0,1-1 0 0 0,0 0 0 0 0,-1 0 0 0 0,0 1 1 0 0,-18 15 1553 0 0,10 0-1460 0 0,1 0-1 0 0,0 1 0 0 0,1-1 1 0 0,1 2-1 0 0,1-1 0 0 0,0 0 1 0 0,-2 20-1 0 0,1 4-221 0 0,-1 82-1 0 0,8-108-154 0 0,1 0 0 0 0,1 0 0 0 0,0 0 0 0 0,1 0-1 0 0,0 0 1 0 0,10 22 0 0 0,25 40-8074 0 0,-28-62 4895 0 0,-1-2 1289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1:5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40 3788 0 0,'0'0'1044'0'0,"-9"33"3979"0"0,-1 41-3635 0 0,-12 66 1737 0 0,39-175-3077 0 0,2 1-1 0 0,1 1 1 0 0,2 0 0 0 0,48-55 0 0 0,-70 88-15 0 0,1 0 1 0 0,-1 0-1 0 0,0 0 1 0 0,0 0-1 0 0,0 0 0 0 0,0 0 1 0 0,0 0-1 0 0,0 0 1 0 0,0 0-1 0 0,0 0 1 0 0,1 0-1 0 0,-1 0 1 0 0,0 0-1 0 0,0 0 1 0 0,0 0-1 0 0,0 0 1 0 0,0 0-1 0 0,0 0 1 0 0,1 0-1 0 0,-1 0 0 0 0,0 0 1 0 0,0 0-1 0 0,0 0 1 0 0,0 0-1 0 0,0 0 1 0 0,0 0-1 0 0,0 0 1 0 0,1 0-1 0 0,-1 0 1 0 0,0 0-1 0 0,0 0 1 0 0,0 0-1 0 0,0 0 1 0 0,0 0-1 0 0,0 1 0 0 0,0-1 1 0 0,0 0-1 0 0,0 0 1 0 0,1 0-1 0 0,-1 0 1 0 0,0 0-1 0 0,0 0 1 0 0,0 0-1 0 0,0 0 1 0 0,0 1-1 0 0,0-1 1 0 0,0 0-1 0 0,0 0 1 0 0,0 0-1 0 0,0 0 0 0 0,0 0 1 0 0,0 0-1 0 0,0 1 1 0 0,0-1-1 0 0,0 0 1 0 0,0 0-1 0 0,0 0 1 0 0,0 0-1 0 0,0 0 1 0 0,0 0-1 0 0,0 0 1 0 0,0 1-1 0 0,0 15 732 0 0,-4 16-511 0 0,1-21-3 0 0,1 0 0 0 0,-1 0 0 0 0,2 0-1 0 0,-1 20 1 0 0,2-30-98 0 0,23-16-83 0 0,-9 1-166 0 0,0-1 1 0 0,0 0-1 0 0,13-22 0 0 0,-17 23 63 0 0,1 0-1 0 0,0 1 1 0 0,1 0 0 0 0,0 0 0 0 0,18-13-1 0 0,-29 26 79 0 0,-1-1-1 0 0,0 1 0 0 0,1 0 1 0 0,-1 0-1 0 0,0 0 1 0 0,1-1-1 0 0,-1 1 0 0 0,0 0 1 0 0,1 0-1 0 0,-1 0 0 0 0,0 0 1 0 0,1 0-1 0 0,-1 0 0 0 0,1 0 1 0 0,-1 0-1 0 0,0 0 1 0 0,1 0-1 0 0,-1 0 0 0 0,1 0 1 0 0,-1 0-1 0 0,0 0 0 0 0,1 0 1 0 0,-1 0-1 0 0,0 0 0 0 0,1 1 1 0 0,-1-1-1 0 0,1 0 1 0 0,-1 0-1 0 0,0 0 0 0 0,1 1 1 0 0,-1-1-1 0 0,0 0 0 0 0,0 0 1 0 0,1 1-1 0 0,-1-1 0 0 0,10 19 479 0 0,0 32-659 0 0,-8-41 249 0 0,-1-4-248 0 0,1 1-1 0 0,-1 0 1 0 0,1-1-1 0 0,1 0 1 0 0,3 9-1 0 0,10 5-3723 0 0,7-9-6283 0 0,-17-11 8503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1:56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12 6501 0 0,'1'-1'-211'0'0,"11"-7"1630"0"0,-27 5 2376 0 0,10 7-3557 0 0,0 0 1 0 0,0 0 0 0 0,1 1-1 0 0,0 0 1 0 0,0-1-1 0 0,0 1 1 0 0,0 1 0 0 0,-3 5-1 0 0,5-6-87 0 0,-1-1-1 0 0,1 1 0 0 0,0-1 1 0 0,0 1-1 0 0,0 0 0 0 0,1 0 1 0 0,0 0-1 0 0,0 0 0 0 0,0 0 0 0 0,0 0 1 0 0,1 0-1 0 0,0 10 0 0 0,0-15-133 0 0,0 0 0 0 0,1 0-1 0 0,-1 1 1 0 0,0-1 0 0 0,1 0-1 0 0,-1 1 1 0 0,1-1 0 0 0,-1 0-1 0 0,0 0 1 0 0,1 0-1 0 0,-1 1 1 0 0,1-1 0 0 0,-1 0-1 0 0,1 0 1 0 0,-1 0 0 0 0,0 0-1 0 0,1 0 1 0 0,-1 0-1 0 0,1 0 1 0 0,-1 0 0 0 0,1 0-1 0 0,-1 0 1 0 0,1 0 0 0 0,-1 0-1 0 0,1 0 1 0 0,-1 0 0 0 0,0 0-1 0 0,1-1 1 0 0,-1 1-1 0 0,1 0 1 0 0,-1 0 0 0 0,0 0-1 0 0,1-1 1 0 0,-1 1 0 0 0,1 0-1 0 0,-1 0 1 0 0,0-1 0 0 0,0 1-1 0 0,1-1 1 0 0,18-10 205 0 0,-2-7-123 0 0,9-11-142 0 0,-9 21 2836 0 0,2 43-812 0 0,-14-30-2006 0 0,0 0 0 0 0,-1 0 0 0 0,2-1 1 0 0,-1 0-1 0 0,0 0 0 0 0,1 0 1 0 0,0 0-1 0 0,0-1 0 0 0,0 0 0 0 0,0-1 1 0 0,0 1-1 0 0,1-1 0 0 0,-1 0 0 0 0,1-1 1 0 0,-1 1-1 0 0,1-1 0 0 0,0-1 1 0 0,-1 1-1 0 0,13-2 0 0 0,-9 1-829 0 0,1-2-1 0 0,-1 0 1 0 0,0 0-1 0 0,1 0 1 0 0,9-5-1 0 0,-8 2-1895 0 0,0-1 0 0 0,0 0 0 0 0,19-13 0 0 0,-18 10 1401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1:5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15 7049 0 0,'11'-15'1661'0'0,"-22"15"668"0"0,-24 17-585 0 0,30-14-1586 0 0,-1 1-1 0 0,1-1 1 0 0,0 1-1 0 0,1 0 0 0 0,-1 0 1 0 0,1 1-1 0 0,-1 0 1 0 0,-4 7-1 0 0,1 16 3301 0 0,48-6 39 0 0,-32-15-3364 0 0,0-1-1 0 0,0 1 0 0 0,-1 1 1 0 0,0-1-1 0 0,0 1 1 0 0,-1 0-1 0 0,0 1 0 0 0,0 0 1 0 0,-1 0-1 0 0,0 0 1 0 0,-1 0-1 0 0,0 1 0 0 0,0 0 1 0 0,-1-1-1 0 0,2 12 0 0 0,1 9-386 0 0,0 1-1 0 0,-3 0 0 0 0,1 54 0 0 0,-5-74 190 0 0,0 0 1 0 0,-1 0-1 0 0,0-1 0 0 0,-1 1 1 0 0,0-1-1 0 0,0 1 1 0 0,-1-1-1 0 0,0 0 0 0 0,-1 0 1 0 0,0-1-1 0 0,-1 1 0 0 0,0-1 1 0 0,-1 0-1 0 0,1-1 0 0 0,-2 0 1 0 0,1 0-1 0 0,-1 0 1 0 0,-10 7-1 0 0,17-14 36 0 0,0 0 0 0 0,0-1 0 0 0,0 1 1 0 0,1 0-1 0 0,-1-1 0 0 0,0 1 0 0 0,0-1 0 0 0,0 1 1 0 0,0-1-1 0 0,0 1 0 0 0,0-1 0 0 0,0 0 0 0 0,0 0 0 0 0,0 1 1 0 0,0-1-1 0 0,0 0 0 0 0,-1 0 0 0 0,1 0 0 0 0,0 0 0 0 0,0 0 1 0 0,0 0-1 0 0,0-1 0 0 0,0 1 0 0 0,0 0 0 0 0,0 0 1 0 0,0-1-1 0 0,0 1 0 0 0,0-1 0 0 0,0 1 0 0 0,0-1 0 0 0,-1 0 1 0 0,0-1 0 0 0,0 0 1 0 0,1-1-1 0 0,-1 1 0 0 0,1 0 1 0 0,-1-1-1 0 0,1 1 1 0 0,0-1-1 0 0,0 0 1 0 0,0 1-1 0 0,0-1 1 0 0,0-5-1 0 0,-1-3 35 0 0,1-1 1 0 0,0 0-1 0 0,0 1 0 0 0,3-23 1 0 0,4 12-9 0 0,0 0 0 0 0,1 0 0 0 0,1 1 1 0 0,0 0-1 0 0,2 1 0 0 0,16-25 0 0 0,28-33-3041 0 0,4 6-6202 0 0,-47 58 7251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1:57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5705 0 0,'0'0'243'0'0,"0"1"1"0"0,1-1 0 0 0,-1 0 0 0 0,1 0 0 0 0,-1 1 0 0 0,1-1 0 0 0,-1 0 0 0 0,0 0 0 0 0,1 1 0 0 0,-1-1-1 0 0,0 1 1 0 0,1-1 0 0 0,-1 0 0 0 0,0 1 0 0 0,1-1 0 0 0,-1 1 0 0 0,0-1 0 0 0,0 1 0 0 0,1-1 0 0 0,-1 0 0 0 0,0 1-1 0 0,0-1 1 0 0,0 1 0 0 0,0-1 0 0 0,0 1 0 0 0,0-1 0 0 0,0 1 0 0 0,0 0 0 0 0,2 26 2214 0 0,-8 23-1565 0 0,5-42-627 0 0,0 0 0 0 0,0 0-1 0 0,1-1 1 0 0,0 1-1 0 0,1 8 1 0 0,0 8 3109 0 0,14-39-3616 0 0,19-49-322 0 0,-25 46 556 0 0,0-1-1 0 0,1 1 1 0 0,1 0 0 0 0,1 1 0 0 0,0 1-1 0 0,28-29 1 0 0,-18 34 1399 0 0,-22 11-1363 0 0,1 0 0 0 0,-1 0 0 0 0,1 0 0 0 0,0 0 0 0 0,-1 0 0 0 0,1 1 0 0 0,0-1 0 0 0,-1 0 0 0 0,1 0 0 0 0,-1 1 0 0 0,1-1 0 0 0,-1 0 0 0 0,1 1 0 0 0,-1-1 0 0 0,1 0 0 0 0,-1 1 0 0 0,1-1 0 0 0,-1 1 0 0 0,1-1 0 0 0,-1 1 0 0 0,0-1 0 0 0,1 2 0 0 0,2 3-63 0 0,-1 1-1 0 0,-1-1 1 0 0,1 1 0 0 0,-1-1-1 0 0,0 1 1 0 0,1 6-1 0 0,3 18-779 0 0,-2-16 166 0 0,4 12-3902 0 0,2-11-3837 0 0,-6-12 6354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2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58 439 7337 0 0,'-2'0'193'0'0,"0"-1"0"0"0,0 1 0 0 0,0 0 0 0 0,0 0 1 0 0,0 0-1 0 0,0 0 0 0 0,0 0 0 0 0,-1 1 0 0 0,1-1 1 0 0,0 1-1 0 0,0-1 0 0 0,0 1 0 0 0,0 0 0 0 0,0 0 0 0 0,1 0 1 0 0,-1 0-1 0 0,0 0 0 0 0,0 0 0 0 0,0 1 0 0 0,1-1 1 0 0,-1 0-1 0 0,1 1 0 0 0,-1-1 0 0 0,1 1 0 0 0,0 0 0 0 0,-1-1 1 0 0,1 1-1 0 0,0 0 0 0 0,0 0 0 0 0,0 0 0 0 0,1 0 1 0 0,-1 0-1 0 0,0 0 0 0 0,1 0 0 0 0,-1 3 0 0 0,1-4-143 0 0,1 0-1 0 0,-1-1 0 0 0,1 1 1 0 0,-1 0-1 0 0,1-1 0 0 0,0 1 1 0 0,-1-1-1 0 0,1 1 0 0 0,0-1 1 0 0,0 1-1 0 0,-1-1 0 0 0,1 1 1 0 0,0-1-1 0 0,0 0 1 0 0,0 1-1 0 0,-1-1 0 0 0,1 0 1 0 0,0 0-1 0 0,0 0 0 0 0,0 0 1 0 0,0 0-1 0 0,0 0 0 0 0,1 0 1 0 0,23 2 159 0 0,-15-2-265 0 0,-1-1 1 0 0,1-1 0 0 0,-1 0 0 0 0,0 0-1 0 0,0 0 1 0 0,0-1 0 0 0,0-1-1 0 0,0 1 1 0 0,0-2 0 0 0,-1 1-1 0 0,0-1 1 0 0,0 0 0 0 0,0-1-1 0 0,-1 0 1 0 0,0 0 0 0 0,0 0 0 0 0,0-1-1 0 0,6-8 1 0 0,1-3-446 0 0,-1 0 0 0 0,-1-1 0 0 0,0 0 0 0 0,-2-1 0 0 0,0 0 0 0 0,11-34 0 0 0,-18 46 335 0 0,17-50 1076 0 0,23-111 0 0 0,-41 166 1069 0 0,-2 20-1365 0 0,-5 29-369 0 0,-17 81 793 0 0,-8 192-1 0 0,28-283-480 0 0,0 75 2081 0 0,27-143-2602 0 0,-1-13-62 0 0,-15 25-10 0 0,2 0 1 0 0,0 0 0 0 0,1 1-1 0 0,1 1 1 0 0,0 0 0 0 0,2 1-1 0 0,0 0 1 0 0,23-19 0 0 0,-38 36 35 0 0,1 0 1 0 0,0-1 0 0 0,-1 1 0 0 0,1 0 0 0 0,0-1-1 0 0,0 1 1 0 0,-1 0 0 0 0,1 0 0 0 0,0 0 0 0 0,0 0 0 0 0,0 0-1 0 0,-1 0 1 0 0,1 0 0 0 0,0 0 0 0 0,0 0 0 0 0,-1 0-1 0 0,1 0 1 0 0,0 0 0 0 0,0 0 0 0 0,-1 1 0 0 0,1-1 0 0 0,0 0-1 0 0,-1 1 1 0 0,1-1 0 0 0,0 0 0 0 0,-1 1 0 0 0,1-1-1 0 0,0 1 1 0 0,-1-1 0 0 0,1 1 0 0 0,-1-1 0 0 0,1 1 0 0 0,-1-1-1 0 0,1 1 1 0 0,-1 0 0 0 0,1-1 0 0 0,-1 1 0 0 0,0 0-1 0 0,1 0 1 0 0,-1-1 0 0 0,0 1 0 0 0,0 0 0 0 0,1-1 0 0 0,-1 1-1 0 0,0 0 1 0 0,0 0 0 0 0,0 0 0 0 0,0 1 0 0 0,11 52 149 0 0,-8-38-88 0 0,-1-8-185 0 0,-1 0 288 0 0,2 0 0 0 0,-1 1-1 0 0,1-1 1 0 0,0 0 0 0 0,6 10 0 0 0,-8-17-143 0 0,-1 0 0 0 0,1 1 0 0 0,0-1 0 0 0,0 0 0 0 0,0-1 0 0 0,-1 1 0 0 0,1 0 0 0 0,0 0 0 0 0,0 0 0 0 0,0 0 0 0 0,1-1 0 0 0,-1 1 0 0 0,0 0 0 0 0,0-1 0 0 0,0 1 0 0 0,0-1 0 0 0,1 0 0 0 0,-1 1 0 0 0,0-1 0 0 0,0 0 0 0 0,1 0 0 0 0,-1 1 0 0 0,0-1 0 0 0,0 0 0 0 0,1 0 0 0 0,-1-1 0 0 0,0 1 0 0 0,1 0 0 0 0,-1 0 0 0 0,0-1 0 0 0,0 1 0 0 0,1 0 0 0 0,-1-1 0 0 0,0 1 0 0 0,0-1 0 0 0,0 0 0 0 0,0 1 0 0 0,0-1 0 0 0,0 0 0 0 0,0 0 0 0 0,0 0 0 0 0,0 1 0 0 0,2-3 0 0 0,13-11-120 0 0,0 0-1 0 0,-1-2 1 0 0,21-25-1 0 0,-30 33 3 0 0,0 0 0 0 0,0-1 0 0 0,-1 0-1 0 0,-1 0 1 0 0,1 0 0 0 0,-1-1 0 0 0,-1 1 0 0 0,0-1-1 0 0,3-17 1 0 0,-6 27 93 0 0,0-1 1 0 0,1 1-1 0 0,-1-1 0 0 0,0 1 0 0 0,0-1 1 0 0,0 1-1 0 0,0-1 0 0 0,0 1 0 0 0,0-1 0 0 0,0 1 1 0 0,0-1-1 0 0,0 1 0 0 0,0-1 0 0 0,0 1 0 0 0,0-1 1 0 0,-1 1-1 0 0,1-1 0 0 0,0 1 0 0 0,0-1 0 0 0,0 1 1 0 0,-1-1-1 0 0,1 1 0 0 0,0 0 0 0 0,0-1 1 0 0,-1 1-1 0 0,1-1 0 0 0,0 1 0 0 0,-1 0 0 0 0,1-1 1 0 0,-1 1-1 0 0,1 0 0 0 0,0 0 0 0 0,-1-1 0 0 0,0 1 1 0 0,-18 5-19 0 0,-19 23 364 0 0,32-20-232 0 0,1-1-1 0 0,-1 2 1 0 0,1-1-1 0 0,1 0 1 0 0,0 1-1 0 0,0 0 1 0 0,1 0-1 0 0,0 0 1 0 0,0 0 0 0 0,1 0-1 0 0,0 1 1 0 0,-1 13-1 0 0,3-19-92 0 0,0 0 0 0 0,1-1 0 0 0,-1 1 0 0 0,1 0 0 0 0,0 0 0 0 0,0-1 0 0 0,0 1 0 0 0,0 0 0 0 0,0-1 0 0 0,1 1 0 0 0,0-1 0 0 0,0 1 0 0 0,0-1 0 0 0,0 0 0 0 0,0 0 0 0 0,0 0 0 0 0,1 0 0 0 0,0 0 0 0 0,-1-1 0 0 0,1 1 0 0 0,0-1 0 0 0,0 0-1 0 0,1 0 1 0 0,-1 0 0 0 0,0 0 0 0 0,1 0 0 0 0,-1-1 0 0 0,1 1 0 0 0,0-1 0 0 0,-1 0 0 0 0,1 0 0 0 0,0-1 0 0 0,5 1 0 0 0,6 2-814 0 0,1-1 0 0 0,0-1-1 0 0,32-2 1 0 0,46-13-7635 0 0,-60 6 5324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1:58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0 260 10513 0 0,'2'0'336'0'0,"-1"1"0"0"0,1-1-1 0 0,-1 1 1 0 0,1 0 0 0 0,-1 0 0 0 0,0-1 0 0 0,1 1 0 0 0,-1 0-1 0 0,0 0 1 0 0,0 0 0 0 0,0 1 0 0 0,1-1 0 0 0,-1 0-1 0 0,-1 0 1 0 0,1 1 0 0 0,0-1 0 0 0,0 0 0 0 0,0 1 0 0 0,-1-1-1 0 0,1 1 1 0 0,0-1 0 0 0,-1 1 0 0 0,1 1 0 0 0,15 55-1115 0 0,-6-23-3002 0 0,0-15-5154 0 0,-7-17 7545 0 0</inkml:trace>
  <inkml:trace contextRef="#ctx0" brushRef="#br0" timeOffset="1">81 100 13249 0 0,'19'-29'568'0'0,"-19"16"-228"0"0,2 2-144 0 0,-2 0-124 0 0,0 5 100 0 0,0 0-100 0 0,2-1-76 0 0,-2 2-120 0 0,0 0-160 0 0,0 1-292 0 0,0 2-272 0 0,0 1-336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1:58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7417 0 0,'6'-2'331'0'0,"-1"-1"-1"0"0,1 0 1 0 0,-1 0 0 0 0,0 0 0 0 0,0-1 0 0 0,0 0 0 0 0,0 0 0 0 0,-1 0-1 0 0,1 0 1 0 0,4-8 0 0 0,26-22 3240 0 0,-35 34-3498 0 0,0 0 0 0 0,0 0 0 0 0,1 0 0 0 0,-1 0 1 0 0,0 0-1 0 0,0 0 0 0 0,1 0 0 0 0,-1 0 0 0 0,0 0 1 0 0,0 0-1 0 0,0 0 0 0 0,1 0 0 0 0,-1 0 0 0 0,0 0 1 0 0,0 0-1 0 0,0 0 0 0 0,1 0 0 0 0,-1 0 0 0 0,0 0 0 0 0,0 0 1 0 0,0 0-1 0 0,1 1 0 0 0,-1-1 0 0 0,0 0 0 0 0,0 0 1 0 0,0 0-1 0 0,1 0 0 0 0,-1 0 0 0 0,0 1 0 0 0,0-1 1 0 0,0 0-1 0 0,0 0 0 0 0,0 0 0 0 0,0 0 0 0 0,1 1 1 0 0,-1-1-1 0 0,0 0 0 0 0,0 0 0 0 0,0 0 0 0 0,0 1 1 0 0,0-1-1 0 0,0 0 0 0 0,0 0 0 0 0,0 0 0 0 0,0 1 0 0 0,0-1 1 0 0,0 0-1 0 0,0 1 0 0 0,4 20 1348 0 0,-3 20-955 0 0,-1-41-447 0 0,-1 33 64 0 0,-3 0 0 0 0,-7 35 1 0 0,5-32-114 0 0,-4 50 0 0 0,9-60-32 0 0,2 1 0 0 0,0-1 0 0 0,9 44 0 0 0,7-8-3049 0 0,-14-53 1933 0 0,3 9-2660 0 0,0-8-1718 0 0,-4-6 3774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6 162 11089 0 0,'0'0'73'0'0,"0"0"-1"0"0,0-1 0 0 0,0 1 1 0 0,0 0-1 0 0,0 0 1 0 0,0-1-1 0 0,0 1 1 0 0,0 0-1 0 0,0 0 1 0 0,0 0-1 0 0,0-1 1 0 0,0 1-1 0 0,0 0 1 0 0,0 0-1 0 0,-1 0 1 0 0,1-1-1 0 0,0 1 1 0 0,0 0-1 0 0,0 0 1 0 0,0 0-1 0 0,0 0 1 0 0,-1-1-1 0 0,1 1 1 0 0,0 0-1 0 0,0 0 1 0 0,0 0-1 0 0,0 0 1 0 0,-1 0-1 0 0,1 0 1 0 0,0-1-1 0 0,0 1 1 0 0,0 0-1 0 0,-1 0 0 0 0,1 0 1 0 0,0 0-1 0 0,0 0 1 0 0,-1 0-1 0 0,1 0 1 0 0,0 0-1 0 0,0 0 1 0 0,-1 0-1 0 0,19 0 1725 0 0,-4-2-1729 0 0,0-1-1 0 0,0-1 1 0 0,0 0-1 0 0,0-1 0 0 0,-1-1 1 0 0,0 0-1 0 0,0-1 1 0 0,0 0-1 0 0,-1-1 1 0 0,0 0-1 0 0,-1-1 1 0 0,0 0-1 0 0,0-1 1 0 0,-1 0-1 0 0,0-1 0 0 0,13-17 1 0 0,-8 10 667 0 0,-15 18-700 0 0,0 0 1 0 0,0 0-1 0 0,1 0 0 0 0,-1 0 1 0 0,0 0-1 0 0,0 0 0 0 0,0 0 1 0 0,1 0-1 0 0,-1 0 0 0 0,0 0 1 0 0,0 0-1 0 0,0-1 0 0 0,1 1 1 0 0,-1 0-1 0 0,0 0 1 0 0,0 1-1 0 0,0-1 0 0 0,1 0 1 0 0,-1 0-1 0 0,0 0 0 0 0,0 0 1 0 0,1 0-1 0 0,-1 0 0 0 0,0 0 1 0 0,0 0-1 0 0,0 0 0 0 0,0 0 1 0 0,1 0-1 0 0,-1 1 1 0 0,0-1-1 0 0,0 0 0 0 0,0 0 1 0 0,0 0-1 0 0,1 0 0 0 0,-1 0 1 0 0,0 1-1 0 0,0-1 0 0 0,0 0 1 0 0,0 0-1 0 0,0 0 0 0 0,0 1 1 0 0,0-1-1 0 0,1 0 0 0 0,1 40 2991 0 0,-1-11-3279 0 0,-1-28 261 0 0,3 17 307 0 0,1-1-1 0 0,9 31 1 0 0,-11-44-285 0 0,-1 0-1 0 0,1 0 0 0 0,0-1 1 0 0,0 1-1 0 0,0 0 0 0 0,0-1 1 0 0,1 1-1 0 0,0-1 0 0 0,-1 0 1 0 0,1 0-1 0 0,0 0 0 0 0,1 0 1 0 0,-1 0-1 0 0,0-1 0 0 0,1 1 1 0 0,0-1-1 0 0,6 3 0 0 0,-8-5-64 0 0,1 0 0 0 0,-1 0 0 0 0,0 0-1 0 0,1 0 1 0 0,-1 0 0 0 0,0-1 0 0 0,1 1 0 0 0,-1-1 0 0 0,0 0-1 0 0,0 0 1 0 0,0 0 0 0 0,0 0 0 0 0,0 0 0 0 0,0 0 0 0 0,0 0-1 0 0,0-1 1 0 0,0 1 0 0 0,0-1 0 0 0,0 1 0 0 0,-1-1-1 0 0,1 0 1 0 0,-1 0 0 0 0,3-3 0 0 0,38-55-295 0 0,-36 51 268 0 0,-3 4 147 0 0,-1 1 1 0 0,1 0-1 0 0,1-1 0 0 0,-1 1 1 0 0,0 1-1 0 0,1-1 0 0 0,0 0 1 0 0,0 1-1 0 0,0 0 0 0 0,0 0 1 0 0,1 0-1 0 0,5-3 0 0 0,-10 6-27 0 0,22 33-1787 0 0,-4-13-4148 0 0,9 0-3507 0 0,-21-16 7599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1:5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162 530 9301 0 0,'5'-4'367'0'0,"-1"-1"1"0"0,1 0 0 0 0,-1-1-1 0 0,0 1 1 0 0,5-11 0 0 0,-4-6 1585 0 0,-6 21-1905 0 0,1 0 1 0 0,0 1 0 0 0,-1-1 0 0 0,1 1-1 0 0,0-1 1 0 0,-1 1 0 0 0,1-1 0 0 0,-1 1 0 0 0,1-1-1 0 0,-1 1 1 0 0,1-1 0 0 0,-1 1 0 0 0,1-1 0 0 0,-1 1-1 0 0,1 0 1 0 0,-1-1 0 0 0,1 1 0 0 0,-1 0 0 0 0,0-1-1 0 0,1 1 1 0 0,-1 0 0 0 0,0 0 0 0 0,1 0-1 0 0,-1 0 1 0 0,0 0 0 0 0,1 0 0 0 0,-1 0 0 0 0,0 0-1 0 0,1 0 1 0 0,-2 0 0 0 0,-6 2 141 0 0,0 1 0 0 0,0 0 1 0 0,1 0-1 0 0,-1 1 0 0 0,1 0 0 0 0,0 1 1 0 0,0-1-1 0 0,0 1 0 0 0,-11 11 0 0 0,6-4-168 0 0,0-1-1 0 0,2 2 1 0 0,-1-1 0 0 0,-9 17-1 0 0,16-23 48 0 0,0 1 1 0 0,0 0-1 0 0,1 0 0 0 0,0 0 0 0 0,0 0 0 0 0,1 1 0 0 0,0-1 0 0 0,0 1 1 0 0,1 0-1 0 0,-1 13 0 0 0,2-20-43 0 0,1-1 0 0 0,-1 1 0 0 0,0-1 0 0 0,0 1 0 0 0,1-1 0 0 0,-1 1-1 0 0,0-1 1 0 0,1 1 0 0 0,-1-1 0 0 0,1 1 0 0 0,-1-1 0 0 0,0 0 0 0 0,1 1 0 0 0,-1-1 0 0 0,1 0 0 0 0,-1 1 0 0 0,1-1 0 0 0,-1 0 0 0 0,1 0 0 0 0,-1 1 0 0 0,1-1-1 0 0,0 0 1 0 0,-1 0 0 0 0,1 0 0 0 0,-1 0 0 0 0,1 0 0 0 0,-1 0 0 0 0,1 0 0 0 0,0 0 0 0 0,-1 0 0 0 0,1 0 0 0 0,-1 0 0 0 0,1 0 0 0 0,0 0 0 0 0,-1 0-1 0 0,1 0 1 0 0,-1-1 0 0 0,1 1 0 0 0,-1 0 0 0 0,1 0 0 0 0,-1-1 0 0 0,1 1 0 0 0,-1 0 0 0 0,1-1 0 0 0,0 0 0 0 0,25-12 25 0 0,-14 2-514 0 0,1-1-1 0 0,-1 0 1 0 0,-1-1-1 0 0,0 0 1 0 0,-1-1-1 0 0,13-25 1 0 0,45-98-2811 0 0,-57 114 2920 0 0,-10 19 306 0 0,77-182-1471 0 0,-70 161 1902 0 0,0-1 0 0 0,-2 0 0 0 0,-1-1 0 0 0,-1 0-1 0 0,1-39 1 0 0,-5 66-358 0 0,0 0-1 0 0,0-1 1 0 0,-1 1-1 0 0,1-1 1 0 0,0 1 0 0 0,0-1-1 0 0,-1 1 1 0 0,1 0-1 0 0,-1-1 1 0 0,1 1-1 0 0,0 0 1 0 0,-1 0-1 0 0,1-1 1 0 0,-1 1-1 0 0,1 0 1 0 0,-1 0 0 0 0,1-1-1 0 0,-1 1 1 0 0,1 0-1 0 0,-1 0 1 0 0,1 0-1 0 0,-1 0 1 0 0,1 0-1 0 0,-1 0 1 0 0,1 0 0 0 0,-1 0-1 0 0,1 0 1 0 0,-1 0-1 0 0,1 0 1 0 0,-1 0-1 0 0,1 0 1 0 0,-1 0-1 0 0,1 0 1 0 0,-1 1 0 0 0,1-1-1 0 0,0 0 1 0 0,-1 0-1 0 0,1 0 1 0 0,-1 1-1 0 0,1-1 1 0 0,-1 0-1 0 0,1 1 1 0 0,0-1 0 0 0,-1 0-1 0 0,1 1 1 0 0,-1 0-1 0 0,-22 13 461 0 0,11-4-191 0 0,0 1 0 0 0,0 1 0 0 0,1-1 0 0 0,0 2 0 0 0,1 0 1 0 0,1 0-1 0 0,0 1 0 0 0,1 0 0 0 0,0 0 0 0 0,1 1 0 0 0,-9 27 0 0 0,8-12 353 0 0,0-1-1 0 0,2 1 1 0 0,1 0 0 0 0,1 0-1 0 0,1 43 1 0 0,3-64-504 0 0,1-1 1 0 0,-1 1-1 0 0,2 0 1 0 0,-1-1-1 0 0,2 1 1 0 0,-1-1-1 0 0,1 0 1 0 0,0 0-1 0 0,0 0 1 0 0,1 0 0 0 0,0 0-1 0 0,1-1 1 0 0,0 1-1 0 0,0-1 1 0 0,0-1-1 0 0,1 1 1 0 0,0-1-1 0 0,0 0 1 0 0,1 0-1 0 0,9 6 1 0 0,-5-4-139 0 0,1-1 0 0 0,0-1 0 0 0,0 1 0 0 0,1-2 0 0 0,-1 0 0 0 0,1-1 0 0 0,1 0 1 0 0,-1-1-1 0 0,0 0 0 0 0,1-1 0 0 0,0 0 0 0 0,14-1 0 0 0,-18-3-180 0 0,0 1-1 0 0,-1-2 1 0 0,1 1 0 0 0,0-1 0 0 0,-1-1-1 0 0,0 1 1 0 0,0-2 0 0 0,0 1 0 0 0,0-1 0 0 0,-1-1-1 0 0,0 0 1 0 0,0 0 0 0 0,0 0 0 0 0,-1-1-1 0 0,0 0 1 0 0,0 0 0 0 0,-1-1 0 0 0,0 0-1 0 0,0 0 1 0 0,-1-1 0 0 0,0 1 0 0 0,0-1-1 0 0,-1 0 1 0 0,5-14 0 0 0,-8-15-596 0 0,-1 38 774 0 0,0-1 1 0 0,0 0 0 0 0,0 1-1 0 0,-1-1 1 0 0,1 0 0 0 0,0 0-1 0 0,-1 1 1 0 0,1-1 0 0 0,0 1-1 0 0,-1-1 1 0 0,1 0 0 0 0,-1 1-1 0 0,1-1 1 0 0,-1 1 0 0 0,1-1-1 0 0,-1 1 1 0 0,1-1-1 0 0,-1 1 1 0 0,0 0 0 0 0,1-1-1 0 0,-1 1 1 0 0,1 0 0 0 0,-1-1-1 0 0,0 1 1 0 0,0 0 0 0 0,1 0-1 0 0,-1-1 1 0 0,0 1 0 0 0,1 0-1 0 0,-1 0 1 0 0,0 0 0 0 0,0 0-1 0 0,1 0 1 0 0,-1 0 0 0 0,0 0-1 0 0,1 0 1 0 0,-1 1 0 0 0,0-1-1 0 0,0 0 1 0 0,1 0 0 0 0,-1 0-1 0 0,0 1 1 0 0,1-1 0 0 0,-1 0-1 0 0,0 1 1 0 0,1-1 0 0 0,-1 1-1 0 0,1-1 1 0 0,-1 1 0 0 0,1-1-1 0 0,-1 1 1 0 0,0 0 0 0 0,-7 4 285 0 0,1 1 0 0 0,0 0 0 0 0,0 0 0 0 0,1 0 0 0 0,0 0 0 0 0,0 1 0 0 0,0 0 1 0 0,1 1-1 0 0,0-1 0 0 0,0 1 0 0 0,1 0 0 0 0,0 0 0 0 0,0 0 0 0 0,-4 17 0 0 0,7-21-133 0 0,0 1-1 0 0,0-1 0 0 0,0 1 1 0 0,1-1-1 0 0,-1 1 0 0 0,1-1 1 0 0,1 1-1 0 0,-1-1 0 0 0,0 1 1 0 0,1-1-1 0 0,0 1 0 0 0,0-1 1 0 0,0 1-1 0 0,1-1 0 0 0,0 0 1 0 0,0 0-1 0 0,0 0 0 0 0,0 0 1 0 0,0 0-1 0 0,1 0 0 0 0,-1 0 1 0 0,1-1-1 0 0,0 0 0 0 0,1 1 1 0 0,-1-1-1 0 0,0 0 0 0 0,1 0 1 0 0,0-1-1 0 0,-1 1 0 0 0,1-1 1 0 0,5 3-1 0 0,5 1-109 0 0,0 0-1 0 0,0-1 1 0 0,0-1-1 0 0,1 0 1 0 0,-1-1 0 0 0,25 2-1 0 0,92-2-1428 0 0,-79-4-207 0 0,-31 0-811 0 0,0-1-1 0 0,38-9 0 0 0,-20 4-2275 0 0,-4 0 892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3:01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2336 0 0,'1'1'92'0'0,"0"0"-1"0"0,0 0 1 0 0,0 0 0 0 0,1 0-1 0 0,-1 0 1 0 0,0 0 0 0 0,1-1-1 0 0,-1 1 1 0 0,1 0-1 0 0,-1-1 1 0 0,1 1 0 0 0,-1-1-1 0 0,1 1 1 0 0,-1-1 0 0 0,1 0-1 0 0,-1 0 1 0 0,1 0 0 0 0,0 0-1 0 0,-1 0 1 0 0,1 0-1 0 0,2-1 1 0 0,41-8 1434 0 0,-25 5-892 0 0,-6 1-433 0 0,436-61 4776 0 0,-224 42-5503 0 0,1 14-3773 0 0,-204 8 2566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3:0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18 2312 0 0,'-4'-3'159'0'0,"-5"-11"1768"0"0,51 14 652 0 0,-28 1-2278 0 0,0 0 1 0 0,0 1 0 0 0,0 1 0 0 0,0 0-1 0 0,0 1 1 0 0,26 11 0 0 0,-33-12-43 0 0,0 0 1 0 0,0 0 0 0 0,0 1 0 0 0,0 0 0 0 0,-1 0-1 0 0,0 1 1 0 0,0 0 0 0 0,0 0 0 0 0,0 0-1 0 0,-1 1 1 0 0,0 0 0 0 0,0 0 0 0 0,0 0-1 0 0,4 10 1 0 0,-6-9 4 0 0,-1 1 0 0 0,0-1 0 0 0,-1 1 0 0 0,0-1 0 0 0,0 1 0 0 0,0-1 0 0 0,-1 1 0 0 0,0-1 0 0 0,-1 1 0 0 0,0-1 0 0 0,0 1 0 0 0,0-1 0 0 0,-1 1 0 0 0,0-1 0 0 0,-5 12 0 0 0,-7 11-173 0 0,0 0 0 0 0,-26 37-1 0 0,12-18-25 0 0,-24 32-1048 0 0,26-41-1806 0 0,1 0-3708 0 0,18-25 4468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3:48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35 290 3476 0 0,'0'1'80'0'0,"0"-1"0"0"0,1 0 0 0 0,-1 0 0 0 0,0 1 0 0 0,0-1 0 0 0,0 0 0 0 0,0 0 0 0 0,0 1 0 0 0,0-1 0 0 0,0 0 0 0 0,1 0 0 0 0,-1 1 0 0 0,0-1 0 0 0,0 0 0 0 0,0 0 0 0 0,0 1 0 0 0,0-1-1 0 0,0 0 1 0 0,0 1 0 0 0,0-1 0 0 0,0 0 0 0 0,-1 0 0 0 0,1 1 0 0 0,0-1 0 0 0,0 0 0 0 0,0 0 0 0 0,0 1 0 0 0,0-1 0 0 0,0 0 0 0 0,-1 0 0 0 0,1 1 0 0 0,0-1 0 0 0,0 0 0 0 0,0 0 0 0 0,0 0 0 0 0,-1 0 0 0 0,1 1 0 0 0,0-1-1 0 0,0 0 1 0 0,-1 0 0 0 0,1 0 0 0 0,0 0 0 0 0,0 0 0 0 0,-1 1 0 0 0,1-1 0 0 0,0 0 0 0 0,0 0 0 0 0,-1 0 0 0 0,1 0 0 0 0,-1 0 0 0 0,-9-12 5277 0 0,-2-2-731 0 0,8 16-3869 0 0,3 12-1595 0 0,0 42 1126 0 0,-1-20-102 0 0,3 0 0 0 0,8 64 0 0 0,-2-49 134 0 0,1 66 1 0 0,-2-24 461 0 0,-2-74 667 0 0,0-28-1071 0 0,6-46-1081 0 0,-6 27 547 0 0,7-36-93 0 0,-9 47 229 0 0,0 0 0 0 0,1 0 0 0 0,1 1 0 0 0,1 0 0 0 0,0 0 0 0 0,1 0 0 0 0,11-21 1 0 0,-17 37 21 0 0,0 0 0 0 0,0-1 0 0 0,1 1 0 0 0,-1 0 1 0 0,0-1-1 0 0,0 1 0 0 0,0 0 0 0 0,1 0 1 0 0,-1-1-1 0 0,0 1 0 0 0,0 0 0 0 0,1 0 1 0 0,-1 0-1 0 0,0-1 0 0 0,1 1 0 0 0,-1 0 1 0 0,0 0-1 0 0,1 0 0 0 0,-1 0 0 0 0,0 0 0 0 0,1 0 1 0 0,-1-1-1 0 0,0 1 0 0 0,1 0 0 0 0,-1 0 1 0 0,0 0-1 0 0,1 0 0 0 0,-1 0 0 0 0,0 0 1 0 0,1 0-1 0 0,-1 0 0 0 0,0 1 0 0 0,1-1 1 0 0,-1 0-1 0 0,0 0 0 0 0,1 0 0 0 0,-1 0 1 0 0,0 0-1 0 0,1 1 0 0 0,-1-1 0 0 0,1 0 0 0 0,13 18-17 0 0,8 32-22 0 0,-20-44 78 0 0,11 26 171 0 0,13 31-503 0 0,-3-26 3014 0 0,-23-36-2673 0 0,0-1 1 0 0,0 0-1 0 0,1 1 0 0 0,-1-1 1 0 0,0 0-1 0 0,0 0 0 0 0,0 1 1 0 0,1-1-1 0 0,-1 0 0 0 0,0 0 1 0 0,0 0-1 0 0,1 1 1 0 0,-1-1-1 0 0,0 0 0 0 0,1 0 1 0 0,-1 0-1 0 0,0 1 0 0 0,0-1 1 0 0,1 0-1 0 0,-1 0 0 0 0,0 0 1 0 0,1 0-1 0 0,-1 0 1 0 0,0 0-1 0 0,1 0 0 0 0,-1 0 1 0 0,0 0-1 0 0,1 0 0 0 0,-1 0 1 0 0,0 0-1 0 0,1 0 0 0 0,-1 0 1 0 0,0 0-1 0 0,1 0 1 0 0,-1 0-1 0 0,0-1 0 0 0,1 1 1 0 0,-1 0-1 0 0,0 0 0 0 0,10-15 532 0 0,1-26-829 0 0,-10 38 341 0 0,11-69-553 0 0,-4 0 0 0 0,-3 0 0 0 0,-7-125-1 0 0,0 66-850 0 0,-5 75-1901 0 0,3 37-845 0 0,-1 2-4138 0 0,5 15 6244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3:49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4 102 6045 0 0,'5'-71'3656'0'0,"-1"43"-1301"0"0,-3 26-1311 0 0,0 11-190 0 0,-16 520 1206 0 0,15-415 1668 0 0,2-107-3594 0 0,3-14-146 0 0,4-13-240 0 0,7-35-498 0 0,-8 26 581 0 0,1 0 0 0 0,1 1 1 0 0,26-53-1 0 0,-36 81 170 0 0,0 0 1 0 0,0-1-1 0 0,1 1 1 0 0,-1-1-1 0 0,0 1 1 0 0,0 0-1 0 0,0-1 1 0 0,1 1-1 0 0,-1 0 0 0 0,0-1 1 0 0,0 1-1 0 0,1 0 1 0 0,-1 0-1 0 0,0-1 1 0 0,1 1-1 0 0,-1 0 0 0 0,0 0 1 0 0,1-1-1 0 0,-1 1 1 0 0,0 0-1 0 0,1 0 1 0 0,-1 0-1 0 0,0 0 1 0 0,1 0-1 0 0,-1 0 0 0 0,0-1 1 0 0,1 1-1 0 0,-1 0 1 0 0,1 0-1 0 0,-1 0 1 0 0,0 0-1 0 0,1 0 0 0 0,-1 0 1 0 0,1 1-1 0 0,8 11 105 0 0,2 23 511 0 0,-11-34-532 0 0,9 44-102 0 0,6 29 390 0 0,1-29-7355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3:49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8117 0 0,'7'3'5418'0'0,"0"13"-3230"0"0,3 31-2343 0 0,-7-30 472 0 0,-2-13-526 0 0,18 57 65 0 0,-4-33-2995 0 0,4-12-6023 0 0,-15-16 7551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3:50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 8825 0 0,'0'0'1619'0'0,"0"17"2418"0"0,-2-3-3103 0 0,0 0 1 0 0,-1-1-1 0 0,-1 1 1 0 0,-9 22-1 0 0,1-1-537 0 0,-100 268-2743 0 0,58-168-6327 0 0,43-106 6455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2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322 126 5356 0 0,'2'-2'294'0'0,"1"1"-1"0"0,0-1 1 0 0,-1 1-1 0 0,1-1 1 0 0,-1 0-1 0 0,1 0 0 0 0,-1-1 1 0 0,0 1-1 0 0,0 0 1 0 0,0-1-1 0 0,0 1 1 0 0,0-1-1 0 0,-1 0 0 0 0,1 1 1 0 0,-1-1-1 0 0,1 0 1 0 0,-1 0-1 0 0,0 0 1 0 0,-1 0-1 0 0,1 0 1 0 0,0 0-1 0 0,-1 0 0 0 0,1 0 1 0 0,-1 0-1 0 0,0-1 1 0 0,0 1-1 0 0,0 0 1 0 0,-1-4-1 0 0,0 5-196 0 0,0 1 1 0 0,1-1 0 0 0,-1 1-1 0 0,0-1 1 0 0,0 1-1 0 0,0-1 1 0 0,0 1-1 0 0,0 0 1 0 0,0-1-1 0 0,-1 1 1 0 0,1 0-1 0 0,0 0 1 0 0,-1 0-1 0 0,1 0 1 0 0,-1 0-1 0 0,1 0 1 0 0,-1 0-1 0 0,-2-1 1 0 0,-32-13 709 0 0,29 13-626 0 0,-1 0 0 0 0,0 1 0 0 0,1 0 1 0 0,-1 0-1 0 0,0 1 0 0 0,0 0 0 0 0,0 0 1 0 0,1 1-1 0 0,-1 0 0 0 0,0 1 0 0 0,0-1 0 0 0,1 1 1 0 0,-1 1-1 0 0,1-1 0 0 0,0 1 0 0 0,0 1 1 0 0,0-1-1 0 0,0 1 0 0 0,0 0 0 0 0,1 1 1 0 0,0 0-1 0 0,0 0 0 0 0,-7 7 0 0 0,1 0 5 0 0,1 1 0 0 0,0 0 0 0 0,0 0-1 0 0,1 2 1 0 0,1-1 0 0 0,0 1 0 0 0,1 0-1 0 0,1 1 1 0 0,-8 24 0 0 0,10-23-85 0 0,1 0 1 0 0,1 1-1 0 0,1-1 1 0 0,0 1 0 0 0,1 0-1 0 0,2 21 1 0 0,19 102 150 0 0,-8-70-585 0 0,-10-59 95 0 0,2 30-4033 0 0,-4-40 3307 0 0,0 0-1 0 0,0 1 0 0 0,0-1 0 0 0,-1 1 0 0 0,1-1 0 0 0,-1 0 0 0 0,1 1 0 0 0,-1-1 0 0 0,0 0 0 0 0,0 0 1 0 0,0 1-1 0 0,0-1 0 0 0,-3 3 0 0 0,1-1-569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3:5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5569 0 0,'5'-10'349'0'0,"-1"0"0"0"0,0-1 0 0 0,0 1 0 0 0,-1-1 0 0 0,0 0 0 0 0,2-21 0 0 0,-3 83 4860 0 0,0-22-4792 0 0,1-1-1 0 0,2 0 0 0 0,8 33 1 0 0,-13-60-388 0 0,1-1-1 0 0,-1 1 1 0 0,0 0 0 0 0,0 0 0 0 0,1 0 0 0 0,-1 0 0 0 0,0 0 0 0 0,1 0-1 0 0,-1-1 1 0 0,0 1 0 0 0,1 0 0 0 0,0 0 0 0 0,-1-1 0 0 0,1 1 0 0 0,-1 0-1 0 0,1 0 1 0 0,0-1 0 0 0,-1 1 0 0 0,1-1 0 0 0,0 1 0 0 0,0-1 0 0 0,-1 1-1 0 0,1-1 1 0 0,0 1 0 0 0,0-1 0 0 0,0 0 0 0 0,0 0 0 0 0,0 1 0 0 0,1-1-1 0 0,0 0-15 0 0,0-1 0 0 0,-1 1 0 0 0,1-1 0 0 0,-1 0 0 0 0,1 0 0 0 0,0 0 0 0 0,-1 0 0 0 0,1 0 0 0 0,-1 0-1 0 0,0 0 1 0 0,1 0 0 0 0,-1 0 0 0 0,0-1 0 0 0,2-1 0 0 0,7-10-71 0 0,-1 0 0 0 0,12-24 0 0 0,-17 30 130 0 0,7-16-220 0 0,0-1 0 0 0,11-39 0 0 0,-16 41 267 0 0,2 1-1 0 0,0 0 0 0 0,20-35 0 0 0,-24 102 2415 0 0,0 8-4962 0 0,-3-41 1093 0 0,2 1 1 0 0,0-1-1 0 0,7 20 1 0 0,-8-29 625 0 0,0 0 0 0 0,0 0 0 0 0,0 0 0 0 0,1 0 1 0 0,-1 0-1 0 0,1 0 0 0 0,0-1 0 0 0,6 7 0 0 0,-1-4-452 0 0</inkml:trace>
  <inkml:trace contextRef="#ctx0" brushRef="#br0" timeOffset="1">515 71 7793 0 0,'5'-5'502'0'0,"0"1"1"0"0,-1-1-1 0 0,0 0 1 0 0,0 0-1 0 0,0 0 1 0 0,0 0 0 0 0,-1-1-1 0 0,0 0 1 0 0,0 1-1 0 0,-1-1 1 0 0,3-7 413 0 0,-30 26 386 0 0,20-9-1139 0 0,0 0-34 0 0,0 0-1 0 0,0 0 1 0 0,0 0 0 0 0,1 1 0 0 0,-8 10-1 0 0,11-14-106 0 0,0 0 0 0 0,0 1 0 0 0,1-1 0 0 0,-1 0 0 0 0,1 1 0 0 0,-1-1 0 0 0,1 1 0 0 0,0-1-1 0 0,-1 1 1 0 0,1-1 0 0 0,0 1 0 0 0,0-1 0 0 0,0 1 0 0 0,0-1 0 0 0,0 1 0 0 0,1-1-1 0 0,-1 1 1 0 0,0-1 0 0 0,1 1 0 0 0,-1-1 0 0 0,1 1 0 0 0,-1-1 0 0 0,1 0 0 0 0,0 1 0 0 0,0-1-1 0 0,-1 0 1 0 0,1 1 0 0 0,0-1 0 0 0,0 0 0 0 0,2 1 0 0 0,4 6 78 0 0,-1 0 1 0 0,0 0-1 0 0,0 1 1 0 0,0 0-1 0 0,-1 0 1 0 0,0 1-1 0 0,-1-1 1 0 0,4 14-1 0 0,-6-17-118 0 0,-1-1 1 0 0,0 1-1 0 0,-1 0 0 0 0,1-1 1 0 0,-1 1-1 0 0,0 0 1 0 0,0 0-1 0 0,-1 0 0 0 0,0-1 1 0 0,0 1-1 0 0,0 0 0 0 0,-1-1 1 0 0,0 1-1 0 0,0-1 1 0 0,-5 10-1 0 0,-29 34-3486 0 0,-8-9-4107 0 0,34-32 5803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3:51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5032 0 0,'0'0'2'0'0,"2"-2"281"0"0,0 0 0 0 0,1 1 0 0 0,-1-1 0 0 0,0 1-1 0 0,1-1 1 0 0,-1 1 0 0 0,1 0 0 0 0,0 0 0 0 0,-1 0-1 0 0,1 0 1 0 0,0 0 0 0 0,0 0 0 0 0,4 0-1 0 0,0 1 619 0 0,0-1-1 0 0,-1 0 1 0 0,1 0-1 0 0,0 0 0 0 0,0-1 1 0 0,0-1-1 0 0,-1 1 1 0 0,1-1-1 0 0,10-6 0 0 0,-9 4-805 0 0,0 0-1 0 0,0 0 0 0 0,-1-1 1 0 0,0 0-1 0 0,0-1 1 0 0,0 0-1 0 0,-1 0 0 0 0,0 0 1 0 0,-1-1-1 0 0,1 1 0 0 0,6-15 1 0 0,-12 21-87 0 0,1 0 0 0 0,0 0 1 0 0,-1 0-1 0 0,0 0 0 0 0,1 0 1 0 0,-1 0-1 0 0,1 0 0 0 0,-1 0 0 0 0,0 0 1 0 0,0-1-1 0 0,0 1 0 0 0,0 0 1 0 0,0 0-1 0 0,0 0 0 0 0,0-1 0 0 0,0 1 1 0 0,0 0-1 0 0,-1-1 0 0 0,1 1-12 0 0,-1 1 0 0 0,1-1-1 0 0,0 1 1 0 0,-1 0-1 0 0,1-1 1 0 0,-1 1 0 0 0,1 0-1 0 0,-1-1 1 0 0,1 1-1 0 0,-1 0 1 0 0,1 0 0 0 0,-1-1-1 0 0,1 1 1 0 0,-1 0-1 0 0,0 0 1 0 0,1 0-1 0 0,-1 0 1 0 0,1 0 0 0 0,-1 0-1 0 0,1 0 1 0 0,-1 0-1 0 0,0 0 1 0 0,1 0 0 0 0,-1 0-1 0 0,0 0 1 0 0,-3 1-5 0 0,-1 0 0 0 0,1 1-1 0 0,0-1 1 0 0,0 1 0 0 0,0 0 0 0 0,0 0 0 0 0,-6 4 0 0 0,1 2 289 0 0,0-1 0 0 0,1 2 1 0 0,0-1-1 0 0,0 1 1 0 0,1 0-1 0 0,0 1 0 0 0,1 0 1 0 0,0 0-1 0 0,0 0 1 0 0,1 0-1 0 0,0 1 0 0 0,1 0 1 0 0,1 0-1 0 0,-1 1 0 0 0,2-1 1 0 0,0 1-1 0 0,0-1 1 0 0,0 21-1 0 0,2-31-366 0 0,1 0-1 0 0,-1 0 1 0 0,1 0 0 0 0,-1 0 0 0 0,1 0 0 0 0,0 0-1 0 0,-1 0 1 0 0,1 0 0 0 0,0 0 0 0 0,0 0-1 0 0,-1 0 1 0 0,1 0 0 0 0,0-1 0 0 0,0 1 0 0 0,0 0-1 0 0,0-1 1 0 0,0 1 0 0 0,0-1 0 0 0,0 1 0 0 0,1-1-1 0 0,-1 1 1 0 0,0-1 0 0 0,0 0 0 0 0,0 1-1 0 0,0-1 1 0 0,3 0 0 0 0,32 4-12608 0 0,-28-4 10094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3:5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30 8861 0 0,'0'0'115'0'0,"1"0"0"0"0,0-1 0 0 0,-1 1 0 0 0,1 0 1 0 0,-1-1-1 0 0,1 1 0 0 0,-1-1 0 0 0,1 1 0 0 0,-1-1 0 0 0,1 1 0 0 0,-1-1 1 0 0,1 1-1 0 0,-1-1 0 0 0,0 1 0 0 0,1-1 0 0 0,-1 0 0 0 0,0 1 0 0 0,0-1 1 0 0,1 0-1 0 0,-1 1 0 0 0,0-1 0 0 0,0 0 0 0 0,0 1 0 0 0,0-1 0 0 0,0 0 1 0 0,0 1-1 0 0,0-1 0 0 0,0 0 0 0 0,0 1 0 0 0,0-1 0 0 0,0 0 0 0 0,0 1 1 0 0,0-1-1 0 0,-1 0 0 0 0,1 1 0 0 0,0-1 0 0 0,0 0 0 0 0,-1 1 1 0 0,1-1-1 0 0,-1 1 0 0 0,1-1 0 0 0,0 1 0 0 0,-1-1 0 0 0,1 1 0 0 0,-1-1 1 0 0,1 1-1 0 0,-1-1 0 0 0,1 1 0 0 0,-1-1 0 0 0,0 1 0 0 0,1 0 0 0 0,-1-1 1 0 0,0 1-1 0 0,-1 3 168 0 0,1 0 0 0 0,-1 0 0 0 0,1 0 0 0 0,0 0 0 0 0,0 1 0 0 0,0-1 1 0 0,0 0-1 0 0,1 1 0 0 0,-1-1 0 0 0,1 5 0 0 0,-1-2-17 0 0,-9 75 575 0 0,3 1-1 0 0,5 107 1 0 0,3-115-575 0 0,4-14-823 0 0,2-22-5264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3:51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43 9557 0 0,'0'-1'154'0'0,"-1"-1"0"0"0,1 0 0 0 0,0 1 0 0 0,0-1 0 0 0,0 1 0 0 0,0-1 0 0 0,0 0 0 0 0,0 1 0 0 0,0-1 0 0 0,1 0 0 0 0,-1 1 0 0 0,1-1 0 0 0,-1 1 0 0 0,1-1 0 0 0,0 1 0 0 0,-1-1 0 0 0,1 1 0 0 0,0-1 0 0 0,0 1 0 0 0,0 0 0 0 0,0 0 0 0 0,0-1 0 0 0,0 1 0 0 0,1 0 0 0 0,-1 0 0 0 0,0 0 0 0 0,3-1 0 0 0,-1 1-16 0 0,1 1 0 0 0,-1 0-1 0 0,0 0 1 0 0,1 0 0 0 0,-1 1 0 0 0,1-1 0 0 0,-1 1 0 0 0,0 0-1 0 0,1 0 1 0 0,-1 0 0 0 0,0 0 0 0 0,5 3 0 0 0,2 0-182 0 0,0 1 1 0 0,-1 0-1 0 0,0 1 1 0 0,-1 0-1 0 0,1 0 1 0 0,-1 1-1 0 0,0 0 1 0 0,0 0-1 0 0,-1 1 0 0 0,0 0 1 0 0,-1 1-1 0 0,0-1 1 0 0,0 1-1 0 0,-1 0 1 0 0,0 0-1 0 0,0 1 1 0 0,-1 0-1 0 0,0 0 1 0 0,4 18-1 0 0,-5-14 153 0 0,0 1-1 0 0,-1-1 1 0 0,-1 1 0 0 0,0 0-1 0 0,-1-1 1 0 0,0 1 0 0 0,-2 0-1 0 0,1-1 1 0 0,-2 1 0 0 0,0-1-1 0 0,-1 1 1 0 0,0-1 0 0 0,-10 20-1 0 0,1-9 480 0 0,-1 0-1 0 0,-2-2 1 0 0,0 0-1 0 0,-2-1 0 0 0,0 0 1 0 0,-38 33-1 0 0,36-38-1181 0 0,-1 0 1 0 0,0-2-1 0 0,-1 0 0 0 0,-28 13 0 0 0,33-21-2275 0 0,-1-2-3697 0 0,13-5 4392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3:52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10445 0 0,'5'-10'422'0'0,"9"-18"330"0"0,-4 18 4486 0 0,-8 16-4707 0 0,1-1 0 0 0,-2 0-1 0 0,1 1 1 0 0,-1-1 0 0 0,1 1 0 0 0,0 10 0 0 0,9 79-586 0 0,16 104 680 0 0,-4-67-7087 0 0,-21-119-885 0 0,-2-10 5377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3:52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17 170 11425 0 0,'-1'0'105'0'0,"1"-1"-1"0"0,-1 1 1 0 0,0 0-1 0 0,0-1 1 0 0,0 1 0 0 0,0-1-1 0 0,1 1 1 0 0,-1-1-1 0 0,0 1 1 0 0,0-1-1 0 0,1 1 1 0 0,-1-1 0 0 0,0 1-1 0 0,1-1 1 0 0,-1 0-1 0 0,1 0 1 0 0,-1 1-1 0 0,1-1 1 0 0,-1 0 0 0 0,1 0-1 0 0,-1 0 1 0 0,1 1-1 0 0,0-1 1 0 0,0 0 0 0 0,-1 0-1 0 0,1 0 1 0 0,0 0-1 0 0,0 0 1 0 0,0 0-1 0 0,0-1 1 0 0,0-1 199 0 0,1 0 1 0 0,0 1-1 0 0,0-1 0 0 0,0 1 0 0 0,0-1 1 0 0,0 0-1 0 0,1 1 0 0 0,-1 0 0 0 0,1-1 1 0 0,2-2-1 0 0,3-4 76 0 0,1 0 0 0 0,1 1 0 0 0,-1 0 0 0 0,13-8 0 0 0,-6 6-955 0 0,0 1 0 0 0,0 0 0 0 0,1 2 0 0 0,20-8 0 0 0,-23 11-2058 0 0,0 1 0 0 0,1 0 1 0 0,16-2-1 0 0,-19 3 865 0 0</inkml:trace>
  <inkml:trace contextRef="#ctx0" brushRef="#br0" timeOffset="1">24 286 9937 0 0,'0'8'1262'0'0,"2"8"4538"0"0,-1-15-5777 0 0,0-1 0 0 0,-1 0 0 0 0,1 0 0 0 0,0 0 0 0 0,0 0 0 0 0,0 0 0 0 0,0 0 0 0 0,0 0 0 0 0,0 0 0 0 0,0 0 0 0 0,-1-1 0 0 0,1 1 0 0 0,0 0 0 0 0,0 0 0 0 0,0-1 0 0 0,0 1 0 0 0,-1 0 0 0 0,1-1 0 0 0,0 1 0 0 0,0-1 0 0 0,-1 1 0 0 0,1-1 0 0 0,0 0 0 0 0,-1 1 0 0 0,2-2 0 0 0,6-2-765 0 0,0 0 1 0 0,1 0-1 0 0,-1 1 1 0 0,1 1-1 0 0,0-1 1 0 0,15-1-1 0 0,7-2-5659 0 0,-21 4 4736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3:53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11721 0 0,'13'-21'445'0'0,"13"-17"6514"0"0,-26 81-4784 0 0,-15 360-1825 0 0,15-353-541 0 0,0 8-1798 0 0,0-39-2689 0 0,0 1-3364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3:53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34 220 12385 0 0,'-18'-21'3350'0'0,"17"20"-2915"0"0,0 0 1 0 0,-1 0-1 0 0,1 0 1 0 0,0 0-1 0 0,0-1 0 0 0,0 1 1 0 0,0 0-1 0 0,0-1 1 0 0,0 1-1 0 0,1 0 1 0 0,-1-1-1 0 0,0 1 1 0 0,1-1-1 0 0,-1 1 1 0 0,1-1-1 0 0,-1 1 0 0 0,1-1 1 0 0,-1-2-1 0 0,2 2-371 0 0,-1 0-1 0 0,1 0 1 0 0,0 0-1 0 0,0 1 1 0 0,0-1-1 0 0,0 0 1 0 0,0 1-1 0 0,0-1 1 0 0,0 1-1 0 0,1-1 0 0 0,-1 1 1 0 0,0 0-1 0 0,1-1 1 0 0,1 0-1 0 0,19-15-42 0 0,0 2 0 0 0,1 0-1 0 0,1 2 1 0 0,0 0 0 0 0,1 2 0 0 0,34-12-1 0 0,15 1-4676 0 0,-2 7-6291 0 0,-59 13 8454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3:5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16201 0 0,'27'-28'2652'0'0,"-22"22"-2333"0"0,-1 1 1 0 0,1-1 0 0 0,0 1 0 0 0,1 0 0 0 0,0 0 0 0 0,-1 0 0 0 0,2 1 0 0 0,-1 0 0 0 0,0 0 0 0 0,1 1 0 0 0,-1 0 0 0 0,1 0 0 0 0,0 0 0 0 0,0 1 0 0 0,12-2 0 0 0,-1 1-242 0 0,1 1 1 0 0,-1 0 0 0 0,21 2-1 0 0,-34 0-48 0 0,0 1 0 0 0,0-1-1 0 0,0 1 1 0 0,0 0 0 0 0,0 1-1 0 0,0-1 1 0 0,-1 1-1 0 0,1 0 1 0 0,0 0 0 0 0,-1 0-1 0 0,1 1 1 0 0,-1 0 0 0 0,0 0-1 0 0,0 0 1 0 0,0 0 0 0 0,5 6-1 0 0,-7-6 65 0 0,-1-1-1 0 0,1 1 1 0 0,-1 0-1 0 0,0 0 1 0 0,0 0-1 0 0,0 0 1 0 0,-1 1-1 0 0,1-1 1 0 0,-1 0-1 0 0,1 0 1 0 0,-1 0-1 0 0,0 0 1 0 0,-1 1-1 0 0,1-1 1 0 0,0 0-1 0 0,-1 0 1 0 0,0 0-1 0 0,1 0 1 0 0,-1 0-1 0 0,0 0 1 0 0,-1 0-1 0 0,1 0 1 0 0,-1 0-1 0 0,1 0 1 0 0,-1-1-1 0 0,-2 4 1 0 0,-7 11 189 0 0,0-1-1 0 0,-24 25 1 0 0,4-8 7 0 0,12-14-283 0 0,2 0 0 0 0,0 1 0 0 0,1 1 0 0 0,-23 39 0 0 0,32-33-5167 0 0,6-17-992 0 0</inkml:trace>
  <inkml:trace contextRef="#ctx0" brushRef="#br0" timeOffset="1">102 643 18278 0 0,'1'1'295'0'0,"1"2"0"0"0,-1-1 0 0 0,0 0 0 0 0,1 0 0 0 0,-1 0 0 0 0,0 0 0 0 0,-1 1 0 0 0,1-1 0 0 0,0 1 0 0 0,-1-1 0 0 0,1 0 0 0 0,-1 1 0 0 0,0-1 0 0 0,1 1 0 0 0,-1-1 0 0 0,-1 1 0 0 0,1-1 1 0 0,0 1-1 0 0,0-1 0 0 0,-1 1 0 0 0,-1 2 0 0 0,-17 50 2813 0 0,17-50-4228 0 0,-3 7-41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3:55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 6305 0 0,'-3'-1'359'0'0,"-1"1"1"0"0,1 0 0 0 0,0 0 0 0 0,-1 0 0 0 0,1 0 0 0 0,0 0 0 0 0,0 1 0 0 0,-1-1 0 0 0,1 1 0 0 0,0 0 0 0 0,0 0-1 0 0,0 0 1 0 0,0 1 0 0 0,0-1 0 0 0,0 1 0 0 0,0-1 0 0 0,0 1 0 0 0,0 0 0 0 0,1 0 0 0 0,-1 0 0 0 0,1 1-1 0 0,0-1 1 0 0,-4 5 0 0 0,-25 31-2270 0 0,9-3-7219 0 0,20-32 8038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29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16 234 8253 0 0,'-1'-1'214'0'0,"-1"0"1"0"0,1-1-1 0 0,0 1 1 0 0,0 0-1 0 0,0-1 1 0 0,0 1-1 0 0,0-1 1 0 0,0 1-1 0 0,0-1 1 0 0,0 1-1 0 0,1-1 1 0 0,-1 0-1 0 0,1 1 1 0 0,-1-1-1 0 0,1 0 1 0 0,-1 1-1 0 0,1-1 1 0 0,0 0-1 0 0,0 0 1 0 0,0 1-1 0 0,0-1 1 0 0,0 0-1 0 0,1-2 1 0 0,0 1-72 0 0,0 0 0 0 0,1 0 0 0 0,0 0 0 0 0,-1 0 0 0 0,1 0 0 0 0,0 0 0 0 0,0 1 0 0 0,0-1 0 0 0,0 1 0 0 0,1 0 0 0 0,4-4 0 0 0,8-5-142 0 0,1 2 0 0 0,0-1-1 0 0,28-10 1 0 0,-40 18 82 0 0,51-22-250 0 0,1 3 0 0 0,94-22 0 0 0,-146 42 163 0 0,18-4 68 0 0,0 0 0 0 0,44-1 0 0 0,-65 8-4 0 0,0 1 1 0 0,-1 0-1 0 0,1-1 0 0 0,-1 1 0 0 0,0 0 1 0 0,0 0-1 0 0,0-1 0 0 0,0 1 1 0 0,0 0-1 0 0,0 0 0 0 0,-2 4 0 0 0,-15 25 87 0 0,-18 51 1 0 0,2-5-109 0 0,23-51 2947 0 0,20-42-2619 0 0,25-47-213 0 0,-25 43-123 0 0,-1 1 0 0 0,2 0 0 0 0,1 1 0 0 0,0 0-1 0 0,1 1 1 0 0,27-26 0 0 0,-40 42-22 0 0,1-1-1 0 0,-1 1 1 0 0,1 0 0 0 0,0 0 0 0 0,-1 0 0 0 0,1 0-1 0 0,-1 0 1 0 0,1 0 0 0 0,-1 0 0 0 0,1 0 0 0 0,-1 0-1 0 0,1 0 1 0 0,0 1 0 0 0,-1-1 0 0 0,1 0 0 0 0,-1 0-1 0 0,1 0 1 0 0,-1 1 0 0 0,1-1 0 0 0,-1 0 0 0 0,1 0-1 0 0,-1 1 1 0 0,0-1 0 0 0,1 1 0 0 0,-1-1 0 0 0,1 0-1 0 0,-1 1 1 0 0,0-1 0 0 0,1 1 0 0 0,-1-1 0 0 0,0 1-1 0 0,1-1 1 0 0,-1 1 0 0 0,0-1 0 0 0,0 1 0 0 0,0-1-1 0 0,0 1 1 0 0,1-1 0 0 0,-1 1 0 0 0,0 0 0 0 0,15 35 258 0 0,-8-16 21 0 0,-4-16-250 0 0,0 0 0 0 0,0 0-1 0 0,0 0 1 0 0,0 0 0 0 0,1-1 0 0 0,-1 1 0 0 0,1-1 0 0 0,0 0-1 0 0,0 0 1 0 0,0-1 0 0 0,0 1 0 0 0,1-1 0 0 0,-1 0 0 0 0,1 0-1 0 0,-1 0 1 0 0,1 0 0 0 0,0-1 0 0 0,0 0 0 0 0,-1 0 0 0 0,1 0 0 0 0,0-1-1 0 0,0 0 1 0 0,0 1 0 0 0,0-2 0 0 0,0 1 0 0 0,0-1 0 0 0,0 1-1 0 0,7-3 1 0 0,-2 0-121 0 0,0 0 0 0 0,-1 0 0 0 0,1-1 0 0 0,-1 0 0 0 0,0-1 1 0 0,0 0-1 0 0,0 0 0 0 0,-1-1 0 0 0,0 0 0 0 0,0-1 0 0 0,0 1 0 0 0,-1-2 0 0 0,7-7 0 0 0,-13 13 45 0 0,0 1 0 0 0,0-1 1 0 0,0 0-1 0 0,1 0 0 0 0,-2 0 1 0 0,1 0-1 0 0,0 0 0 0 0,0 0 1 0 0,-1 0-1 0 0,1 0 0 0 0,-1 0 1 0 0,1 0-1 0 0,-1-1 0 0 0,0 1 0 0 0,0 0 1 0 0,0-3-1 0 0,-1 4 51 0 0,1 0 0 0 0,0 0 0 0 0,0 0 0 0 0,-1 0 0 0 0,1 0 0 0 0,-1 0 0 0 0,1 0 0 0 0,-1 1 0 0 0,1-1 0 0 0,-1 0 0 0 0,0 0 0 0 0,1 0 0 0 0,-1 0 0 0 0,0 1 0 0 0,0-1 0 0 0,1 0 0 0 0,-1 1 0 0 0,0-1 0 0 0,0 1 0 0 0,0-1 0 0 0,0 1 0 0 0,0-1 0 0 0,0 1 0 0 0,0 0 0 0 0,0-1 0 0 0,0 1 0 0 0,0 0 0 0 0,0 0 0 0 0,0-1 0 0 0,0 1 0 0 0,0 0 0 0 0,0 0 0 0 0,-1 1 0 0 0,-4 2 89 0 0,0 1 0 0 0,1 0 1 0 0,0 1-1 0 0,0-1 0 0 0,0 1 0 0 0,1 0 0 0 0,0 0 0 0 0,-1 1 0 0 0,2-1 1 0 0,-6 10-1 0 0,8-13-65 0 0,-1 1 1 0 0,1-1-1 0 0,0 1 1 0 0,-1-1 0 0 0,1 1-1 0 0,1 0 1 0 0,-1 0 0 0 0,0-1-1 0 0,1 1 1 0 0,-1 0-1 0 0,1 0 1 0 0,0 0 0 0 0,0 0-1 0 0,0 0 1 0 0,0-1-1 0 0,0 1 1 0 0,1 0 0 0 0,0 0-1 0 0,0 3 1 0 0,1-5-101 0 0,-1 1 0 0 0,1 0 0 0 0,0 0-1 0 0,0-1 1 0 0,0 1 0 0 0,0-1 0 0 0,0 1 0 0 0,0-1 0 0 0,0 0 0 0 0,0 0 0 0 0,0 0 0 0 0,1 0-1 0 0,-1 0 1 0 0,0 0 0 0 0,1-1 0 0 0,-1 1 0 0 0,0-1 0 0 0,1 0 0 0 0,-1 0 0 0 0,1 1-1 0 0,-1-2 1 0 0,5 1 0 0 0,7-1-1606 0 0,0 0 0 0 0,0-1 0 0 0,0 0 0 0 0,0-1 0 0 0,0-1 1 0 0,-1 0-1 0 0,0-1 0 0 0,0 0 0 0 0,21-12 0 0 0,-18 8 535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3:55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18 5473 0 0,'13'-8'-747'0'0,"7"-1"8773"0"0,-20 10-7823 0 0,0 0 0 0 0,0-1 0 0 0,0 1 0 0 0,0 0 0 0 0,0 0 0 0 0,0 0 0 0 0,0 0 0 0 0,0 0 0 0 0,0 0 0 0 0,-1 0 0 0 0,1 0 0 0 0,0 0 0 0 0,-1 0 0 0 0,1-1 0 0 0,0 1 0 0 0,-1 0 0 0 0,1 0 0 0 0,-1 0 0 0 0,0-1 0 0 0,1 1 0 0 0,-1 0 0 0 0,1 0 0 0 0,-1-1 0 0 0,0 1 0 0 0,-1 0 0 0 0,-9 22-27 0 0,0 0 0 0 0,2 1 0 0 0,1 0 0 0 0,0 0 0 0 0,-7 48 0 0 0,9-43-895 0 0,0 13-3607 0 0,4-20-2617 0 0,1-16 4993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3:5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10717 0 0,'0'0'120'0'0,"1"0"0"0"0,-1 0 0 0 0,0 0 1 0 0,0 0-1 0 0,1-1 0 0 0,-1 1 0 0 0,1 0 0 0 0,-1 0 0 0 0,0 0 1 0 0,1 0-1 0 0,-1 0 0 0 0,0 0 0 0 0,1 0 0 0 0,-1 0 0 0 0,0 0 1 0 0,1 1-1 0 0,-1-1 0 0 0,0 0 0 0 0,1 0 0 0 0,-1 0 0 0 0,0 0 1 0 0,1 0-1 0 0,-1 0 0 0 0,0 1 0 0 0,0-1 0 0 0,1 0 0 0 0,-1 0 1 0 0,0 1-1 0 0,0-1 0 0 0,1 0 0 0 0,-1 0 0 0 0,0 1 0 0 0,0-1 0 0 0,0 0 1 0 0,1 0-1 0 0,-1 1 0 0 0,0-1 0 0 0,0 0 0 0 0,0 1 0 0 0,0-1 1 0 0,5 25 1877 0 0,-4 40-1768 0 0,-2-46 231 0 0,-7 244-1112 0 0,6-245 58 0 0,0-11-2705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3:56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20 145 8881 0 0,'-2'-2'453'0'0,"0"-1"1"0"0,0 0 0 0 0,0 1-1 0 0,0-1 1 0 0,1 0-1 0 0,-1 0 1 0 0,1 0-1 0 0,0 0 1 0 0,0 0 0 0 0,0-1-1 0 0,0 1 1 0 0,0 0-1 0 0,1 0 1 0 0,0-1 0 0 0,-1 1-1 0 0,1 0 1 0 0,0-1-1 0 0,1-4 1 0 0,3 4-356 0 0,-1-1-1 0 0,1 1 1 0 0,-1 1 0 0 0,1-1-1 0 0,0 0 1 0 0,1 1 0 0 0,-1 0-1 0 0,1 0 1 0 0,5-2 0 0 0,2-2-161 0 0,0 1 0 0 0,1 0 0 0 0,0 1 1 0 0,1 0-1 0 0,-1 1 0 0 0,1 1 1 0 0,-1 0-1 0 0,1 1 0 0 0,20-1 0 0 0,-33 3 66 0 0,0 0-1 0 0,0 0 0 0 0,0 1 1 0 0,-1-1-1 0 0,1 0 1 0 0,0 0-1 0 0,0 0 0 0 0,0 1 1 0 0,-1-1-1 0 0,1 0 1 0 0,0 1-1 0 0,-1-1 0 0 0,1 1 1 0 0,0-1-1 0 0,-1 1 0 0 0,1-1 1 0 0,-1 1-1 0 0,1-1 1 0 0,0 1-1 0 0,-1 0 0 0 0,1-1 1 0 0,-1 1-1 0 0,0 0 0 0 0,1-1 1 0 0,-1 1-1 0 0,0 0 1 0 0,1 0-1 0 0,-1-1 0 0 0,0 1 1 0 0,0 0-1 0 0,1 0 1 0 0,-1-1-1 0 0,0 1 0 0 0,0 0 1 0 0,0 0-1 0 0,0 0 0 0 0,0 0 1 0 0,0-1-1 0 0,-1 1 1 0 0,1 0-1 0 0,0 0 0 0 0,0-1 1 0 0,0 1-1 0 0,-1 0 1 0 0,1 0-1 0 0,0-1 0 0 0,-1 1 1 0 0,0 1-1 0 0,-17 36 20 0 0,-20 6-7 0 0,27-33-12 0 0,1 1 1 0 0,0 0-1 0 0,1 1 1 0 0,-15 26 0 0 0,24-38-17 0 0,0 1 0 0 0,-1-1 0 0 0,1 1 0 0 0,0-1 0 0 0,0 1 0 0 0,0-1 0 0 0,0 1 0 0 0,1 0 0 0 0,-1-1 0 0 0,0 1 0 0 0,1-1 0 0 0,-1 1 0 0 0,1-1 0 0 0,-1 1 0 0 0,1-1 0 0 0,0 0 0 0 0,0 1 0 0 0,-1-1 0 0 0,1 0 0 0 0,0 0 0 0 0,0 1 0 0 0,0-1 0 0 0,1 0 0 0 0,-1 0 0 0 0,0 0 0 0 0,0 0 0 0 0,0 0 0 0 0,3 1 0 0 0,50 31-432 0 0,-32-21 416 0 0,-16-8 9 0 0,-1 0-1 0 0,1 0 1 0 0,-1 1 0 0 0,0 0 0 0 0,0-1-1 0 0,-1 1 1 0 0,1 1 0 0 0,5 9 0 0 0,-8-12 46 0 0,-1-1 1 0 0,0 0 0 0 0,0 0 0 0 0,0 1-1 0 0,0-1 1 0 0,-1 0 0 0 0,1 1-1 0 0,0-1 1 0 0,-1 1 0 0 0,0-1 0 0 0,0 1-1 0 0,0-1 1 0 0,0 1 0 0 0,0-1 0 0 0,0 1-1 0 0,0-1 1 0 0,-1 1 0 0 0,1-1-1 0 0,-1 0 1 0 0,0 1 0 0 0,0-1 0 0 0,0 0-1 0 0,0 1 1 0 0,0-1 0 0 0,0 0 0 0 0,-3 3-1 0 0,-13 15 282 0 0,0 0 0 0 0,-1-2 0 0 0,-1 0 0 0 0,-35 26-1 0 0,6-13-3791 0 0,-4-6-5744 0 0,49-23 7429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3:56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12381 0 0,'7'-4'257'0'0,"-1"-1"1"0"0,1 1-1 0 0,0 0 0 0 0,0 0 1 0 0,0 1-1 0 0,14-5 1 0 0,-12 5-128 0 0,1-1 1 0 0,-1 0 0 0 0,0-1 0 0 0,12-7 0 0 0,-5 0-8 0 0,28-24-24 0 0,-42 33-101 0 0,0 1 0 0 0,0-1 0 0 0,0 1 0 0 0,0-1 0 0 0,-1 0 0 0 0,1 0 0 0 0,-1 1-1 0 0,0-1 1 0 0,0 0 0 0 0,0 0 0 0 0,0-1 0 0 0,0 1 0 0 0,0 0 0 0 0,-1 0 0 0 0,1-4 0 0 0,-2 6 17 0 0,1 1 0 0 0,-1-1-1 0 0,1 1 1 0 0,-1-1 0 0 0,1 1-1 0 0,-1 0 1 0 0,1-1 0 0 0,-1 1 0 0 0,1 0-1 0 0,-1-1 1 0 0,1 1 0 0 0,-1 0 0 0 0,1 0-1 0 0,-1-1 1 0 0,0 1 0 0 0,1 0-1 0 0,-1 0 1 0 0,1 0 0 0 0,-1 0 0 0 0,0 0-1 0 0,1 0 1 0 0,-1 0 0 0 0,1 0 0 0 0,-1 0-1 0 0,0 0 1 0 0,1 0 0 0 0,-1 1 0 0 0,1-1-1 0 0,-1 0 1 0 0,0 0 0 0 0,1 0-1 0 0,-1 1 1 0 0,1-1 0 0 0,-1 1 0 0 0,-23 8 499 0 0,9 3-268 0 0,1 0 0 0 0,0 1 0 0 0,-20 24 0 0 0,30-32-200 0 0,0 0-1 0 0,0 1 0 0 0,1 0 0 0 0,-1 0 1 0 0,1 0-1 0 0,0 1 0 0 0,1-1 0 0 0,0 0 0 0 0,0 1 1 0 0,0 0-1 0 0,1 0 0 0 0,0-1 0 0 0,-1 10 1 0 0,3-15-110 0 0,-1 0 1 0 0,1 0 0 0 0,-1 0 0 0 0,1-1 0 0 0,-1 1 0 0 0,1 0 0 0 0,-1-1-1 0 0,1 1 1 0 0,-1 0 0 0 0,1-1 0 0 0,0 1 0 0 0,0-1 0 0 0,-1 1 0 0 0,1-1-1 0 0,0 1 1 0 0,0-1 0 0 0,0 1 0 0 0,-1-1 0 0 0,1 0 0 0 0,0 1-1 0 0,0-1 1 0 0,0 0 0 0 0,0 0 0 0 0,0 0 0 0 0,0 0 0 0 0,-1 0 0 0 0,1 0-1 0 0,2 0 1 0 0,32 1-4897 0 0,-29-1 3666 0 0,22-6-3431 0 0,-14 2 3318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3:5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21 9321 0 0,'20'-18'1960'0'0,"-20"15"641"0"0,-10 11-1392 0 0,-37 23 399 0 0,41-29-1590 0 0,1 1 0 0 0,0 0 0 0 0,-1 0 0 0 0,1 0 1 0 0,0 1-1 0 0,0 0 0 0 0,1 0 0 0 0,-1 0 0 0 0,1 0 1 0 0,0 1-1 0 0,-6 8 0 0 0,10-13-13 0 0,-1 1 1 0 0,1-1-1 0 0,0 1 0 0 0,0-1 1 0 0,-1 1-1 0 0,1-1 1 0 0,0 1-1 0 0,0-1 0 0 0,0 1 1 0 0,0-1-1 0 0,0 1 1 0 0,0 0-1 0 0,0-1 0 0 0,0 1 1 0 0,0-1-1 0 0,0 1 1 0 0,0-1-1 0 0,0 1 0 0 0,0-1 1 0 0,1 1-1 0 0,-1-1 0 0 0,0 1 1 0 0,0-1-1 0 0,1 1 1 0 0,-1-1-1 0 0,0 1 0 0 0,0-1 1 0 0,1 1-1 0 0,-1-1 1 0 0,1 0-1 0 0,-1 1 0 0 0,0-1 1 0 0,1 0-1 0 0,-1 1 1 0 0,1-1-1 0 0,0 1 0 0 0,25 10-83 0 0,-24-11 92 0 0,0 0 0 0 0,0 0 1 0 0,0 1-1 0 0,0-1 0 0 0,0 1 1 0 0,0-1-1 0 0,-1 1 0 0 0,1 0 1 0 0,0 0-1 0 0,0 0 0 0 0,0 0 0 0 0,-1 0 1 0 0,1 0-1 0 0,-1 1 0 0 0,1-1 1 0 0,-1 0-1 0 0,1 1 0 0 0,-1-1 1 0 0,0 1-1 0 0,0 0 0 0 0,1-1 1 0 0,-1 1-1 0 0,0 0 0 0 0,1 3 1 0 0,-3-2 33 0 0,1 0 0 0 0,-1 0 1 0 0,1 0-1 0 0,-1 0 1 0 0,0-1-1 0 0,0 1 1 0 0,-1 0-1 0 0,1-1 1 0 0,-1 1-1 0 0,1-1 1 0 0,-1 1-1 0 0,0-1 0 0 0,-4 5 1 0 0,-36 33-1931 0 0,23-24-2550 0 0,4-1-3569 0 0,13-13 6930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3:5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53 11997 0 0,'20'-24'360'0'0,"-17"20"-143"0"0,-1 1 1 0 0,1 0 0 0 0,-1 0-1 0 0,1-1 1 0 0,0 2 0 0 0,0-1-1 0 0,5-4 1 0 0,-4 25 3571 0 0,-5 24-2533 0 0,-8 8-762 0 0,1 0 0 0 0,0 99-1 0 0,8-41-6519 0 0,0-49-2533 0 0</inkml:trace>
  <inkml:trace contextRef="#ctx0" brushRef="#br0" timeOffset="1">25 409 12805 0 0,'-1'-1'173'0'0,"0"1"-1"0"0,0 0 1 0 0,-1 0-1 0 0,1-1 1 0 0,0 1-1 0 0,0-1 0 0 0,0 1 1 0 0,0-1-1 0 0,0 1 1 0 0,0-1-1 0 0,0 0 1 0 0,0 1-1 0 0,0-1 1 0 0,0 0-1 0 0,0 0 1 0 0,1 0-1 0 0,-1 1 1 0 0,0-1-1 0 0,0 0 1 0 0,1 0-1 0 0,-1 0 1 0 0,1 0-1 0 0,-1-1 1 0 0,1 1-1 0 0,-1 0 0 0 0,1 0 1 0 0,0 0-1 0 0,-1 0 1 0 0,1 0-1 0 0,0-1 1 0 0,0 1-1 0 0,0 0 1 0 0,0-2-1 0 0,13-16 2554 0 0,3 4-3699 0 0,33-21-1059 0 0,5 6-3900 0 0,-24 13 487 0 0,-11 6 3404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3:5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32 6833 0 0,'5'-7'-392'0'0,"3"-9"4022"0"0,-8 8 51 0 0,-11 12-2520 0 0,-1 5-517 0 0,1 0-1 0 0,0 1 0 0 0,1 0 1 0 0,-15 19-1 0 0,16-17-529 0 0,0 1 1 0 0,1-1-1 0 0,1 2 1 0 0,0-1-1 0 0,1 1 1 0 0,0 0-1 0 0,1 0 1 0 0,1 1-1 0 0,0-1 1 0 0,1 1-1 0 0,1 0 1 0 0,0 0-1 0 0,0 16 0 0 0,2-30-99 0 0,1 0-1 0 0,-1 0 0 0 0,0 0 0 0 0,0 0 0 0 0,1 0 0 0 0,-1 0 0 0 0,0-1 0 0 0,1 1 0 0 0,-1 0 0 0 0,1 0 1 0 0,-1 0-1 0 0,1 0 0 0 0,0-1 0 0 0,-1 1 0 0 0,1 0 0 0 0,0-1 0 0 0,-1 1 0 0 0,1 0 0 0 0,0-1 0 0 0,0 1 1 0 0,0-1-1 0 0,0 1 0 0 0,0-1 0 0 0,-1 1 0 0 0,1-1 0 0 0,0 0 0 0 0,0 0 0 0 0,0 1 0 0 0,0-1 0 0 0,0 0 0 0 0,0 0 1 0 0,0 0-1 0 0,0 0 0 0 0,0 0 0 0 0,0 0 0 0 0,0 0 0 0 0,0 0 0 0 0,1-1 0 0 0,2 1-14 0 0,-1 0-1 0 0,0-1 1 0 0,0 1 0 0 0,0-1-1 0 0,1 0 1 0 0,-1 0-1 0 0,0 0 1 0 0,0 0 0 0 0,0-1-1 0 0,3-1 1 0 0,6-8-89 0 0,0 1-137 0 0,-1 0 0 0 0,0-1 0 0 0,11-13 0 0 0,-19 20 177 0 0,0-1 1 0 0,0 1 0 0 0,-1-1-1 0 0,0 0 1 0 0,1 1-1 0 0,-2-1 1 0 0,1 0 0 0 0,0 0-1 0 0,-1 0 1 0 0,0-1 0 0 0,0 1-1 0 0,-1 0 1 0 0,1-6 0 0 0,-1 8 60 0 0,0 0 0 0 0,-1 0 0 0 0,1 0 0 0 0,0 0 0 0 0,-1 0 0 0 0,0 1 0 0 0,0-1 0 0 0,0 0 0 0 0,0 0 0 0 0,0 1-1 0 0,0-1 1 0 0,-1 0 0 0 0,1 1 0 0 0,-1-1 0 0 0,0 1 0 0 0,1 0 0 0 0,-1 0 0 0 0,-1 0 0 0 0,1 0 0 0 0,0 0 0 0 0,0 0 0 0 0,-1 0 0 0 0,1 1 0 0 0,-1-1 0 0 0,-3-1 0 0 0,-33-9-2505 0 0,-1 9-7838 0 0,35 3 8652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3:5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203 192 8329 0 0,'58'-173'7414'0'0,"-57"172"-7388"0"0,-1 0 1 0 0,1 1-1 0 0,-1-1 1 0 0,0 0-1 0 0,0 0 0 0 0,0 0 1 0 0,1 0-1 0 0,-1 1 1 0 0,0-1-1 0 0,0 0 1 0 0,0 0-1 0 0,0 0 1 0 0,0 0-1 0 0,0 1 1 0 0,-1-1-1 0 0,1 0 0 0 0,0 0 1 0 0,0 0-1 0 0,-1 1 1 0 0,1-1-1 0 0,-1-1 1 0 0,-11 8 619 0 0,-15 27 558 0 0,9 3-1069 0 0,2 1-1 0 0,1 1 1 0 0,2 1-1 0 0,1 0 1 0 0,3 0-1 0 0,1 1 1 0 0,1 0-1 0 0,0 57 1 0 0,5-59-582 0 0,2-1 0 0 0,7 51 0 0 0,6-20-10283 0 0,-11-63 8835 0 0</inkml:trace>
  <inkml:trace contextRef="#ctx0" brushRef="#br0" timeOffset="1">22 577 14729 0 0,'-17'-5'456'0'0,"15"2"-188"0"0,0-1 28 0 0,2 0-24 0 0,0-1 141 0 0,0 0-85 0 0,12-2-84 0 0,-2 0-120 0 0,3-3-144 0 0,1 1-140 0 0,1 0-328 0 0,4 0-429 0 0,5-3-547 0 0,1 0-740 0 0,4 2-740 0 0,-2-1 708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3:5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21 6165 0 0,'-20'-19'576'0'0,"20"19"-510"0"0,0-1 1 0 0,-1 1-1 0 0,1 0 1 0 0,-1 0-1 0 0,1 0 1 0 0,0 0-1 0 0,-1 0 1 0 0,1 0-1 0 0,-1 0 1 0 0,1 0-1 0 0,0 0 1 0 0,-1 0-1 0 0,1 0 1 0 0,-1 0-1 0 0,1 0 1 0 0,-1 0-1 0 0,1 0 1 0 0,0 0-1 0 0,-1 0 1 0 0,1 0-1 0 0,-1 0 1 0 0,1 1-1 0 0,0-1 1 0 0,-1 0-1 0 0,1 0 1 0 0,0 1-1 0 0,-1-1 1 0 0,1 0-1 0 0,0 0 1 0 0,-1 1-1 0 0,-2 4 265 0 0,1 0-1 0 0,0-1 0 0 0,0 1 0 0 0,0 0 1 0 0,1 0-1 0 0,0 0 0 0 0,-1 6 0 0 0,1-9-384 0 0,-15 94 1212 0 0,-6 124 0 0 0,17-161-861 0 0,-5 141 3048 0 0,10-199-3399 0 0,31-14-1290 0 0,8-9-13 0 0,-25 13 1292 0 0,-1 0 0 0 0,1 1 0 0 0,1 1 0 0 0,-1 1 0 0 0,1 0-1 0 0,0 1 1 0 0,1 0 0 0 0,-1 1 0 0 0,1 1 0 0 0,24-2 0 0 0,-39 5 100 0 0,-1 0 0 0 0,1 0-1 0 0,-1 0 1 0 0,0 0 0 0 0,1 1 0 0 0,-1-1 0 0 0,1 0 0 0 0,-1 0 0 0 0,0 0 0 0 0,1 0 0 0 0,-1 1 0 0 0,0-1 0 0 0,1 0 0 0 0,-1 0 0 0 0,0 0 0 0 0,1 1 0 0 0,-1-1 0 0 0,0 0 0 0 0,0 1 0 0 0,1-1 0 0 0,-1 0 0 0 0,0 1 0 0 0,0-1 0 0 0,1 0 0 0 0,-1 1 0 0 0,0-1 0 0 0,0 0 0 0 0,0 1 0 0 0,0-1-1 0 0,0 1 1 0 0,0-1 0 0 0,0 0 0 0 0,0 1 0 0 0,1-1 0 0 0,-1 1 0 0 0,-1-1 0 0 0,1 0 0 0 0,0 1 0 0 0,0-1 0 0 0,0 1 0 0 0,0-1 0 0 0,0 0 0 0 0,0 1 0 0 0,0-1 0 0 0,0 1 0 0 0,-1-1 0 0 0,1 0 0 0 0,0 1 0 0 0,0-1 0 0 0,-1 0 0 0 0,1 1 0 0 0,0-1 0 0 0,0 0 0 0 0,-1 0 0 0 0,1 1 0 0 0,0-1-1 0 0,-1 0 1 0 0,1 0 0 0 0,0 1 0 0 0,-1-1 0 0 0,-17 21 782 0 0,0-6-829 0 0,-1 0 0 0 0,0-2 0 0 0,-43 23 0 0 0,42-26-1996 0 0,-1-1-1 0 0,-24 8 1 0 0,29-14-4098 0 0,13-3 4795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3:59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 5953 0 0,'3'-3'2718'0'0,"-7"7"-846"0"0,-16 15-16 0 0,-25 37-1135 0 0,41-50-612 0 0,1 1 0 0 0,0-1 1 0 0,0 1-1 0 0,0-1 0 0 0,1 1 0 0 0,0 0 0 0 0,0 0 1 0 0,1 0-1 0 0,0 0 0 0 0,0 13 0 0 0,1-19-102 0 0,0 0-1 0 0,0-1 1 0 0,0 1-1 0 0,0 0 1 0 0,1-1-1 0 0,-1 1 1 0 0,0 0-1 0 0,1-1 1 0 0,-1 1-1 0 0,0-1 1 0 0,1 1 0 0 0,-1-1-1 0 0,0 1 1 0 0,1-1-1 0 0,-1 1 1 0 0,1-1-1 0 0,-1 1 1 0 0,1-1-1 0 0,-1 0 1 0 0,1 1-1 0 0,0-1 1 0 0,-1 1-1 0 0,1-1 1 0 0,-1 0-1 0 0,1 0 1 0 0,0 0-1 0 0,-1 1 1 0 0,1-1-1 0 0,0 0 1 0 0,-1 0-1 0 0,1 0 1 0 0,0 0-1 0 0,-1 0 1 0 0,1 0-1 0 0,0 0 1 0 0,-1 0-1 0 0,1 0 1 0 0,0 0 0 0 0,-1 0-1 0 0,1-1 1 0 0,0 1-1 0 0,-1 0 1 0 0,1 0-1 0 0,0-1 1 0 0,29-12-141 0 0,-26 9-105 0 0,0 1 0 0 0,-1-1-1 0 0,1 0 1 0 0,-1 0 0 0 0,0-1 0 0 0,-1 1 0 0 0,1 0 0 0 0,-1-1 0 0 0,0 0 0 0 0,0 1 0 0 0,0-1 0 0 0,0 0 0 0 0,-1 0 0 0 0,0 0 0 0 0,0 0 0 0 0,0 0 0 0 0,-1 0 0 0 0,0 0 0 0 0,0-11 0 0 0,-11-4-5637 0 0,9 17 4792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00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55 6701 0 0,'-16'7'948'0'0,"0"1"1"0"0,0 1 0 0 0,-14 11 0 0 0,25-17-336 0 0,0 1 1 0 0,1 0-1 0 0,0 0 1 0 0,0 0-1 0 0,0 0 1 0 0,0 0-1 0 0,1 1 1 0 0,-4 5-1 0 0,11-7 2112 0 0,10-5-1875 0 0,10-6-577 0 0,47-22-1108 0 0,74-22 0 0 0,2 9-10043 0 0,-118 35 8837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30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14 8745 0 0,'24'-13'1735'0'0,"-53"35"6519"0"0,17-11-7954 0 0,2 0 0 0 0,-1 1 1 0 0,1 1-1 0 0,-9 15 0 0 0,19-28-251 0 0,0 0 0 0 0,-1 1 0 0 0,1-1 0 0 0,0 0 0 0 0,-1 0-1 0 0,1 1 1 0 0,0-1 0 0 0,0 0 0 0 0,-1 0 0 0 0,1 1 0 0 0,0-1 0 0 0,0 0 0 0 0,-1 1 0 0 0,1-1-1 0 0,0 0 1 0 0,0 1 0 0 0,0-1 0 0 0,0 0 0 0 0,0 1 0 0 0,0-1 0 0 0,0 1 0 0 0,-1-1-1 0 0,1 0 1 0 0,0 1 0 0 0,0-1 0 0 0,0 0 0 0 0,1 1 0 0 0,-1-1 0 0 0,0 1 0 0 0,0-1-1 0 0,0 0 1 0 0,0 1 0 0 0,0-1 0 0 0,0 0 0 0 0,0 1 0 0 0,1-1 0 0 0,-1 0 0 0 0,0 1-1 0 0,0-1 1 0 0,0 0 0 0 0,1 1 0 0 0,-1-1 0 0 0,19-6 383 0 0,22-20-670 0 0,-37 23 229 0 0,0 0 0 0 0,1 0 0 0 0,-1 0-1 0 0,1 1 1 0 0,-1 0 0 0 0,1 0 0 0 0,0 0 0 0 0,-1 0-1 0 0,1 1 1 0 0,0-1 0 0 0,0 1 0 0 0,11 0-1 0 0,-15 2 32 0 0,0 0-1 0 0,0 0 1 0 0,0 0-1 0 0,0 0 1 0 0,-1 0-1 0 0,1 0 0 0 0,0 0 1 0 0,0 1-1 0 0,-1-1 1 0 0,1 0-1 0 0,-1 0 1 0 0,1 1-1 0 0,-1-1 0 0 0,0 0 1 0 0,1 1-1 0 0,-1-1 1 0 0,0 1-1 0 0,0 1 1 0 0,5 29 310 0 0,-4 20-238 0 0,-2 1 0 0 0,-10 71 1 0 0,-1 48-17 0 0,12-169-77 0 0,0-1 0 0 0,0 0 0 0 0,0 1 0 0 0,0-1-1 0 0,0 0 1 0 0,0 0 0 0 0,1 1 0 0 0,-1-1 0 0 0,1 0 0 0 0,0 0 0 0 0,-1 1-1 0 0,1-1 1 0 0,0 0 0 0 0,0 0 0 0 0,1 0 0 0 0,-1 0 0 0 0,0 0 0 0 0,1-1-1 0 0,-1 1 1 0 0,1 0 0 0 0,-1-1 0 0 0,1 1 0 0 0,0-1 0 0 0,0 1 0 0 0,0-1-1 0 0,0 0 1 0 0,4 3 0 0 0,-3-4-37 0 0,0 1 0 0 0,0-1 0 0 0,0 0 0 0 0,0 0 0 0 0,0 0 0 0 0,0 0 0 0 0,0 0 0 0 0,0-1 0 0 0,0 1 0 0 0,0-1 0 0 0,-1 0 0 0 0,1 0 0 0 0,0 0 1 0 0,0 0-1 0 0,0 0 0 0 0,-1-1 0 0 0,1 1 0 0 0,-1-1 0 0 0,1 0 0 0 0,-1 1 0 0 0,3-4 0 0 0,2-1-3 0 0,0-1 0 0 0,0 0 1 0 0,-1 0-1 0 0,0-1 0 0 0,0 0 1 0 0,-1 0-1 0 0,0 0 0 0 0,-1-1 0 0 0,1 0 1 0 0,-1 0-1 0 0,-1 0 0 0 0,0 0 1 0 0,0 0-1 0 0,2-19 0 0 0,-4 20 36 0 0,0 1-1 0 0,-1-1 1 0 0,0 0-1 0 0,-1 1 1 0 0,1-1 0 0 0,-1 1-1 0 0,-1-1 1 0 0,1 1-1 0 0,-1-1 1 0 0,-1 1-1 0 0,1 0 1 0 0,-1 0-1 0 0,-1 0 1 0 0,1 0 0 0 0,-1 0-1 0 0,0 1 1 0 0,-1 0-1 0 0,1 0 1 0 0,-7-6-1 0 0,-3 0-3023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00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9333 0 0,'1'-1'96'0'0,"22"-29"1262"0"0,-22 29-1000 0 0,0 0 0 0 0,0 0 1 0 0,0 0-1 0 0,0 0 1 0 0,0 1-1 0 0,0-1 1 0 0,0 0-1 0 0,1 0 0 0 0,-1 1 1 0 0,0-1-1 0 0,0 1 1 0 0,1-1-1 0 0,-1 1 0 0 0,2-1 1 0 0,1 48 2275 0 0,-22 320-3291 0 0,17-359 112 0 0,-2 18-3707 0 0,-4-12-4844 0 0,4-12 7861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0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17 556 12949 0 0,'-1'-1'74'0'0,"1"0"0"0"0,0 1-1 0 0,-1-1 1 0 0,1 0 0 0 0,-1 1-1 0 0,1-1 1 0 0,-1 0 0 0 0,1 1-1 0 0,-1-1 1 0 0,1 1 0 0 0,-1-1 0 0 0,0 1-1 0 0,1-1 1 0 0,-1 1 0 0 0,0-1-1 0 0,0 1 1 0 0,1 0 0 0 0,-1-1-1 0 0,0 1 1 0 0,0 0 0 0 0,0-1-1 0 0,-1 0 1143 0 0,9-3-596 0 0,2-2-806 0 0,10-6-613 0 0,0-2 0 0 0,-1 1 1 0 0,-1-2-1 0 0,-1-1 0 0 0,0 0 0 0 0,0 0 0 0 0,-2-2 0 0 0,0 0 1 0 0,-1-1-1 0 0,-1 0 0 0 0,-1 0 0 0 0,-1-1 0 0 0,14-38 0 0 0,-9 12 3126 0 0,17-88 0 0 0,-15 54 1770 0 0,-16 93-652 0 0,-7 80-2857 0 0,4 141 1825 0 0,2-137-1708 0 0,2-97-756 0 0,-1-1 1 0 0,0 1 0 0 0,0-1-1 0 0,0 0 1 0 0,1 1-1 0 0,-1-1 1 0 0,0 0-1 0 0,0 0 1 0 0,0 1-1 0 0,0-1 1 0 0,0 0-1 0 0,0 0 1 0 0,-1 0-1 0 0,1 0 1 0 0,1-3 0 0 0,0 2 36 0 0,52-56-753 0 0,-51 54 855 0 0,1 1-1 0 0,0 0 1 0 0,-1 0-1 0 0,1 1 0 0 0,1-1 1 0 0,-1 1-1 0 0,0 0 1 0 0,1 0-1 0 0,-1 1 1 0 0,1-1-1 0 0,-1 1 1 0 0,1 0-1 0 0,0 0 0 0 0,5 0 1 0 0,-6 5 39 0 0,-1 1 1 0 0,1 0 0 0 0,-1 1-1 0 0,-1-1 1 0 0,1 0-1 0 0,-1 1 1 0 0,0-1-1 0 0,2 12 1 0 0,14 33-3452 0 0,-9-35-1307 0 0,4-2-3385 0 0,-9-10 6365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01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38 182 9377 0 0,'0'0'974'0'0,"-4"-30"8147"0"0,0 43-8629 0 0,-4 12-124 0 0,2 1 0 0 0,0 1 1 0 0,2-1-1 0 0,-1 33 0 0 0,5-58-377 0 0,0 0-1 0 0,0-1 1 0 0,0 1-1 0 0,0-1 0 0 0,0 1 1 0 0,1 0-1 0 0,-1-1 0 0 0,0 1 1 0 0,0-1-1 0 0,1 1 1 0 0,-1-1-1 0 0,0 1 0 0 0,1 0 1 0 0,-1-1-1 0 0,0 0 1 0 0,1 1-1 0 0,-1-1 0 0 0,1 1 1 0 0,-1-1-1 0 0,1 1 1 0 0,-1-1-1 0 0,1 0 0 0 0,-1 1 1 0 0,1-1-1 0 0,-1 0 0 0 0,1 0 1 0 0,0 1-1 0 0,-1-1 1 0 0,1 0-1 0 0,-1 0 0 0 0,1 0 1 0 0,0 0-1 0 0,-1 0 1 0 0,1 0-1 0 0,0 0 0 0 0,-1 0 1 0 0,1 0-1 0 0,-1 0 1 0 0,1 0-1 0 0,0 0 0 0 0,-1 0 1 0 0,1 0-1 0 0,0-1 1 0 0,-1 1-1 0 0,1 0 0 0 0,-1 0 1 0 0,1-1-1 0 0,-1 1 0 0 0,1 0 1 0 0,-1-1-1 0 0,1 1 1 0 0,0-1-1 0 0,30-17-1325 0 0,10-20-623 0 0,-32 29 1564 0 0,-1 0 0 0 0,1 1 0 0 0,19-12 0 0 0,-27 19 487 0 0,1 1 0 0 0,-1 0 1 0 0,1-1-1 0 0,0 1 0 0 0,-1 0 1 0 0,1 0-1 0 0,0 0 0 0 0,-1 0 0 0 0,1 0 1 0 0,-1 1-1 0 0,1-1 0 0 0,0 0 0 0 0,-1 1 1 0 0,1-1-1 0 0,-1 1 0 0 0,1-1 1 0 0,-1 1-1 0 0,1 0 0 0 0,-1 0 0 0 0,1 0 1 0 0,-1 0-1 0 0,0 0 0 0 0,2 1 1 0 0,-1 0 98 0 0,1 0 0 0 0,-1-1 0 0 0,1 0 0 0 0,-1 1 0 0 0,1-1 0 0 0,-1 0 0 0 0,1 0 0 0 0,0 0 0 0 0,0-1 0 0 0,3 2 1 0 0,-2-3-126 0 0,1 1-1 0 0,-1-1 1 0 0,0 0 0 0 0,1 0 0 0 0,-1-1 0 0 0,0 1 0 0 0,0-1 0 0 0,0 0 0 0 0,0 0 0 0 0,0 0 0 0 0,-1 0 0 0 0,1-1 0 0 0,-1 0 0 0 0,1 0 0 0 0,-1 1 0 0 0,0-2 0 0 0,0 1 0 0 0,0 0 0 0 0,0-1-1 0 0,-1 1 1 0 0,0-1 0 0 0,1 0 0 0 0,-1 0 0 0 0,-1 0 0 0 0,1 0 0 0 0,0 0 0 0 0,-1 0 0 0 0,0-1 0 0 0,1-3 0 0 0,0-2-241 0 0,0 0 1 0 0,0 0-1 0 0,-1 0 1 0 0,0 0-1 0 0,0 0 1 0 0,-1 0-1 0 0,-1 0 0 0 0,0 0 1 0 0,0 0-1 0 0,-1 0 1 0 0,0 1-1 0 0,-4-11 1 0 0,0 1-5054 0 0,5 7-3043 0 0,1 9 6372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01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6901 0 0,'1'1'126'0'0,"0"-1"-1"0"0,0 1 1 0 0,0 0 0 0 0,0-1 0 0 0,0 1 0 0 0,0-1 0 0 0,-1 1 0 0 0,1 0 0 0 0,0 0 0 0 0,0 0 0 0 0,-1 0 0 0 0,1-1 0 0 0,-1 1 0 0 0,1 0 0 0 0,-1 0-1 0 0,1 0 1 0 0,-1 0 0 0 0,1 0 0 0 0,-1 0 0 0 0,0 0 0 0 0,1 0 0 0 0,-1 0 0 0 0,0 1 0 0 0,0-1 0 0 0,0 0 0 0 0,0 0 0 0 0,0 0 0 0 0,0 0-1 0 0,0 0 1 0 0,0 0 0 0 0,-1 0 0 0 0,1 2 0 0 0,-14 44 3294 0 0,6-23-2725 0 0,4-3-19 0 0,1 0-1 0 0,0 31 1 0 0,2-50-628 0 0,2-1 1 0 0,-1 0-1 0 0,0 1 0 0 0,0-1 0 0 0,0 0 1 0 0,0 0-1 0 0,1 1 0 0 0,-1-1 0 0 0,1 0 1 0 0,-1 0-1 0 0,1 1 0 0 0,-1-1 0 0 0,1 0 0 0 0,0 0 1 0 0,0 0-1 0 0,-1 0 0 0 0,1 0 0 0 0,0 0 1 0 0,0 0-1 0 0,0 0 0 0 0,0 0 0 0 0,0-1 0 0 0,0 1 1 0 0,0 0-1 0 0,0-1 0 0 0,1 1 0 0 0,-1 0 1 0 0,0-1-1 0 0,0 0 0 0 0,1 1 0 0 0,-1-1 1 0 0,2 1-1 0 0,-1-1-3 0 0,0 0 0 0 0,0 0-1 0 0,0 1 1 0 0,0-1 0 0 0,0-1 0 0 0,0 1 0 0 0,0 0 0 0 0,0 0 0 0 0,0-1 0 0 0,0 1 0 0 0,0-1 0 0 0,0 0 0 0 0,0 1 0 0 0,0-1-1 0 0,0 0 1 0 0,0 0 0 0 0,-1 0 0 0 0,4-3 0 0 0,-3 1-41 0 0,1 0-1 0 0,-1 0 1 0 0,0-1 0 0 0,1 0-1 0 0,-2 1 1 0 0,1-1 0 0 0,0 0-1 0 0,-1 0 1 0 0,1 0-1 0 0,-1 0 1 0 0,0 0 0 0 0,-1 0-1 0 0,1 0 1 0 0,-1 0 0 0 0,0-1-1 0 0,0 1 1 0 0,0 0 0 0 0,0 0-1 0 0,-1 0 1 0 0,1 0-1 0 0,-1 0 1 0 0,-2-6 0 0 0,2 7-348 0 0,0 0 0 0 0,0 1-1 0 0,-1-1 1 0 0,1 0 0 0 0,-1 1 0 0 0,0-1 0 0 0,0 1 0 0 0,1-1 0 0 0,-1 1 0 0 0,-1 0 0 0 0,-3-4-1 0 0,3 4-1535 0 0,-2-2-2235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01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8085 0 0,'13'18'876'0'0,"3"-8"12810"0"0,-14-26-13615 0 0,-2 10-275 0 0,1-1 0 0 0,0 1 0 0 0,0-1 1 0 0,1 1-1 0 0,0 0 0 0 0,0 0 0 0 0,0 0 0 0 0,1 0 0 0 0,0 0 0 0 0,0 1 0 0 0,0-1 1 0 0,1 1-1 0 0,0 0 0 0 0,0-1 0 0 0,0 2 0 0 0,7-7 0 0 0,-2 2-1617 0 0,1 1-1 0 0,0 0 0 0 0,1 1 1 0 0,0 0-1 0 0,0 1 1 0 0,0 0-1 0 0,17-6 1 0 0,-16 8 501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05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87 4092 0 0,'26'-26'412'0'0,"-17"18"965"0"0,1-1-1 0 0,-1 0 0 0 0,-1-1 0 0 0,11-15 1 0 0,-19 25-1327 0 0,0 0-1 0 0,0 1 1 0 0,0-1 0 0 0,0 0 0 0 0,0 0 0 0 0,0 0 0 0 0,0 0 0 0 0,0 0 0 0 0,0 0 0 0 0,0 0-1 0 0,0 0 1 0 0,0 0 0 0 0,0 0 0 0 0,0 0 0 0 0,1 0 0 0 0,-1 0 0 0 0,0 1 0 0 0,0-1 0 0 0,0 0-1 0 0,0 0 1 0 0,0 0 0 0 0,0 0 0 0 0,0 0 0 0 0,0 0 0 0 0,0 0 0 0 0,0 0 0 0 0,0 0 0 0 0,1 0-1 0 0,-1 0 1 0 0,0 0 0 0 0,0 0 0 0 0,0 0 0 0 0,0 0 0 0 0,0 0 0 0 0,0 0 0 0 0,0 0 0 0 0,0 0-1 0 0,0 0 1 0 0,0 0 0 0 0,1 0 0 0 0,-1 0 0 0 0,0 0 0 0 0,0 0 0 0 0,0 0 0 0 0,0 0 0 0 0,0-1-1 0 0,0 1 1 0 0,0 0 0 0 0,0 0 0 0 0,0 0 0 0 0,0 0 0 0 0,0 0 0 0 0,0 0 0 0 0,0 0 0 0 0,1 0 0 0 0,-1 0-1 0 0,0 0 1 0 0,0 0 0 0 0,0 0 0 0 0,0 0 0 0 0,0-1 0 0 0,0 1 0 0 0,2 14 1377 0 0,0 14-461 0 0,-4-2-486 0 0,-1-1 0 0 0,-9 40 0 0 0,2-16-294 0 0,-50 299 190 0 0,57-307-559 0 0,0 5-2145 0 0,-4-20-6755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0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93 556 4832 0 0,'1'0'74'0'0,"-1"0"-1"0"0,0 1 0 0 0,0-1 0 0 0,0 1 0 0 0,0-1 0 0 0,0 1 0 0 0,0-1 0 0 0,0 1 1 0 0,1-1-1 0 0,-1 0 0 0 0,-1 1 0 0 0,1-1 0 0 0,0 1 0 0 0,0-1 0 0 0,0 1 0 0 0,0-1 1 0 0,0 1-1 0 0,0-1 0 0 0,0 1 0 0 0,-1-1 0 0 0,1 0 0 0 0,0 1 0 0 0,0-1 1 0 0,-1 1-1 0 0,1-1 0 0 0,0 0 0 0 0,0 1 0 0 0,-1-1 0 0 0,1 0 0 0 0,0 0 0 0 0,-1 1 1 0 0,1-1-1 0 0,-1 0 0 0 0,1 1 0 0 0,-1-1 0 0 0,-23 30 1138 0 0,4-6-625 0 0,13-13-346 0 0,1 1 0 0 0,0 0 0 0 0,-5 18 0 0 0,-3 4 1402 0 0,14-34-1637 0 0,0 0 0 0 0,1 0 0 0 0,-1 0-1 0 0,0 0 1 0 0,0 0 0 0 0,0 0 0 0 0,0 0-1 0 0,0 0 1 0 0,0 0 0 0 0,0 0 0 0 0,0 0-1 0 0,1 0 1 0 0,-1 0 0 0 0,0 1-1 0 0,0-1 1 0 0,0 0 0 0 0,0 0 0 0 0,0 0-1 0 0,0 0 1 0 0,0 0 0 0 0,0 0 0 0 0,0 0-1 0 0,0 0 1 0 0,1 0 0 0 0,-1 0 0 0 0,0 0-1 0 0,0 0 1 0 0,0 1 0 0 0,0-1-1 0 0,0 0 1 0 0,0 0 0 0 0,0 0 0 0 0,0 0-1 0 0,0 0 1 0 0,0 0 0 0 0,0 0 0 0 0,0 0-1 0 0,0 1 1 0 0,0-1 0 0 0,0 0 0 0 0,0 0-1 0 0,0 0 1 0 0,0 0 0 0 0,0 0 0 0 0,0 0-1 0 0,0 0 1 0 0,0 0 0 0 0,0 1-1 0 0,0-1 1 0 0,0 0 0 0 0,0 0 0 0 0,0 0-1 0 0,0 0 1 0 0,0 0 0 0 0,0 0 0 0 0,-1 0-1 0 0,1 0 1 0 0,0 0 0 0 0,0 0 0 0 0,0 1-1 0 0,0-1 1 0 0,0 0 0 0 0,0 0-1 0 0,0 0 1 0 0,0 0 0 0 0,11-8 47 0 0,12-14-89 0 0,-4-5-100 0 0,-1 0 1 0 0,-2-1-1 0 0,0-1 1 0 0,17-46 0 0 0,35-130-1022 0 0,-63 189 1096 0 0,9-28 29 0 0,-2 8 719 0 0,-1 1 1 0 0,-2-2 0 0 0,-1 1-1 0 0,4-66 1449 0 0,-24 127 8 0 0,-6 48-518 0 0,-18 144-1 0 0,14 79-1836 0 0,18-220 373 0 0,4 40-4253 0 0,5-98-262 0 0,4-10-3743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06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0 6877 0 0,'0'4'586'0'0,"0"0"1"0"0,-1-1 0 0 0,1 1 0 0 0,-1-1 0 0 0,0 1-1 0 0,0-1 1 0 0,0 1 0 0 0,-1-1 0 0 0,1 1 0 0 0,-1-1-1 0 0,1 0 1 0 0,-1 0 0 0 0,0 0 0 0 0,0 0-1 0 0,-1 0 1 0 0,-4 4 0 0 0,-3 2-142 0 0,0-1 0 0 0,-1 0 0 0 0,-16 9 0 0 0,17-11-328 0 0,1 0 1 0 0,-1 0 0 0 0,1 1-1 0 0,0 1 1 0 0,-8 8 0 0 0,17-16-104 0 0,0 1 1 0 0,0 0 0 0 0,0-1-1 0 0,0 1 1 0 0,0 0 0 0 0,0-1-1 0 0,0 1 1 0 0,0-1 0 0 0,0 1-1 0 0,0 0 1 0 0,1-1 0 0 0,-1 1-1 0 0,0-1 1 0 0,0 1 0 0 0,0 0-1 0 0,1-1 1 0 0,-1 1 0 0 0,0-1-1 0 0,1 1 1 0 0,-1-1 0 0 0,1 1-1 0 0,-1-1 1 0 0,1 1 0 0 0,-1-1-1 0 0,1 0 1 0 0,-1 1 0 0 0,1-1-1 0 0,-1 0 1 0 0,1 1 0 0 0,-1-1-1 0 0,1 0 1 0 0,-1 1 0 0 0,1-1-1 0 0,0 0 1 0 0,0 0 0 0 0,35 18-355 0 0,-20-11 239 0 0,-14-6 90 0 0,0 0-1 0 0,0 0 0 0 0,0 0 1 0 0,0 0-1 0 0,-1 0 0 0 0,1 0 1 0 0,0 1-1 0 0,-1-1 1 0 0,1 0-1 0 0,-1 1 0 0 0,0 0 1 0 0,1-1-1 0 0,-1 1 1 0 0,0 0-1 0 0,0 0 0 0 0,0-1 1 0 0,0 1-1 0 0,0 0 0 0 0,-1 0 1 0 0,1 0-1 0 0,0 0 1 0 0,-1 0-1 0 0,1 2 0 0 0,-2-1 46 0 0,1 0-1 0 0,-1 0 1 0 0,1 0-1 0 0,-1 0 1 0 0,0-1 0 0 0,0 1-1 0 0,0 0 1 0 0,0-1-1 0 0,-1 1 1 0 0,1-1-1 0 0,-1 1 1 0 0,1-1-1 0 0,-1 0 1 0 0,-4 4-1 0 0,-39 32-3047 0 0,-1-12-7818 0 0,40-24 9205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7461 0 0,'-6'13'9773'0'0,"-21"72"-9615"0"0,20-33-1718 0 0,6-16-7463 0 0,1-31 7178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07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10621 0 0,'0'0'165'0'0,"0"-1"1"0"0,1 1-1 0 0,-1-1 1 0 0,0 1-1 0 0,0 0 0 0 0,0 0 1 0 0,1-1-1 0 0,-1 1 1 0 0,0 0-1 0 0,0-1 0 0 0,1 1 1 0 0,-1 0-1 0 0,0 0 1 0 0,1-1-1 0 0,-1 1 0 0 0,0 0 1 0 0,1 0-1 0 0,-1 0 1 0 0,1 0-1 0 0,-1 0 1 0 0,0-1-1 0 0,1 1 0 0 0,-1 0 1 0 0,0 0-1 0 0,1 0 1 0 0,-1 0-1 0 0,1 0 0 0 0,-1 0 1 0 0,0 0-1 0 0,1 0 1 0 0,-1 0-1 0 0,1 1 0 0 0,-1-1 1 0 0,0 0-1 0 0,1 0 1 0 0,-1 0-1 0 0,0 0 0 0 0,1 0 1 0 0,-1 1-1 0 0,0-1 1 0 0,1 0-1 0 0,6 22 1483 0 0,-7 44-6168 0 0,-1-51 2787 0 0,1 1-841 0 0,0 1-42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3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244 422 4608 0 0,'0'1'361'0'0,"0"0"0"0"0,-1 0 0 0 0,1 0-1 0 0,0 0 1 0 0,-1 0 0 0 0,1 0 0 0 0,-1 0-1 0 0,1-1 1 0 0,-1 1 0 0 0,0 0 0 0 0,1 0-1 0 0,-1 0 1 0 0,0-1 0 0 0,1 1 0 0 0,-1 0-1 0 0,0-1 1 0 0,-1 2 0 0 0,-41 22 1612 0 0,4-1-1149 0 0,23-10-662 0 0,0 1 0 0 0,2 0 0 0 0,0 1 0 0 0,0 1 0 0 0,1 0 0 0 0,1 1 0 0 0,1 0 0 0 0,0 1 0 0 0,-15 36 0 0 0,26-54-161 0 0,-1 0 1 0 0,1 1-1 0 0,0-1 1 0 0,-1 1-1 0 0,1-1 0 0 0,0 1 1 0 0,0-1-1 0 0,0 1 1 0 0,-1-1-1 0 0,1 1 1 0 0,0-1-1 0 0,0 1 1 0 0,0 0-1 0 0,0-1 1 0 0,0 1-1 0 0,0-1 1 0 0,0 1-1 0 0,0-1 0 0 0,0 1 1 0 0,0-1-1 0 0,0 1 1 0 0,0 0-1 0 0,1-1 1 0 0,-1 1-1 0 0,0-1 1 0 0,0 1-1 0 0,0-1 1 0 0,1 1-1 0 0,-1-1 0 0 0,0 1 1 0 0,1-1-1 0 0,-1 0 1 0 0,1 1-1 0 0,17-7-125 0 0,22-26-343 0 0,6-21 350 0 0,-2-3 0 0 0,-2-1 0 0 0,64-116 0 0 0,-76 111 1266 0 0,-2-1-1 0 0,20-68 1 0 0,-45 122-942 0 0,-1 1 0 0 0,-1-1 1 0 0,1 0-1 0 0,-1-17 0 0 0,-2 26-199 0 0,1 0 0 0 0,0 0 0 0 0,-1-1 0 0 0,1 1 0 0 0,-1 0 0 0 0,1 0 0 0 0,0 0 0 0 0,-1 0 0 0 0,1 0 0 0 0,-1 0 0 0 0,1 0 0 0 0,-1 0 0 0 0,1 0 0 0 0,0 0 0 0 0,-1 0 0 0 0,1 0 0 0 0,-1 0 0 0 0,1 0 0 0 0,0 0-1 0 0,-1 1 1 0 0,1-1 0 0 0,-1 0 0 0 0,1 0 0 0 0,0 0 0 0 0,-1 1 0 0 0,1-1 0 0 0,0 0 0 0 0,-1 1 0 0 0,1-1 0 0 0,0 0 0 0 0,0 0 0 0 0,-1 1 0 0 0,1-1 0 0 0,0 0 0 0 0,0 1 0 0 0,-1-1 0 0 0,1 1 0 0 0,0-1 0 0 0,-16 15 180 0 0,4-1-135 0 0,1 2 0 0 0,0 0 0 0 0,1 0 1 0 0,0 1-1 0 0,2 0 0 0 0,0 0 0 0 0,1 1 0 0 0,0 0 1 0 0,-5 28-1 0 0,4-6-278 0 0,1 0 0 0 0,3 1 1 0 0,0 57-1 0 0,4-90 83 0 0,1 1-1 0 0,0-1 1 0 0,0 0 0 0 0,1 0-1 0 0,0 0 1 0 0,0 0 0 0 0,1 0-1 0 0,0 0 1 0 0,0-1-1 0 0,1 1 1 0 0,0-1 0 0 0,0 0-1 0 0,1 0 1 0 0,0 0 0 0 0,6 5-1 0 0,-6-6-358 0 0,0-1 0 0 0,1 0-1 0 0,0-1 1 0 0,-1 1 0 0 0,2-1-1 0 0,-1 0 1 0 0,0 0 0 0 0,1-1-1 0 0,0 0 1 0 0,0 0 0 0 0,0-1-1 0 0,0 0 1 0 0,0 0 0 0 0,0 0-1 0 0,1-1 1 0 0,14 1 0 0 0,-16-2-5 0 0,0 0 1 0 0,0-1-1 0 0,-1 0 0 0 0,1 1 1 0 0,0-2-1 0 0,0 1 1 0 0,-1-1-1 0 0,8-2 0 0 0,6-3-530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07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 7837 0 0,'-1'-1'363'0'0,"-1"1"1"0"0,1 0-1 0 0,0 0 1 0 0,0 0 0 0 0,0 0-1 0 0,-1 0 1 0 0,1 0-1 0 0,0 0 1 0 0,0 0-1 0 0,-1 0 1 0 0,1 1-1 0 0,0-1 1 0 0,0 0 0 0 0,0 1-1 0 0,0-1 1 0 0,-1 1-1 0 0,1-1 1 0 0,0 1-1 0 0,-2 1 1 0 0,-26 24 1252 0 0,-15 33-2713 0 0,39-52 417 0 0,-4 6-2088 0 0,4 1-4140 0 0,3-11 5441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08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15 10505 0 0,'19'-14'1746'0'0,"-30"35"54"0"0,-14 23-2191 0 0,18-33-1407 0 0,1 0-1 0 0,0 1 0 0 0,-7 17 1 0 0,10-20 108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08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 1504 0 0,'0'-7'-140'0'0,"0"5"-28"0"0,-4 1-44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09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249 112 4968 0 0,'2'-1'280'0'0,"0"-1"-1"0"0,0 0 1 0 0,-1 0-1 0 0,1 1 1 0 0,-1-1-1 0 0,1 0 0 0 0,-1 0 1 0 0,0-1-1 0 0,0 1 1 0 0,0 0-1 0 0,0 0 0 0 0,0 0 1 0 0,0-5-1 0 0,-1 7-217 0 0,0 0 1 0 0,0 0-1 0 0,0 0 0 0 0,0 0 0 0 0,0 0 1 0 0,0 0-1 0 0,0 0 0 0 0,0 0 0 0 0,-1 0 1 0 0,1 0-1 0 0,0 0 0 0 0,0 0 0 0 0,0 0 1 0 0,0 0-1 0 0,0 0 0 0 0,0 0 0 0 0,0 0 1 0 0,0 0-1 0 0,-1 0 0 0 0,1 0 0 0 0,0 0 1 0 0,0 0-1 0 0,0 0 0 0 0,0 0 0 0 0,0 0 1 0 0,0 0-1 0 0,0 0 0 0 0,0 0 0 0 0,0 0 1 0 0,-1 0-1 0 0,1 0 0 0 0,0-1 0 0 0,0 1 1 0 0,0 0-1 0 0,0 0 0 0 0,0 0 0 0 0,0 0 1 0 0,0 0-1 0 0,0 0 0 0 0,0 0 0 0 0,0 0 1 0 0,0-1-1 0 0,0 1 0 0 0,0 0 0 0 0,0 0 1 0 0,0 0-1 0 0,0 0 0 0 0,0 0 1 0 0,0 0-1 0 0,0 0 0 0 0,0 0 0 0 0,0-1 1 0 0,0 1-1 0 0,0 0 0 0 0,0 0 0 0 0,0 0 1 0 0,0 0-1 0 0,0 0 0 0 0,0 0 0 0 0,0 0 1 0 0,0 0-1 0 0,0 0 0 0 0,0-1 0 0 0,1 1 1 0 0,-1 0-1 0 0,0 0 0 0 0,-12 21 2166 0 0,-66 151 905 0 0,-85 238-2703 0 0,161-407-413 0 0,-8 29 75 0 0,10-26-236 0 0,11-20-263 0 0,24-51-1527 0 0,-2-1 1 0 0,43-130-1 0 0,-47 118 1679 0 0,3-10 278 0 0,50-124 1937 0 0,-82 212-1915 0 0,0 0 0 0 0,0 0 0 0 0,0 0 0 0 0,1 0 0 0 0,-1 1 0 0 0,0-1 0 0 0,0 0 0 0 0,0 0 0 0 0,0 0 0 0 0,0 0 0 0 0,0 0-1 0 0,0 0 1 0 0,0 1 0 0 0,0-1 0 0 0,0 0 0 0 0,0 0 0 0 0,1 0 0 0 0,-1 0 0 0 0,0 0 0 0 0,0 0 0 0 0,0 0 0 0 0,0 0 0 0 0,0 0 0 0 0,0 0 0 0 0,0 1 0 0 0,1-1-1 0 0,-1 0 1 0 0,0 0 0 0 0,0 0 0 0 0,0 0 0 0 0,0 0 0 0 0,0 0 0 0 0,1 0 0 0 0,-1 0 0 0 0,0 0 0 0 0,0 0 0 0 0,0 0 0 0 0,0 0 0 0 0,0 0 0 0 0,1 0-1 0 0,-1 0 1 0 0,0-1 0 0 0,0 1 0 0 0,0 0 0 0 0,0 0 0 0 0,0 0 0 0 0,0 0 0 0 0,1 0 0 0 0,-1 0 0 0 0,0 0 0 0 0,0 0 0 0 0,0 0 0 0 0,0 0 0 0 0,0-1 0 0 0,3 28 906 0 0,-1 34-506 0 0,-1 22-842 0 0,21 139-1 0 0,-10-157-3471 0 0,3-2-3459 0 0,-12-50 5601 0 0</inkml:trace>
  <inkml:trace contextRef="#ctx0" brushRef="#br0" timeOffset="1">214 591 12717 0 0,'-4'1'185'0'0,"0"0"0"0"0,0 0 0 0 0,0-1 0 0 0,-1 0 0 0 0,1 0 1 0 0,0 0-1 0 0,-1 0 0 0 0,-6-2 0 0 0,11 2-188 0 0,-1 0 1 0 0,1-1 0 0 0,0 1-1 0 0,-1 0 1 0 0,1 0 0 0 0,-1 0-1 0 0,1 0 1 0 0,0-1 0 0 0,-1 1 0 0 0,1 0-1 0 0,0 0 1 0 0,-1-1 0 0 0,1 1-1 0 0,0 0 1 0 0,-1-1 0 0 0,1 1-1 0 0,0 0 1 0 0,0-1 0 0 0,-1 1-1 0 0,1 0 1 0 0,0-1 0 0 0,0 1-1 0 0,0 0 1 0 0,-1-1 0 0 0,1 1-1 0 0,0-1 1 0 0,0 1 0 0 0,0-1-1 0 0,0 1 1 0 0,0 0 0 0 0,0-1 0 0 0,15-19-811 0 0,2 7-1688 0 0,1 1 0 0 0,-1 2 0 0 0,39-18 0 0 0,-41 21 1529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09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39 125 7233 0 0,'1'2'299'0'0,"1"0"0"0"0,-1 1 0 0 0,0-1 0 0 0,0 1 0 0 0,0-1 0 0 0,0 1 0 0 0,-1-1 0 0 0,1 1 0 0 0,-1 0 0 0 0,1-1 0 0 0,-1 1 0 0 0,0-1 1 0 0,0 1-1 0 0,0 0 0 0 0,0-1 0 0 0,-1 5 0 0 0,-8 42 1132 0 0,-3 5 528 0 0,-10 107 0 0 0,19-133-1338 0 0,1-6 263 0 0,2-22-725 0 0,7-42-481 0 0,5-26-817 0 0,26-112-1162 0 0,-31 158 2149 0 0,0 0-1 0 0,1 0 1 0 0,2 1-1 0 0,0 0 0 0 0,23-35 1 0 0,-31 53 170 0 0,0 1 0 0 0,0-1 0 0 0,0 1 1 0 0,0 0-1 0 0,0 0 0 0 0,0 0 0 0 0,1 0 1 0 0,-1 0-1 0 0,1 0 0 0 0,-1 1 0 0 0,1-1 0 0 0,0 1 1 0 0,0 0-1 0 0,-1 0 0 0 0,1 0 0 0 0,0 0 1 0 0,0 0-1 0 0,4 0 0 0 0,-6 1 41 0 0,1 0-1 0 0,-1 1 1 0 0,1-1 0 0 0,-1 0 0 0 0,1 1-1 0 0,-1-1 1 0 0,0 1 0 0 0,1 0-1 0 0,-1-1 1 0 0,0 1 0 0 0,0 0-1 0 0,1 0 1 0 0,-1 0 0 0 0,0-1 0 0 0,0 1-1 0 0,0 0 1 0 0,0 1 0 0 0,0-1-1 0 0,0 0 1 0 0,0 0 0 0 0,-1 0-1 0 0,1 1 1 0 0,0-1 0 0 0,-1 0-1 0 0,1 1 1 0 0,-1-1 0 0 0,1 0 0 0 0,-1 1-1 0 0,0-1 1 0 0,1 1 0 0 0,-1-1-1 0 0,0 1 1 0 0,0-1 0 0 0,0 1-1 0 0,0-1 1 0 0,0 0 0 0 0,0 1 0 0 0,-1 1-1 0 0,0 1-7 0 0,0 1 0 0 0,0-1-1 0 0,-1 0 1 0 0,1 0 0 0 0,-1 0-1 0 0,0 0 1 0 0,0 0 0 0 0,-1 0-1 0 0,1 0 1 0 0,-1-1 0 0 0,-4 5-1 0 0,-37 39-162 0 0,37-40-368 0 0,-35 29-1588 0 0,41-34 1134 0 0,-1-1 0 0 0,0 1 0 0 0,0-1 0 0 0,0 0 0 0 0,0 0 0 0 0,-1 0 1 0 0,1 0-1 0 0,0-1 0 0 0,0 1 0 0 0,-5 0 0 0 0,5-1-469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09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28 9449 0 0,'12'20'7664'0'0,"-9"7"-3786"0"0,-12 36-2326 0 0,3-21-600 0 0,4 5-757 0 0,1 13-15 0 0,-18 110 0 0 0,13-145-559 0 0,6-29-440 0 0,7-45-1192 0 0,-3 23 1158 0 0,3-12-587 0 0,1 1-1 0 0,1-1 0 0 0,16-37 0 0 0,55-101-332 0 0,-79 174 1842 0 0,0-1-1 0 0,1 0 0 0 0,0 1 0 0 0,-1-1 0 0 0,1 1 0 0 0,0 0 0 0 0,0-1 0 0 0,0 1 0 0 0,1 0 0 0 0,-1 0 0 0 0,0 1 0 0 0,1-1 0 0 0,-1 0 1 0 0,1 1-1 0 0,0-1 0 0 0,-1 1 0 0 0,1 0 0 0 0,0 0 0 0 0,4-1 417 0 0,-13 33 2716 0 0,-4-19-3457 0 0,-1-1 0 0 0,0 0 0 0 0,-21 16-1 0 0,8-9-3000 0 0,0 0-3282 0 0,17-13 4712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10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 5889 0 0,'-1'0'161'0'0,"0"0"0"0"0,1-1 0 0 0,-1 1 0 0 0,0 0 0 0 0,0 0 0 0 0,1 0 0 0 0,-1-1 0 0 0,0 1 0 0 0,1 0 0 0 0,-1 0 0 0 0,0 0 0 0 0,0 0 0 0 0,1 0 0 0 0,-1 0 0 0 0,0 0 0 0 0,0 1 0 0 0,1-1 0 0 0,-1 0 0 0 0,0 0 0 0 0,1 1 0 0 0,-1-1 0 0 0,0 0 0 0 0,1 1 0 0 0,-1-1 0 0 0,0 0 0 0 0,0 2 0 0 0,-21 21 3171 0 0,-14 36 3 0 0,33-53-3250 0 0,-18 35 139 0 0,2 1 0 0 0,2 1 0 0 0,2 1-1 0 0,-16 82 1 0 0,19-60-4174 0 0,4 0-4086 0 0,7-58 6271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1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12629 0 0,'0'1'80'0'0,"0"-1"0"0"0,0 0 0 0 0,0 0 0 0 0,0 1 0 0 0,0-1 0 0 0,0 0 0 0 0,0 0 0 0 0,0 1 0 0 0,0-1 0 0 0,0 0 0 0 0,1 0 0 0 0,-1 1 0 0 0,0-1 0 0 0,0 0 0 0 0,0 0 0 0 0,0 0 0 0 0,0 1 0 0 0,1-1 0 0 0,-1 0 0 0 0,0 0 0 0 0,0 0 0 0 0,0 0 0 0 0,1 1 0 0 0,-1-1 0 0 0,0 0 0 0 0,0 0 0 0 0,1 0 0 0 0,-1 0 0 0 0,0 0 0 0 0,0 0 0 0 0,1 0 0 0 0,-1 0 0 0 0,0 0 0 0 0,0 0 0 0 0,1 0 0 0 0,-1 0 0 0 0,0 0 0 0 0,0 0 0 0 0,1 0 0 0 0,-1 0 0 0 0,0 0 0 0 0,0 0 0 0 0,1 0 0 0 0,-1 0 0 0 0,0 0 0 0 0,0 0 0 0 0,0 0 0 0 0,1 0 0 0 0,-1 0 0 0 0,0-1 0 0 0,0 1 0 0 0,1 0 0 0 0,-1 0 0 0 0,0 0 0 0 0,0 0 0 0 0,0-1 0 0 0,0 1-1 0 0,1 0 1 0 0,-1 0 0 0 0,0-1 0 0 0,0 1 0 0 0,3 40 1588 0 0,-2-12-5158 0 0,2-7-5404 0 0,-2-17 7026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1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49 12945 0 0,'-2'-3'131'0'0,"0"0"-1"0"0,0 0 1 0 0,0 0-1 0 0,0 0 1 0 0,1-1-1 0 0,-1 1 1 0 0,1 0-1 0 0,0-1 1 0 0,0 1-1 0 0,0-1 1 0 0,1 1-1 0 0,-1-6 1 0 0,1 8-614 0 0,28 3-6313 0 0,7 20 5005 0 0,-10-7 3354 0 0,-2 4 3614 0 0,-21-18-4872 0 0,-1 0-1 0 0,0 1 1 0 0,1-1 0 0 0,-1 0-1 0 0,1 0 1 0 0,-1 0 0 0 0,1-1 0 0 0,0 1-1 0 0,-1 0 1 0 0,1 0 0 0 0,0-1 0 0 0,-1 1-1 0 0,1-1 1 0 0,3 1 0 0 0,26-6 781 0 0,-27 3-1174 0 0,-1 0 1 0 0,1 0-1 0 0,0 0 0 0 0,-1 0 1 0 0,1 0-1 0 0,-1-1 0 0 0,0 0 1 0 0,0 1-1 0 0,0-1 1 0 0,0 0-1 0 0,-1-1 0 0 0,1 1 1 0 0,2-5-1 0 0,-4 7 87 0 0,-1 1-1 0 0,0 0 1 0 0,0 0-1 0 0,0 0 1 0 0,0 0-1 0 0,0-1 1 0 0,1 1-1 0 0,-1 0 1 0 0,0 0-1 0 0,0 0 1 0 0,0-1 0 0 0,0 1-1 0 0,0 0 1 0 0,0 0-1 0 0,0 0 1 0 0,0-1-1 0 0,0 1 1 0 0,0 0-1 0 0,0 0 1 0 0,0 0-1 0 0,0-1 1 0 0,0 1-1 0 0,0 0 1 0 0,0 0-1 0 0,0 0 1 0 0,0-1-1 0 0,0 1 1 0 0,0 0 0 0 0,0 0-1 0 0,0 0 1 0 0,-1 0-1 0 0,1-1 1 0 0,0 1-1 0 0,0 0 1 0 0,0 0-1 0 0,0 0 1 0 0,0 0-1 0 0,-1-1 1 0 0,1 1-1 0 0,0 0 1 0 0,0 0-1 0 0,0 0 1 0 0,0 0-1 0 0,-1 0 1 0 0,-11 0 167 0 0,-12 10-113 0 0,3 11-49 0 0,17-18-17 0 0,0 0 0 0 0,0 0 0 0 0,1 1 0 0 0,-1-1 0 0 0,1 1 0 0 0,0 0 0 0 0,0 0 0 0 0,0 0 0 0 0,0 0 0 0 0,1 1-1 0 0,0-1 1 0 0,0 1 0 0 0,0-1 0 0 0,0 1 0 0 0,1 0 0 0 0,-1 0 0 0 0,1-1 0 0 0,0 11 0 0 0,1-14-186 0 0,0 0-1 0 0,1 0 1 0 0,-1 0 0 0 0,0 0-1 0 0,1 0 1 0 0,-1 0 0 0 0,1 0-1 0 0,0 0 1 0 0,-1-1 0 0 0,1 1-1 0 0,0 0 1 0 0,-1 0 0 0 0,1-1-1 0 0,0 1 1 0 0,0 0 0 0 0,-1-1-1 0 0,1 1 1 0 0,0-1 0 0 0,1 1-1 0 0,12 6-6153 0 0,-8-4 4574 0 0</inkml:trace>
  <inkml:trace contextRef="#ctx0" brushRef="#br0" timeOffset="1">339 59 11889 0 0,'-43'-6'4178'0'0,"44"8"-4165"0"0,0 0-1 0 0,0 0 1 0 0,1 0 0 0 0,-1-1 0 0 0,1 1-1 0 0,-1-1 1 0 0,1 1 0 0 0,-1-1 0 0 0,1 0-1 0 0,0 1 1 0 0,0-1 0 0 0,0 0 0 0 0,-1 0-1 0 0,1 0 1 0 0,4 1 0 0 0,43 19-50 0 0,-40-18 59 0 0,-1 1-3 0 0,1 0 1 0 0,-1 0-1 0 0,0 1 0 0 0,10 7 0 0 0,-16-11 101 0 0,0 1 0 0 0,0-1 0 0 0,0 1 0 0 0,0 0 0 0 0,0 0 0 0 0,0 0 1 0 0,-1 0-1 0 0,1 1 0 0 0,-1-1 0 0 0,1 0 0 0 0,-1 1 0 0 0,0-1 0 0 0,0 1 0 0 0,0-1 0 0 0,0 1 0 0 0,0 0 0 0 0,-1-1 0 0 0,1 6 0 0 0,-2-6-138 0 0,0 0 1 0 0,0 0-1 0 0,0 1 0 0 0,0-1 1 0 0,-1 0-1 0 0,1 0 0 0 0,-1 0 0 0 0,0 0 1 0 0,1 0-1 0 0,-1-1 0 0 0,0 1 1 0 0,0 0-1 0 0,0-1 0 0 0,0 0 1 0 0,0 1-1 0 0,-4 1 0 0 0,-38 19-6052 0 0,23-14 32 0 0,12-5 4218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11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189 409 7721 0 0,'1'0'80'0'0,"-1"0"1"0"0,0 0 0 0 0,1 1 0 0 0,-1-1 0 0 0,0 0-1 0 0,1 1 1 0 0,-1-1 0 0 0,0 0 0 0 0,0 1 0 0 0,1-1-1 0 0,-1 0 1 0 0,0 1 0 0 0,0-1 0 0 0,0 1-1 0 0,0-1 1 0 0,1 1 0 0 0,-1-1 0 0 0,0 0 0 0 0,0 1-1 0 0,0-1 1 0 0,0 1 0 0 0,0-1 0 0 0,0 1-1 0 0,0-1 1 0 0,0 0 0 0 0,0 1 0 0 0,0-1 0 0 0,0 1-1 0 0,-1 0 1 0 0,-12 3 4520 0 0,-5 1-4097 0 0,5 1-289 0 0,1 0 0 0 0,0 0 0 0 0,0 1 0 0 0,0 0 0 0 0,1 1 0 0 0,1 1 0 0 0,-1 0 0 0 0,1 0 0 0 0,1 1 0 0 0,0 0 0 0 0,0 1 0 0 0,1 0 0 0 0,-12 21 0 0 0,19-32-199 0 0,1 0 1 0 0,0 1-1 0 0,-1-1 1 0 0,1 0-1 0 0,0 0 1 0 0,0 1-1 0 0,0-1 1 0 0,-1 0-1 0 0,1 0 1 0 0,0 1-1 0 0,0-1 0 0 0,0 0 1 0 0,0 1-1 0 0,0-1 1 0 0,-1 0-1 0 0,1 1 1 0 0,0-1-1 0 0,0 0 1 0 0,0 1-1 0 0,0-1 0 0 0,0 0 1 0 0,0 1-1 0 0,0-1 1 0 0,0 0-1 0 0,0 1 1 0 0,0-1-1 0 0,0 0 1 0 0,0 1-1 0 0,1-1 1 0 0,-1 0-1 0 0,0 1 0 0 0,0-1 1 0 0,0 0-1 0 0,0 0 1 0 0,0 1-1 0 0,1-1 1 0 0,-1 0-1 0 0,0 0 1 0 0,1 1-1 0 0,13-8-133 0 0,15-17-682 0 0,-12 4 270 0 0,-1 0-1 0 0,-1-1 1 0 0,-1-1 0 0 0,-1 0-1 0 0,0 0 1 0 0,-2-2 0 0 0,14-38-1 0 0,40-178 1053 0 0,-62 220-114 0 0,0 1-1 0 0,-2 0 1 0 0,0-21-1 0 0,-1 40-318 0 0,-2 1-76 0 0,1-1 0 0 0,0 1 1 0 0,-1 0-1 0 0,1 1 0 0 0,0-1 0 0 0,-1 0 0 0 0,1 0 0 0 0,0 1 0 0 0,0-1 0 0 0,0 0 0 0 0,0 1 0 0 0,0-1 0 0 0,1 1 0 0 0,-1-1 0 0 0,0 1 0 0 0,1 0 0 0 0,-1-1 0 0 0,1 1 0 0 0,-1 3 0 0 0,-10 36-11 0 0,-7 134-3301 0 0,15 1-6220 0 0,3-157 8549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31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58 6853 0 0,'3'-4'224'0'0,"-2"3"-91"0"0,-1 1 1 0 0,1-1 0 0 0,0 0-1 0 0,0 1 1 0 0,-1-1 0 0 0,1 0 0 0 0,-1 0-1 0 0,1 0 1 0 0,-1 0 0 0 0,1 0 0 0 0,-1 0-1 0 0,1 1 1 0 0,-1-1 0 0 0,0 0-1 0 0,0 0 1 0 0,1 0 0 0 0,-1-2 667 0 0,-24 4 1839 0 0,11 7-2326 0 0,1 0-1 0 0,0 1 1 0 0,0 0-1 0 0,1 1 0 0 0,0 0 1 0 0,0 1-1 0 0,1 0 1 0 0,1 1-1 0 0,0 0 1 0 0,1 0-1 0 0,0 1 1 0 0,1 0-1 0 0,-10 22 1 0 0,17-34-277 0 0,-1 0 0 0 0,1 0 0 0 0,-1 1 0 0 0,1-1 0 0 0,0 0 1 0 0,-1 0-1 0 0,1 0 0 0 0,0 0 0 0 0,0 0 0 0 0,0 0 1 0 0,0 1-1 0 0,0-1 0 0 0,0 0 0 0 0,0 0 0 0 0,0 0 0 0 0,0 0 1 0 0,0 1-1 0 0,1 1 0 0 0,0-3-30 0 0,-1 0 1 0 0,1 1-1 0 0,-1-1 0 0 0,1 0 1 0 0,-1 0-1 0 0,1 1 0 0 0,-1-1 1 0 0,1 0-1 0 0,0 0 0 0 0,-1 0 0 0 0,1 1 1 0 0,-1-1-1 0 0,1 0 0 0 0,0 0 1 0 0,-1 0-1 0 0,1 0 0 0 0,-1 0 1 0 0,1 0-1 0 0,-1 0 0 0 0,1-1 1 0 0,0 1-1 0 0,-1 0 0 0 0,1 0 1 0 0,0-1-1 0 0,41-20-175 0 0,-37 18 187 0 0,2-2-131 0 0,-1-1 0 0 0,1 1 0 0 0,-1-1 0 0 0,0 0 0 0 0,-1-1 0 0 0,0 1 0 0 0,0-1 0 0 0,0 0 0 0 0,-1 0 0 0 0,0 0 0 0 0,0-1 0 0 0,-1 0 0 0 0,0 0 0 0 0,3-11 0 0 0,3-37-7899 0 0,-6 66 4101 0 0,12 29 12736 0 0,-15 9-5021 0 0,0-41-3382 0 0,-1 1 0 0 0,1 0 0 0 0,0 0 0 0 0,1-1 0 0 0,-1 1-1 0 0,2 0 1 0 0,-1-1 0 0 0,5 13 0 0 0,-6-20-406 0 0,0 1 0 0 0,1-1 0 0 0,-1 1 0 0 0,0-1 0 0 0,1 0 1 0 0,-1 1-1 0 0,0-1 0 0 0,1 1 0 0 0,-1-1 0 0 0,1 0 0 0 0,-1 0 0 0 0,0 1 0 0 0,1-1 0 0 0,-1 0 0 0 0,1 0 1 0 0,-1 1-1 0 0,1-1 0 0 0,-1 0 0 0 0,1 0 0 0 0,-1 0 0 0 0,1 0 0 0 0,-1 0 0 0 0,1 0 0 0 0,-1 0 0 0 0,1 0 1 0 0,-1 0-1 0 0,1 0 0 0 0,-1 0 0 0 0,1 0 0 0 0,-1 0 0 0 0,1 0 0 0 0,-1-1 0 0 0,1 1 0 0 0,-1 0 1 0 0,1 0-1 0 0,-1 0 0 0 0,1-1 0 0 0,-1 1 0 0 0,0 0 0 0 0,1-1 0 0 0,-1 1 0 0 0,1 0 0 0 0,-1-1 0 0 0,1 0 1 0 0,24-23-175 0 0,-14 12 191 0 0,12-12 34 0 0,-17 17-45 0 0,0 0 1 0 0,0 1 0 0 0,1-1-1 0 0,0 1 1 0 0,0 1 0 0 0,1-1-1 0 0,-1 1 1 0 0,1 0 0 0 0,12-4-1 0 0,-20 9 21 0 0,1 0-1 0 0,0 0 0 0 0,-1 0 1 0 0,1 0-1 0 0,0 0 1 0 0,-1 0-1 0 0,1 0 0 0 0,-1 0 1 0 0,1 0-1 0 0,0 0 1 0 0,-1 0-1 0 0,1 1 0 0 0,0-1 1 0 0,-1 0-1 0 0,1 1 0 0 0,-1-1 1 0 0,1 0-1 0 0,-1 1 1 0 0,1-1-1 0 0,-1 0 0 0 0,1 1 1 0 0,-1-1-1 0 0,1 1 0 0 0,-1-1 1 0 0,0 1-1 0 0,1-1 1 0 0,-1 1-1 0 0,0 0 0 0 0,1-1 1 0 0,-1 1-1 0 0,1 0 1 0 0,7 27 175 0 0,0-4 554 0 0,-8-23-771 0 0,1-1 1 0 0,-1 0 0 0 0,1 1 0 0 0,0-1 0 0 0,-1 0 0 0 0,1 1 0 0 0,-1-1 0 0 0,1 0 0 0 0,0 0 0 0 0,-1 0 0 0 0,1 0 0 0 0,0 0 0 0 0,-1 0-1 0 0,1 0 1 0 0,0 0 0 0 0,0 0 0 0 0,-1 0 0 0 0,1 0 0 0 0,0 0 0 0 0,-1 0 0 0 0,1 0 0 0 0,0-1 0 0 0,-1 1 0 0 0,1 0 0 0 0,-1 0-1 0 0,1-1 1 0 0,0 1 0 0 0,-1 0 0 0 0,1-1 0 0 0,0 0 0 0 0,21-15-115 0 0,-18 12 65 0 0,150-131-1297 0 0,-153 134 1392 0 0,0 1 1 0 0,-1-1-1 0 0,1 1 1 0 0,0-1-1 0 0,0 1 1 0 0,0-1-1 0 0,-1 1 1 0 0,1 0 0 0 0,0-1-1 0 0,0 1 1 0 0,0 0-1 0 0,0 0 1 0 0,0 0-1 0 0,0 0 1 0 0,-1 0-1 0 0,1 0 1 0 0,0 0-1 0 0,0 0 1 0 0,0 0-1 0 0,0 0 1 0 0,0 0 0 0 0,0 1-1 0 0,0-1 1 0 0,-1 0-1 0 0,1 0 1 0 0,0 1-1 0 0,0-1 1 0 0,0 1-1 0 0,-1-1 1 0 0,1 1-1 0 0,0-1 1 0 0,1 2-1 0 0,21 29 449 0 0,1 0-2456 0 0,-23-30 1726 0 0,20 12-4887 0 0,-5-7-2866 0 0,-9-4 5480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12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 9801 0 0,'4'23'3366'0'0,"1"10"-506"0"0,-9-14-2891 0 0,2-10-1940 0 0,0 1-5093 0 0</inkml:trace>
  <inkml:trace contextRef="#ctx0" brushRef="#br0" timeOffset="1">24 37 10657 0 0,'13'-37'908'0'0,"-13"37"-866"0"0,13 21-8495 0 0,-11-14 6883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12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2536 0 0,'12'1'19771'0'0,"-12"-10"-13760"0"0,0-6-8559 0 0,1 9 2464 0 0,0 0-1 0 0,0 0 1 0 0,0 0-1 0 0,1 0 1 0 0,-1 0-1 0 0,1 1 0 0 0,1-1 1 0 0,-1 0-1 0 0,1 1 1 0 0,0 0-1 0 0,0 0 1 0 0,7-8-1 0 0,11-8-5714 0 0,4 8-7463 0 0,-19 11 11624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1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10449 0 0,'0'1'231'0'0,"0"0"0"0"0,0 0 0 0 0,0 0 0 0 0,0 0 0 0 0,0-1 0 0 0,0 1 0 0 0,1 0 0 0 0,-1 0 0 0 0,0 0 0 0 0,0-1 0 0 0,1 1 0 0 0,-1 0 0 0 0,0 0 0 0 0,1-1 0 0 0,-1 1 0 0 0,1 0 0 0 0,-1-1 0 0 0,1 1 0 0 0,-1 0 1 0 0,1-1-1 0 0,-1 1 0 0 0,2 0 0 0 0,16 0 1556 0 0,29-20-3014 0 0,-30 11 1149 0 0,-46 30 1879 0 0,26-20-1743 0 0,0 0 1 0 0,0 1-1 0 0,0-1 0 0 0,1 1 1 0 0,-1 0-1 0 0,1 0 1 0 0,0 0-1 0 0,0 0 1 0 0,0 0-1 0 0,0 1 0 0 0,1-1 1 0 0,-1 0-1 0 0,1 1 1 0 0,0-1-1 0 0,0 1 1 0 0,-1 7-1 0 0,2-11-204 0 0,1 1 0 0 0,0 0 0 0 0,0-1 0 0 0,0 1 0 0 0,0-1 0 0 0,0 1 0 0 0,0-1 0 0 0,0 0 0 0 0,0 1 0 0 0,0-1 0 0 0,0 0 0 0 0,0 0 0 0 0,0 0 0 0 0,0 1 0 0 0,0-1 0 0 0,0 0 0 0 0,0 0 0 0 0,2-1 0 0 0,25 2-6684 0 0,-25-1 4910 0 0,4 0-409 0 0,0 0 859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1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28 374 7345 0 0,'17'-13'5730'0'0,"-38"29"-2600"0"0,18-12-2960 0 0,0 0 0 0 0,1 0-1 0 0,0 0 1 0 0,0 0-1 0 0,0 1 1 0 0,0-1-1 0 0,0 0 1 0 0,1 1-1 0 0,0-1 1 0 0,0 1-1 0 0,0 0 1 0 0,0-1-1 0 0,1 1 1 0 0,0 0-1 0 0,0 6 1 0 0,1-10-271 0 0,0 1-1 0 0,0-1 1 0 0,-1 0 0 0 0,1 0 0 0 0,0 0 0 0 0,0 0 0 0 0,1 0 0 0 0,-1 0 0 0 0,0 0 0 0 0,0 0-1 0 0,0 0 1 0 0,1 0 0 0 0,-1 0 0 0 0,0-1 0 0 0,1 1 0 0 0,-1-1 0 0 0,1 1 0 0 0,-1-1-1 0 0,0 1 1 0 0,1-1 0 0 0,-1 0 0 0 0,1 0 0 0 0,2 1 0 0 0,1-1-1134 0 0,-1 1 1 0 0,1 0-1 0 0,-1-1 1 0 0,1 0 0 0 0,-1 0-1 0 0,1 0 1 0 0,6-2-1 0 0,0-5-568 0 0</inkml:trace>
  <inkml:trace contextRef="#ctx0" brushRef="#br0" timeOffset="1">301 11 9061 0 0,'15'-11'1871'0'0,"-19"22"2694"0"0,-5 17-2799 0 0,-16 226-79 0 0,21-169-5733 0 0,2 1-5487 0 0,2-77 8014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14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7 100 12209 0 0,'0'0'84'0'0,"-1"-1"0"0"0,1 1 0 0 0,-1-1 0 0 0,1 1 0 0 0,-1-1 0 0 0,1 1 0 0 0,-1-1 0 0 0,1 0-1 0 0,-1 1 1 0 0,1-1 0 0 0,0 1 0 0 0,-1-1 0 0 0,1 0 0 0 0,0 0 0 0 0,0 1 0 0 0,-1-1 0 0 0,1 0 0 0 0,0 0 0 0 0,0 1 0 0 0,0-1 0 0 0,0 0 0 0 0,0 0 0 0 0,0 1-1 0 0,0-1 1 0 0,0 0 0 0 0,0 1 0 0 0,1-1 0 0 0,-1-1 0 0 0,20-13 838 0 0,50-5-1618 0 0,-42 13 66 0 0,86-24-9109 0 0,-97 25 8431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14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20 6469 0 0,'1'0'161'0'0,"-1"-1"0"0"0,0 0 0 0 0,0 0 1 0 0,0 1-1 0 0,0-1 0 0 0,1 0 0 0 0,-1 0 1 0 0,0 0-1 0 0,0 1 0 0 0,-1-1 0 0 0,1 0 0 0 0,0 0 1 0 0,0 1-1 0 0,0-1 0 0 0,0 0 0 0 0,-1 0 1 0 0,1 1-1 0 0,0-1 0 0 0,-1 0 0 0 0,1 0 1 0 0,-1 1-1 0 0,1-1 0 0 0,-1 1 0 0 0,1-1 1 0 0,-2-1-1 0 0,-9 17 3416 0 0,-10 36-583 0 0,4 6-2075 0 0,3 1 0 0 0,3 0 1 0 0,-4 60-1 0 0,6 31-3075 0 0,7-75-2453 0 0,2 1-3319 0 0,0-68 6172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1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8609 0 0,'0'0'89'0'0,"0"0"0"0"0,0 1 0 0 0,0-1 0 0 0,0 0 0 0 0,0 0 0 0 0,0 1 0 0 0,0-1 0 0 0,0 0 0 0 0,0 0 0 0 0,1 1 0 0 0,-1-1 0 0 0,0 0 0 0 0,0 0 0 0 0,0 1 0 0 0,0-1 0 0 0,0 0 0 0 0,1 0 0 0 0,-1 0-1 0 0,0 1 1 0 0,0-1 0 0 0,0 0 0 0 0,1 0 0 0 0,-1 0 0 0 0,0 1 0 0 0,0-1 0 0 0,0 0 0 0 0,1 0 0 0 0,-1 0 0 0 0,0 0 0 0 0,0 0 0 0 0,1 0 0 0 0,-1 0 0 0 0,0 0 0 0 0,1 0 0 0 0,-1 0 0 0 0,0 0 0 0 0,0 0 0 0 0,1 0 0 0 0,-1 0 0 0 0,0 0 0 0 0,0 0 0 0 0,1 0 0 0 0,-1 0 0 0 0,0 0 0 0 0,0 0 0 0 0,1 0 0 0 0,-1 0 0 0 0,0 0 0 0 0,0 0 0 0 0,1-1 0 0 0,-1 1 0 0 0,0 0 0 0 0,0 0 0 0 0,0 0 0 0 0,1 0 0 0 0,-1-1 0 0 0,0 1 0 0 0,0 0 0 0 0,0 0 0 0 0,0 0 0 0 0,1-1 0 0 0,-1 1 0 0 0,0-1 0 0 0,-4 37 1063 0 0,0-1-356 0 0,4-34-794 0 0,1-1 0 0 0,-1 0 0 0 0,0 1 0 0 0,0-1-1 0 0,1 1 1 0 0,-1-1 0 0 0,0 0 0 0 0,0 1 0 0 0,1-1 0 0 0,-1 0 0 0 0,0 0-1 0 0,1 1 1 0 0,-1-1 0 0 0,1 0 0 0 0,-1 0 0 0 0,0 1 0 0 0,1-1-1 0 0,-1 0 1 0 0,1 0 0 0 0,-1 0 0 0 0,0 0 0 0 0,1 1 0 0 0,-1-1 0 0 0,1 0-1 0 0,-1 0 1 0 0,1 0 0 0 0,-1 0 0 0 0,1 0 0 0 0,-1 0 0 0 0,1 0 0 0 0,-1-1-1 0 0,0 1 1 0 0,1 0 0 0 0,-1 0 0 0 0,1 0 0 0 0,-1 0 0 0 0,1 0-1 0 0,-1-1 1 0 0,0 1 0 0 0,1 0 0 0 0,-1 0 0 0 0,0-1 0 0 0,1 1 0 0 0,-1 0-1 0 0,1-1 1 0 0,19-10-134 0 0,-16 6 179 0 0,0 1 1 0 0,0-1-1 0 0,1 1 1 0 0,0 0-1 0 0,-1 1 1 0 0,2-1-1 0 0,-1 1 1 0 0,0 0-1 0 0,1 0 1 0 0,-1 1-1 0 0,12-4 1 0 0,-16 14 536 0 0,0 0 0 0 0,-1 0 0 0 0,1 1 0 0 0,-3 14 0 0 0,-16 47-303 0 0,-3 0 1 0 0,-3-1-1 0 0,-3-2 0 0 0,-3-1 0 0 0,-75 122 1 0 0,82-153 493 0 0,-53 58 0 0 0,63-78-614 0 0,-1-2 0 0 0,0 0 0 0 0,-1 0 0 0 0,-1-1-1 0 0,0-1 1 0 0,-23 12 0 0 0,38-22-191 0 0,0-1 1 0 0,1 1 0 0 0,-1-1-1 0 0,0 1 1 0 0,1-1-1 0 0,-1 1 1 0 0,0-1-1 0 0,0 1 1 0 0,1-1-1 0 0,-1 0 1 0 0,0 0-1 0 0,0 1 1 0 0,0-1 0 0 0,1 0-1 0 0,-1 0 1 0 0,0 0-1 0 0,0 0 1 0 0,0 0-1 0 0,0 0 1 0 0,1 0-1 0 0,-1 0 1 0 0,0 0-1 0 0,0 0 1 0 0,0 0 0 0 0,0-1-1 0 0,1 1 1 0 0,-1 0-1 0 0,0-1 1 0 0,0 1-1 0 0,0 0 1 0 0,1-1-1 0 0,-1 1 1 0 0,-1-2-1 0 0,2 0-81 0 0,0 0-1 0 0,-1 0 1 0 0,1 0-1 0 0,0 1 1 0 0,0-1-1 0 0,0 0 0 0 0,1 0 1 0 0,-1 0-1 0 0,0 0 1 0 0,1 0-1 0 0,-1 0 0 0 0,1 0 1 0 0,1-3-1 0 0,33-62-2598 0 0,-34 66 2675 0 0,44-72-4648 0 0,4 2 0 0 0,59-66 0 0 0,-79 104 3354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15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79 9041 0 0,'8'-18'385'0'0,"-4"7"473"0"0,0 1 1 0 0,1-1-1 0 0,13-18 0 0 0,-18 36 4220 0 0,-5 27-4073 0 0,-19 37-296 0 0,-25 132 1 0 0,14-46-6358 0 0,28-131-1353 0 0,5-20 4958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15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5 134 12037 0 0,'0'-1'13'0'0,"-1"1"0"0"0,1 0 0 0 0,0-1 0 0 0,-1 1 0 0 0,1 0 0 0 0,0-1 0 0 0,0 1 0 0 0,-1-1 1 0 0,1 1-1 0 0,0-1 0 0 0,0 1 0 0 0,0 0 0 0 0,-1-1 0 0 0,1 1 0 0 0,0-1 0 0 0,0 1 0 0 0,0-1 0 0 0,0 1 0 0 0,0-1 0 0 0,0 1 0 0 0,0-1 0 0 0,0 1 0 0 0,0-1 0 0 0,0 1 0 0 0,0-1 0 0 0,0 1 0 0 0,0-1 0 0 0,1 1 1 0 0,-1-1-1 0 0,0 1 0 0 0,0 0 0 0 0,0-1 0 0 0,1 1 0 0 0,-1-1 0 0 0,0 1 0 0 0,1 0 0 0 0,-1-1 0 0 0,0 1 0 0 0,1 0 0 0 0,-1-1 0 0 0,27-18 184 0 0,31-7-189 0 0,-9 11-528 0 0,68-13-1 0 0,-6 1-85 0 0,-111 27 655 0 0,0 0-1 0 0,1 0 1 0 0,-1 0 0 0 0,0 0 0 0 0,0 0 0 0 0,0 0 0 0 0,0 0 0 0 0,0 0 0 0 0,1 0 0 0 0,-1-1-1 0 0,0 1 1 0 0,0 0 0 0 0,0 0 0 0 0,0 0 0 0 0,1 0 0 0 0,-1 0 0 0 0,0 0 0 0 0,0 0-1 0 0,0 0 1 0 0,0 0 0 0 0,0 0 0 0 0,1 1 0 0 0,-1-1 0 0 0,0 0 0 0 0,0 0 0 0 0,0 0 0 0 0,0 0-1 0 0,0 0 1 0 0,1 0 0 0 0,-1 0 0 0 0,0 0 0 0 0,0 0 0 0 0,0 0 0 0 0,0 1 0 0 0,0-1-1 0 0,0 0 1 0 0,1 0 0 0 0,-1 0 0 0 0,0 0 0 0 0,0 0 0 0 0,0 0 0 0 0,0 1 0 0 0,0-1 0 0 0,0 0-1 0 0,0 0 1 0 0,0 0 0 0 0,0 0 0 0 0,0 0 0 0 0,0 1 0 0 0,0-1 0 0 0,0 0 0 0 0,0 0-1 0 0,0 0 1 0 0,0 0 0 0 0,0 1 0 0 0,-6 14 1882 0 0,-26 34 157 0 0,7-12-1348 0 0,21-30-594 0 0,0 0 0 0 0,1 1 0 0 0,0 0 0 0 0,0-1 0 0 0,1 1 0 0 0,0 0 0 0 0,0 0 0 0 0,1 0 0 0 0,0 1 0 0 0,0 7 0 0 0,1-15-137 0 0,1 0 0 0 0,-1 0 0 0 0,0 0 1 0 0,0 0-1 0 0,0 0 0 0 0,1 0 0 0 0,-1 0 0 0 0,1 0 1 0 0,-1 0-1 0 0,1 0 0 0 0,-1 0 0 0 0,1-1 0 0 0,-1 1 1 0 0,1 0-1 0 0,0 0 0 0 0,-1-1 0 0 0,1 1 0 0 0,0 0 1 0 0,0-1-1 0 0,-1 1 0 0 0,1-1 0 0 0,0 1 0 0 0,0-1 1 0 0,0 1-1 0 0,0-1 0 0 0,0 1 0 0 0,0-1 0 0 0,0 0 1 0 0,0 0-1 0 0,0 1 0 0 0,0-1 0 0 0,0 0 0 0 0,0 0 1 0 0,0 0-1 0 0,0 0 0 0 0,0 0 0 0 0,0 0 0 0 0,0-1 1 0 0,0 1-1 0 0,0 0 0 0 0,1-1 0 0 0,1 1-21 0 0,0-1 0 0 0,0 1 1 0 0,0-1-1 0 0,1 0 0 0 0,-1 0 0 0 0,0 0 0 0 0,0-1 0 0 0,0 1 0 0 0,0-1 1 0 0,-1 1-1 0 0,6-5 0 0 0,-6 4-165 0 0,0-1 0 0 0,0 0 0 0 0,0-1 0 0 0,-1 1 1 0 0,1 0-1 0 0,-1 0 0 0 0,1-1 0 0 0,-1 1 0 0 0,0-1 0 0 0,-1 1 0 0 0,1-1 0 0 0,0-6 1 0 0,0-27-5662 0 0,-2 23 1282 0 0,1 8 2534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16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95 5368 0 0,'-2'3'39'0'0,"-9"10"3765"0"0,0 1 0 0 0,-17 31 558 0 0,25-43-1811 0 0,2-5-1712 0 0,1-3-944 0 0,0-3 84 0 0,0 0 1 0 0,1 0-1 0 0,0 0 1 0 0,1 0-1 0 0,0 0 1 0 0,0 0-1 0 0,1 1 0 0 0,5-14 1 0 0,-6 18-347 0 0,1 0-1 0 0,-1 0 1 0 0,1 0 0 0 0,0 0 0 0 0,0 0-1 0 0,0 1 1 0 0,0 0 0 0 0,1-1 0 0 0,-1 1-1 0 0,1 0 1 0 0,0 1 0 0 0,0-1 0 0 0,0 1-1 0 0,0 0 1 0 0,0 0 0 0 0,0 0 0 0 0,1 0-1 0 0,5-1 1 0 0,57-8-9004 0 0,-58 11 8191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3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59 7117 0 0,'3'-3'-329'0'0,"9"-12"2736"0"0,-12 14-2323 0 0,-1 1 0 0 0,1 0 1 0 0,0-1-1 0 0,0 1 0 0 0,0-1 0 0 0,0 1 0 0 0,-1 0 0 0 0,1-1 0 0 0,0 1 0 0 0,0 0 0 0 0,-1-1 0 0 0,1 1 0 0 0,0 0 1 0 0,-1-1-1 0 0,1 1 0 0 0,0 0 0 0 0,-1 0 0 0 0,1-1 0 0 0,-1 1 0 0 0,1 0 0 0 0,0 0 0 0 0,-1 0 0 0 0,1 0 1 0 0,-1-1-1 0 0,1 1 0 0 0,0 0 0 0 0,-1 0 0 0 0,1 0 0 0 0,-1 0 0 0 0,1 0 0 0 0,-1 0 0 0 0,1 0 0 0 0,0 0 0 0 0,-1 0 1 0 0,1 0-1 0 0,-1 1 0 0 0,1-1 0 0 0,-1 0 0 0 0,1 0 0 0 0,-1 1 0 0 0,-4 1 152 0 0,0 0 0 0 0,0 0-1 0 0,0 1 1 0 0,1 0 0 0 0,-1 0 0 0 0,1 1 0 0 0,0-1-1 0 0,0 1 1 0 0,-5 6 0 0 0,-5 2 140 0 0,-39 39 144 0 0,49-47-381 0 0,1-1 0 0 0,0 1 0 0 0,0 0 0 0 0,0 0 0 0 0,0 0 0 0 0,1 0 0 0 0,-1 1 0 0 0,1-1 0 0 0,0 1 0 0 0,1-1 0 0 0,-1 1 0 0 0,-1 7 0 0 0,3-11 56 0 0,25-13-36 0 0,68-80-285 0 0,0 0 1425 0 0,-92 92-1231 0 0,-1 0 0 0 0,1 0-1 0 0,-1 0 1 0 0,1 0 0 0 0,-1 0-1 0 0,1 0 1 0 0,-1 0 0 0 0,1 1 0 0 0,-1-1-1 0 0,1 0 1 0 0,-1 0 0 0 0,1 0-1 0 0,-1 1 1 0 0,1-1 0 0 0,-1 0 0 0 0,1 1-1 0 0,-1-1 1 0 0,0 0 0 0 0,1 1-1 0 0,-1-1 1 0 0,1 1 0 0 0,-1-1-1 0 0,0 0 1 0 0,1 1 0 0 0,-1-1 0 0 0,0 1-1 0 0,0-1 1 0 0,0 1 0 0 0,1-1-1 0 0,-1 1 1 0 0,0-1 0 0 0,0 1 0 0 0,0 0-1 0 0,14 29-595 0 0,-6-13-204 0 0,20 19-4258 0 0,-2-22-3892 0 0,-20-12 7077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16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6757 0 0,'6'20'6589'0'0,"10"-19"-6051"0"0,-14-1-532 0 0,1 0 1 0 0,-1 1-1 0 0,0-1 0 0 0,1 0 1 0 0,-1 0-1 0 0,0 0 1 0 0,1 0-1 0 0,-1-1 1 0 0,0 1-1 0 0,0 0 0 0 0,1-1 1 0 0,-1 0-1 0 0,0 0 1 0 0,0 1-1 0 0,4-3 1 0 0,18-8 121 0 0,-22 10-28 0 0,-1 1-1 0 0,1 0 1 0 0,0-1-1 0 0,0 1 1 0 0,0-1-1 0 0,-1 0 0 0 0,1 1 1 0 0,0-1-1 0 0,0 0 1 0 0,-1 0-1 0 0,1 0 0 0 0,-1 0 1 0 0,1-1-1 0 0,-1 1 1 0 0,0 0-1 0 0,1-1 1 0 0,-1 1-1 0 0,0-1 0 0 0,0 1 1 0 0,0-1-1 0 0,0 1 1 0 0,0-1-1 0 0,1-2 1 0 0,-3 3-25 0 0,0 1 0 0 0,-1 0 0 0 0,1 1 0 0 0,0-1 0 0 0,0 0 0 0 0,-1 0 0 0 0,1 0 1 0 0,0 1-1 0 0,0-1 0 0 0,0 0 0 0 0,0 1 0 0 0,-1-1 0 0 0,1 1 0 0 0,0 0 0 0 0,0-1 1 0 0,0 1-1 0 0,0 0 0 0 0,-1 1 0 0 0,-26 25 521 0 0,25-25-582 0 0,0 1 0 0 0,0-1-1 0 0,0 0 1 0 0,1 1-1 0 0,-1 0 1 0 0,0 0-1 0 0,1-1 1 0 0,0 1 0 0 0,0 1-1 0 0,0-1 1 0 0,0 0-1 0 0,0 0 1 0 0,1 1 0 0 0,-1-1-1 0 0,1 1 1 0 0,0 0-1 0 0,0-1 1 0 0,0 1-1 0 0,0 4 1 0 0,1-7-252 0 0,1 0 0 0 0,0 0 0 0 0,-1 0 0 0 0,1 0 0 0 0,-1 0 0 0 0,1 0 0 0 0,0 0 0 0 0,0 0 0 0 0,-1-1 0 0 0,1 1 0 0 0,0 0 0 0 0,0 0 0 0 0,0-1 0 0 0,0 1 0 0 0,0-1 0 0 0,0 1 0 0 0,0-1 0 0 0,0 1 0 0 0,0-1 0 0 0,0 0 0 0 0,0 1 0 0 0,0-1 0 0 0,1 0 0 0 0,0 0 0 0 0,29 5-8875 0 0,-23-5 8031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16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16 577 6241 0 0,'18'-11'410'0'0,"-10"8"4818"0"0,-19 18-2182 0 0,7-10-2746 0 0,1-1 0 0 0,0 1 0 0 0,0 0-1 0 0,0 0 1 0 0,0 0 0 0 0,1 0 0 0 0,0 1 0 0 0,0-1-1 0 0,0 1 1 0 0,1-1 0 0 0,0 1 0 0 0,-1 10-1 0 0,2-15-227 0 0,19-9-180 0 0,-5-8 104 0 0,1 0 0 0 0,0 1 0 0 0,1 1-1 0 0,30-21 1 0 0,-45 35 22 0 0,0 0 64 0 0,1 0 0 0 0,-1 1-1 0 0,0 0 1 0 0,1-1 0 0 0,-1 1 0 0 0,0 0 0 0 0,0-1-1 0 0,0 1 1 0 0,1 0 0 0 0,-1 0 0 0 0,0 0 0 0 0,0 0-1 0 0,0 0 1 0 0,0 0 0 0 0,0 2 0 0 0,15 11 329 0 0,-14-14-419 0 0,0 0 0 0 0,0 0 0 0 0,0 0 0 0 0,0 0 0 0 0,0 0 0 0 0,0-1 0 0 0,0 1 0 0 0,0-1 0 0 0,0 0 0 0 0,0 1 0 0 0,0-1 0 0 0,0 0-1 0 0,0 0 1 0 0,0 0 0 0 0,0 0 0 0 0,-1 0 0 0 0,1-1 0 0 0,-1 1 0 0 0,1-1 0 0 0,-1 1 0 0 0,1-1 0 0 0,-1 1 0 0 0,0-1 0 0 0,2-2 0 0 0,34-46-967 0 0,-9-5-541 0 0,-2-1 1 0 0,-3-1-1 0 0,16-63 0 0 0,-6 21 1495 0 0,-20 63 770 0 0,15-48 1721 0 0,-53 123 2397 0 0,8-15-3911 0 0,0 6-673 0 0,2 0-1 0 0,1 2 1 0 0,1-1 0 0 0,2 2 0 0 0,1 0 0 0 0,1 0-1 0 0,2 1 1 0 0,2 0 0 0 0,1 0 0 0 0,0 65 0 0 0,5-92-628 0 0,0 0 1 0 0,0-1-1 0 0,1 1 1 0 0,-1-1 0 0 0,1 1-1 0 0,1-1 1 0 0,-1 0-1 0 0,1 0 1 0 0,0 0 0 0 0,1 0-1 0 0,4 5 1 0 0,-6-7-778 0 0,1 0 0 0 0,0-1 0 0 0,0 1 0 0 0,0-1 0 0 0,1 0 0 0 0,-1 0 0 0 0,1 0 0 0 0,0 0 0 0 0,0 0 0 0 0,5 1 0 0 0,-1 0-1222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17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146 355 5937 0 0,'3'-2'262'0'0,"1"0"1"0"0,-1-1 0 0 0,0 1-1 0 0,1-1 1 0 0,-1 1 0 0 0,0-1-1 0 0,-1 0 1 0 0,1 0 0 0 0,0 0-1 0 0,-1-1 1 0 0,0 1 0 0 0,1-1-1 0 0,-1 1 1 0 0,-1-1 0 0 0,1 0-1 0 0,-1 1 1 0 0,1-1 0 0 0,-1 0-1 0 0,0 0 1 0 0,0 0 0 0 0,-1 0-1 0 0,1 0 1 0 0,-1 0 0 0 0,0 0-1 0 0,0-1 1 0 0,-1-4 0 0 0,1 9-206 0 0,0-1 0 0 0,0 0 1 0 0,0 0-1 0 0,0 0 0 0 0,0 0 1 0 0,0 0-1 0 0,-1 0 0 0 0,1 0 1 0 0,0 0-1 0 0,-1 0 0 0 0,1 0 1 0 0,-1 0-1 0 0,1 0 0 0 0,-1 1 1 0 0,1-1-1 0 0,-1 0 0 0 0,1 0 1 0 0,-1 1-1 0 0,0-1 1 0 0,0 0-1 0 0,1 1 0 0 0,-1-1 1 0 0,0 0-1 0 0,0 1 0 0 0,0-1 1 0 0,1 1-1 0 0,-1 0 0 0 0,0-1 1 0 0,0 1-1 0 0,0 0 0 0 0,0-1 1 0 0,0 1-1 0 0,0 0 0 0 0,0 0 1 0 0,0 0-1 0 0,0 0 0 0 0,0 0 1 0 0,0 0-1 0 0,0 0 0 0 0,0 0 1 0 0,0 0-1 0 0,0 0 1 0 0,0 1-1 0 0,0-1 0 0 0,0 0 1 0 0,1 1-1 0 0,-1-1 0 0 0,0 1 1 0 0,-1 0-1 0 0,-47 22 1239 0 0,48-23-1286 0 0,-8 5 53 0 0,0 1 1 0 0,1 0 0 0 0,0 0-1 0 0,0 0 1 0 0,0 1 0 0 0,1 1-1 0 0,0-1 1 0 0,0 1 0 0 0,1 0-1 0 0,0 0 1 0 0,0 1 0 0 0,1 0-1 0 0,-8 18 1 0 0,13-27-53 0 0,-1 1-1 0 0,1-1 1 0 0,0 0 0 0 0,0 1-1 0 0,-1-1 1 0 0,1 0 0 0 0,0 1 0 0 0,0-1-1 0 0,0 1 1 0 0,0-1 0 0 0,0 0-1 0 0,0 1 1 0 0,0-1 0 0 0,0 1 0 0 0,0-1-1 0 0,0 1 1 0 0,0-1 0 0 0,0 0-1 0 0,0 1 1 0 0,0-1 0 0 0,0 1-1 0 0,0-1 1 0 0,0 1 0 0 0,0-1 0 0 0,1 0-1 0 0,-1 1 1 0 0,0-1 0 0 0,0 0-1 0 0,0 1 1 0 0,1-1 0 0 0,-1 0-1 0 0,0 1 1 0 0,1-1 0 0 0,-1 0 0 0 0,0 1-1 0 0,1-1 1 0 0,15-5-48 0 0,18-21-489 0 0,-9-7-90 0 0,0-1 0 0 0,-3-1 1 0 0,-1-1-1 0 0,33-76 0 0 0,-22 43 1342 0 0,-30 66-526 0 0,0-1-1 0 0,-1 1 1 0 0,1 0-1 0 0,-1-1 0 0 0,0 1 1 0 0,0-1-1 0 0,0 1 1 0 0,0-1-1 0 0,-1 0 1 0 0,1-7-1 0 0,-5 14 159 0 0,0 1 1 0 0,1-1-1 0 0,0 1 0 0 0,0-1 1 0 0,0 1-1 0 0,-5 7 0 0 0,1 1-193 0 0,1 0 0 0 0,0 1-1 0 0,0 0 1 0 0,1 0 0 0 0,1 0 0 0 0,0 0 0 0 0,-4 25-1 0 0,4 0-1807 0 0,1 60 1 0 0,10-78-2387 0 0,6-2-4660 0 0,-8-12 7067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1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66 236 8845 0 0,'4'-8'6661'0'0,"-24"29"-4355"0"0,9-10-1942 0 0,1 1 0 0 0,-17 25 0 0 0,27-37-355 0 0,0 0 1 0 0,0 0 0 0 0,0 0-1 0 0,0 0 1 0 0,0 1 0 0 0,-1-1-1 0 0,1 0 1 0 0,0 0 0 0 0,0 0-1 0 0,0 0 1 0 0,0 0 0 0 0,0 0-1 0 0,0 1 1 0 0,0-1 0 0 0,0 0-1 0 0,0 0 1 0 0,0 0-1 0 0,0 0 1 0 0,0 1 0 0 0,0-1-1 0 0,0 0 1 0 0,0 0 0 0 0,0 0-1 0 0,0 0 1 0 0,0 1 0 0 0,0-1-1 0 0,0 0 1 0 0,0 0 0 0 0,0 0-1 0 0,0 0 1 0 0,0 0 0 0 0,0 1-1 0 0,0-1 1 0 0,0 0 0 0 0,0 0-1 0 0,0 0 1 0 0,0 0 0 0 0,0 0-1 0 0,0 1 1 0 0,1-1-1 0 0,-1 0 1 0 0,0 0 0 0 0,0 0-1 0 0,0 0 1 0 0,0 0 0 0 0,0 0-1 0 0,1 0 1 0 0,-1 0 0 0 0,0 1-1 0 0,0-1 1 0 0,0 0 0 0 0,0 0-1 0 0,0 0 1 0 0,1 0 0 0 0,12-5-87 0 0,21-16-538 0 0,-29 17 608 0 0,1 1-69 0 0,-2-1 205 0 0,0 1 1 0 0,0 0-1 0 0,1 1 0 0 0,-1-1 0 0 0,1 1 0 0 0,0 0 0 0 0,0 0 0 0 0,0 0 0 0 0,0 1 0 0 0,0-1 0 0 0,0 1 0 0 0,9 0 1 0 0,31 22-3243 0 0,-41-20 2302 0 0,0-1 0 0 0,0 0 0 0 0,0 0 0 0 0,0-1 0 0 0,0 1 0 0 0,0-1 0 0 0,0 0 0 0 0,0 0 0 0 0,0 0 0 0 0,-1 0 0 0 0,1-1 0 0 0,5-2 0 0 0,-2 0 360 0 0,0-1 0 0 0,0 0 0 0 0,0 0 0 0 0,-1-1 0 0 0,9-9 0 0 0,4-8 1692 0 0,-1 0 1 0 0,21-38-1 0 0,-29 45-987 0 0,17-23 1903 0 0,12-23 4404 0 0,-37 75-348 0 0,-3 28-5317 0 0,-4-6-873 0 0,2 0 0 0 0,2 58 0 0 0,1-56-1075 0 0,4-18-1044 0 0,0-7-2035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18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26 111 12877 0 0,'-24'-27'5853'0'0,"23"27"-5823"0"0,1 0 0 0 0,0-1 0 0 0,0 1 0 0 0,0-1 0 0 0,0 1 1 0 0,0-1-1 0 0,-1 1 0 0 0,1 0 0 0 0,0-1 0 0 0,0 1 0 0 0,0-1 1 0 0,0 1-1 0 0,1-1 0 0 0,-1 1 0 0 0,0 0 0 0 0,0-1 0 0 0,0 1 0 0 0,0-1 1 0 0,0 1-1 0 0,0-1 0 0 0,1 1 0 0 0,-1 0 0 0 0,0-1 0 0 0,0 1 1 0 0,1 0-1 0 0,-1-1 0 0 0,0 1 0 0 0,0 0 0 0 0,1-1 0 0 0,-1 1 0 0 0,0 0 1 0 0,1-1-1 0 0,0 1 0 0 0,20-14 5 0 0,29-7-1370 0 0,-48 21 1215 0 0,60-19-4695 0 0,3 6-3873 0 0,-48 10 7300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4:1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100 322 7689 0 0,'3'-2'-881'0'0,"11"-9"7751"0"0,-21 10-4957 0 0,2 3-1504 0 0,1 1-1 0 0,0-1 1 0 0,1 1 0 0 0,-1 0 0 0 0,0 0-1 0 0,-5 7 1 0 0,-1 1-100 0 0,-33 32 334 0 0,41-40-587 0 0,-1 0 0 0 0,1 0 0 0 0,-1 1 1 0 0,1-1-1 0 0,0 1 0 0 0,1 0 1 0 0,-1-1-1 0 0,0 1 0 0 0,1 0 0 0 0,0 0 1 0 0,0 0-1 0 0,-1 5 0 0 0,2-9-64 0 0,2 1-3 0 0,-1-1 11 0 0,1 0 1 0 0,-1 0-1 0 0,0 0 1 0 0,1 0-1 0 0,-1 0 0 0 0,1 0 1 0 0,-1 0-1 0 0,0-1 1 0 0,1 1-1 0 0,-1 0 1 0 0,0-1-1 0 0,1 1 1 0 0,-1-1-1 0 0,0 1 1 0 0,0-1-1 0 0,1 0 1 0 0,-1 0-1 0 0,0 1 1 0 0,0-1-1 0 0,0 0 1 0 0,0 0-1 0 0,0 0 1 0 0,0 0-1 0 0,0 0 0 0 0,0 0 1 0 0,1-3-1 0 0,10-6-21 0 0,13-6 14 0 0,-23 14 285 0 0,0 1 0 0 0,0-1 0 0 0,0 0 0 0 0,0 1 0 0 0,1-1 0 0 0,-1 1 0 0 0,0 0 0 0 0,1 0 0 0 0,-1 0 0 0 0,1 0 0 0 0,0 0 0 0 0,-1 1 0 0 0,1-1 0 0 0,-1 1 0 0 0,1-1-1 0 0,0 1 1 0 0,0 0 0 0 0,-1 0 0 0 0,1 1 0 0 0,0-1 0 0 0,-1 0 0 0 0,1 1 0 0 0,0-1 0 0 0,-1 1 0 0 0,1 0 0 0 0,3 2 0 0 0,69 21-763 0 0,-24-12-2982 0 0,-7-4-2564 0 0,0-1-3742 0 0,-32-7 7569 0 0</inkml:trace>
  <inkml:trace contextRef="#ctx0" brushRef="#br0" timeOffset="1">550 39 12801 0 0,'-14'-18'1104'0'0,"-3"-2"6420"0"0,-6 37-6103 0 0,19-10-2009 0 0,-20 34-902 0 0,19-26-2982 0 0,3-1-4525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1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9 2968 0 0,'-1'-1'20'0'0,"-26"-7"3674"0"0,27 9-3541 0 0,-1-1 0 0 0,1 1 0 0 0,-1-1-1 0 0,0 0 1 0 0,1 1 0 0 0,-1-1-1 0 0,1 1 1 0 0,-1 0 0 0 0,1-1 0 0 0,-1 1-1 0 0,1-1 1 0 0,0 1 0 0 0,-1 0 0 0 0,1-1-1 0 0,0 1 1 0 0,-1 0 0 0 0,1-1-1 0 0,0 1 1 0 0,0 0 0 0 0,0 0 0 0 0,-1 1-1 0 0,-4 13-838 0 0,2 21 1681 0 0,3-27 749 0 0,0-9-1677 0 0,2-1 0 0 0,0 0-1 0 0,1 0 0 0 0,-1 0 0 0 0,0 0 0 0 0,1-1 1 0 0,-1 1-1 0 0,0-1 0 0 0,0 0 0 0 0,0 0 1 0 0,-1 0-1 0 0,1 0 0 0 0,0 0 0 0 0,-1 0 0 0 0,1 0 1 0 0,-1 0-1 0 0,1 0 0 0 0,-1-1 0 0 0,0 1 0 0 0,0-1 1 0 0,0 1-1 0 0,-1-1 0 0 0,2-3 0 0 0,-34 32 247 0 0,30-22-1052 0 0,-13 15 3550 0 0,8-15-3287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1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26 4100 0 0,'10'-13'1328'0'0,"2"1"5264"0"0,-9 40-4236 0 0,-5 9-2261 0 0,-2 0 0 0 0,-12 50-1 0 0,5-28-43 0 0,-13 65 156 0 0,9-55 125 0 0,3 0 1 0 0,-5 117-1 0 0,16-184-282 0 0,1-1-1 0 0,0 1 0 0 0,0-1 0 0 0,0 1 0 0 0,0 0 0 0 0,1-1 1 0 0,-1 1-1 0 0,0-1 0 0 0,1 1 0 0 0,-1 0 0 0 0,1-1 0 0 0,-1 1 1 0 0,1-1-1 0 0,0 0 0 0 0,0 1 0 0 0,-1-1 0 0 0,1 1 0 0 0,0-1 1 0 0,0 0-1 0 0,0 0 0 0 0,1 0 0 0 0,-1 1 0 0 0,0-1 0 0 0,0 0 1 0 0,1-1-1 0 0,2 3 0 0 0,-1-2 2 0 0,0-1-1 0 0,0 1 1 0 0,0-1 0 0 0,0 1-1 0 0,0-1 1 0 0,1 0 0 0 0,-1 0-1 0 0,0-1 1 0 0,0 1 0 0 0,0-1-1 0 0,0 1 1 0 0,6-3 0 0 0,6-2-294 0 0,0-1 0 0 0,-1-1 0 0 0,1 0 0 0 0,15-12 1 0 0,0 0-1749 0 0,29-21-6711 0 0,-49 31 7063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1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7153 0 0,'24'-8'5268'0'0,"33"-22"-3918"0"0,5-3-2059 0 0,-9 8-1647 0 0,1-1-3676 0 0,-42 19 4742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20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15 299 9397 0 0,'-1'0'121'0'0,"0"-1"0"0"0,0 1 0 0 0,0-1 0 0 0,0 0 0 0 0,1 1 0 0 0,-1-1 0 0 0,0 0 0 0 0,0 0 0 0 0,0 1 0 0 0,1-1 0 0 0,-1 0 0 0 0,1 0 0 0 0,-1 0 0 0 0,0 0 0 0 0,1 0 0 0 0,-1 0 0 0 0,1 0 1 0 0,0 0-1 0 0,-1 0 0 0 0,1 0 0 0 0,0 0 0 0 0,0 0 0 0 0,0 0 0 0 0,0-2 0 0 0,9-29 2110 0 0,-1 20-1740 0 0,0 0 1 0 0,0 1-1 0 0,11-11 0 0 0,-1 3-526 0 0,2 0 0 0 0,0 1 0 0 0,2 2 0 0 0,0 0 0 0 0,27-15 0 0 0,8 0-2899 0 0,1 1-3638 0 0,-44 23 4781 0 0</inkml:trace>
  <inkml:trace contextRef="#ctx0" brushRef="#br0" timeOffset="1">368 187 8121 0 0,'-1'1'99'0'0,"0"0"1"0"0,0 0 0 0 0,0 0 0 0 0,1 0-1 0 0,-1 0 1 0 0,0 0 0 0 0,0 0-1 0 0,1 0 1 0 0,-1 0 0 0 0,0 0 0 0 0,1 0-1 0 0,-1 0 1 0 0,1 1 0 0 0,0-1 0 0 0,-1 0-1 0 0,1 0 1 0 0,0 1 0 0 0,0-1-1 0 0,-1 0 1 0 0,1 1 0 0 0,0-1 0 0 0,0 0-1 0 0,1 0 1 0 0,-1 1 0 0 0,0-1-1 0 0,0 0 1 0 0,1 0 0 0 0,-1 1 0 0 0,0-1-1 0 0,1 0 1 0 0,0 0 0 0 0,-1 0-1 0 0,1 0 1 0 0,1 2 0 0 0,34 45 3705 0 0,-22-31-3872 0 0,37 56 504 0 0,6 9-1983 0 0,-11-35-8018 0 0,-42-43 8232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32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4 177 6333 0 0,'15'-11'8625'0'0,"-18"31"-2857"0"0,-1-7-7064 0 0,1-6 1422 0 0,1-1 0 0 0,0 1-1 0 0,1 0 1 0 0,-1-1 0 0 0,1 1 0 0 0,1 0 0 0 0,-1 0 0 0 0,2 8 0 0 0,-1 17-2010 0 0,1-8-4010 0 0</inkml:trace>
  <inkml:trace contextRef="#ctx0" brushRef="#br0" timeOffset="1">43 40 13069 0 0,'11'-35'323'0'0,"-10"31"-2749"0"0,0 18-3339 0 0,-1-7 3788 0 0,0-2 349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20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8 7237 0 0,'-3'-8'2508'0'0,"-5"15"-1264"0"0,-10 21-435 0 0,14-22-447 0 0,-34 54-280 0 0,-82 134 601 0 0,50-61-5067 0 0,61-107 781 0 0,3-15 2245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21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4456 0 0,'26'-9'2287'0'0,"-1"1"2004"0"0,-24 8-4164 0 0,0 1 0 0 0,0-1 0 0 0,0 0 0 0 0,0 1 0 0 0,0-1 0 0 0,0 1 0 0 0,0-1 0 0 0,0 1 0 0 0,0-1 0 0 0,0 1 0 0 0,0 0 0 0 0,-1 0 1 0 0,1-1-1 0 0,0 1 0 0 0,0 0 0 0 0,-1 0 0 0 0,1 0 0 0 0,-1 0 0 0 0,1-1 0 0 0,-1 1 0 0 0,1 0 0 0 0,-1 0 0 0 0,1 0 0 0 0,-1 0 0 0 0,0 0 0 0 0,1 3 0 0 0,9 43 266 0 0,-1 1 1 0 0,-2 0-1 0 0,-3 0 0 0 0,-1 1 0 0 0,-5 58 1 0 0,1-35-130 0 0,1-71-275 0 0,0 1 0 0 0,0 0 1 0 0,0-1-1 0 0,0 1 1 0 0,-1 0-1 0 0,1-1 1 0 0,-1 1-1 0 0,1 0 0 0 0,-1-1 1 0 0,0 1-1 0 0,1-1 1 0 0,-1 1-1 0 0,0-1 1 0 0,0 1-1 0 0,0-1 0 0 0,0 0 1 0 0,0 1-1 0 0,0-1 1 0 0,-1 0-1 0 0,1 0 1 0 0,-2 1-1 0 0,2-1-20 0 0,0-1 1 0 0,0 0-1 0 0,1 0 0 0 0,-1 1 1 0 0,0-1-1 0 0,0 0 0 0 0,0 0 0 0 0,0 0 1 0 0,0 0-1 0 0,0 0 0 0 0,0 0 1 0 0,0-1-1 0 0,1 1 0 0 0,-1 0 0 0 0,0 0 1 0 0,0-1-1 0 0,0 1 0 0 0,0 0 1 0 0,1-1-1 0 0,-1 1 0 0 0,0-1 1 0 0,0 1-1 0 0,1-1 0 0 0,-1 1 0 0 0,0-1 1 0 0,1 1-1 0 0,-1-1 0 0 0,0 0 1 0 0,1 0-1 0 0,-1 1 0 0 0,1-1 0 0 0,-1 0 1 0 0,1 0-1 0 0,0 1 0 0 0,-1-1 1 0 0,1 0-1 0 0,0 0 0 0 0,-1 0 1 0 0,1 0-1 0 0,0 0 0 0 0,0-1 0 0 0,-6-16-240 0 0,2 0-1 0 0,0 0 0 0 0,1-1 1 0 0,1 1-1 0 0,0-1 0 0 0,2 0 1 0 0,0 1-1 0 0,1-1 0 0 0,6-31 1 0 0,0 15 115 0 0,1 0 0 0 0,2 1 0 0 0,2 0 0 0 0,17-38 0 0 0,-19 54 205 0 0,0 0-1 0 0,1 0 0 0 0,17-22 1 0 0,-23 34 48 0 0,1-1 1 0 0,-1 1 0 0 0,1 0-1 0 0,0 1 1 0 0,0-1 0 0 0,1 1-1 0 0,-1 1 1 0 0,1-1 0 0 0,0 1-1 0 0,0 0 1 0 0,11-3 0 0 0,-18 6-75 0 0,1 1 0 0 0,-1 0 0 0 0,1-1 0 0 0,0 1 0 0 0,-1 0 0 0 0,1 0 0 0 0,-1 0 0 0 0,1-1 1 0 0,-1 1-1 0 0,1 0 0 0 0,0 0 0 0 0,-1 0 0 0 0,1 0 0 0 0,-1 0 0 0 0,1 0 0 0 0,0 0 0 0 0,-1 0 1 0 0,1 0-1 0 0,-1 1 0 0 0,1-1 0 0 0,0 0 0 0 0,-1 0 0 0 0,1 0 0 0 0,-1 1 0 0 0,1-1 0 0 0,-1 0 0 0 0,1 1 1 0 0,-1-1-1 0 0,1 0 0 0 0,-1 1 0 0 0,1-1 0 0 0,-1 1 0 0 0,1-1 0 0 0,-1 0 0 0 0,0 1 0 0 0,1-1 1 0 0,-1 2-1 0 0,-5 25 252 0 0,-29 33 70 0 0,32-57-220 0 0,-13 18-107 0 0,-1 0 1 0 0,-1-1-1 0 0,-1-1 1 0 0,-23 19-1 0 0,0-3-2349 0 0,0-4-3459 0 0,36-27 3523 0 0,0-3 893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21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14 10157 0 0,'10'-13'416'0'0,"-15"26"1251"0"0,-8 17-748 0 0,3 10-686 0 0,3 1 0 0 0,1 0 0 0 0,2 0 0 0 0,2 0-1 0 0,3 43 1 0 0,-1-50-105 0 0,14 54-4110 0 0,-9-61-1713 0 0,-5-22 4288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2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13 5653 0 0,'16'-12'1052'0'0,"-12"12"554"0"0,-21 26 1768 0 0,-3 3-2238 0 0,9-10-460 0 0,-19 37 16 0 0,29-54-374 0 0,0 1-1 0 0,0-1 1 0 0,0 1 0 0 0,1 0-1 0 0,-1-1 1 0 0,1 1 0 0 0,0-1-1 0 0,-1 1 1 0 0,1 0 0 0 0,0-1-1 0 0,1 4 1 0 0,-1-6-312 0 0,1 1 1 0 0,-1-1-1 0 0,1 0 1 0 0,-1 0-1 0 0,0 0 1 0 0,1 1-1 0 0,-1-1 1 0 0,1 0-1 0 0,-1 0 1 0 0,1 0-1 0 0,-1 0 1 0 0,0 0-1 0 0,1 0 1 0 0,-1 0-1 0 0,1 0 1 0 0,-1 0-1 0 0,1 0 1 0 0,-1 0-1 0 0,0 0 1 0 0,1 0-1 0 0,-1 0 1 0 0,1-1-1 0 0,-1 1 0 0 0,0 0 1 0 0,1 0-1 0 0,-1 0 1 0 0,1-1-1 0 0,-1 1 1 0 0,0 0-1 0 0,1 0 1 0 0,-1-1-1 0 0,0 1 1 0 0,0 0-1 0 0,1-1 1 0 0,-1 1-1 0 0,0 0 1 0 0,1-1-1 0 0,13-12 237 0 0,75-103-79 0 0,-66 186-2552 0 0,-13-55-3011 0 0,0-7-980 0 0,-5-5 5067 0 0</inkml:trace>
  <inkml:trace contextRef="#ctx0" brushRef="#br0" timeOffset="1">256 66 9225 0 0,'1'1'180'0'0,"-1"-1"-1"0"0,1 0 1 0 0,0 0 0 0 0,-1 1-1 0 0,1-1 1 0 0,0 1 0 0 0,0-1-1 0 0,-1 1 1 0 0,1-1 0 0 0,-1 1-1 0 0,1-1 1 0 0,-1 1 0 0 0,1-1-1 0 0,-1 1 1 0 0,1 0 0 0 0,-1-1-1 0 0,1 1 1 0 0,-1 0 0 0 0,0-1 0 0 0,1 1-1 0 0,-1 0 1 0 0,0 0 0 0 0,1-1-1 0 0,-1 1 1 0 0,0 0 0 0 0,0 0-1 0 0,0-1 1 0 0,0 2 0 0 0,5 37-27 0 0,-5-33-606 0 0,0 0 0 0 0,1 0 0 0 0,0 0 0 0 0,0 0 0 0 0,0 0 0 0 0,3 6 0 0 0,-2-8-940 0 0,0 1-843 0 0,4-4-2985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2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10633 0 0,'8'-119'2973'0'0,"-8"119"-2985"0"0,0 0 0 0 0,0 0 0 0 0,0 0 0 0 0,0 0 0 0 0,-1 0 1 0 0,1 0-1 0 0,0 0 0 0 0,0-1 0 0 0,0 1 0 0 0,0 0 0 0 0,0 0 0 0 0,0 0 0 0 0,0 0 0 0 0,0 0 1 0 0,0-1-1 0 0,0 1 0 0 0,0 0 0 0 0,0 0 0 0 0,0 0 0 0 0,0 0 0 0 0,0 0 0 0 0,0 0 1 0 0,0-1-1 0 0,1 1 0 0 0,-1 0 0 0 0,0 0 0 0 0,0 0 0 0 0,0 0 0 0 0,0 0 0 0 0,0 0 0 0 0,0 0 1 0 0,0-1-1 0 0,0 1 0 0 0,0 0 0 0 0,0 0 0 0 0,1 0 0 0 0,-1 0 0 0 0,0 0 0 0 0,0 0 0 0 0,0 0 1 0 0,0 0-1 0 0,0 0 0 0 0,0 0 0 0 0,1 0 0 0 0,-1 0 0 0 0,0 0 0 0 0,0 0 0 0 0,0 0 0 0 0,0 0 1 0 0,0 0-1 0 0,0 0 0 0 0,1 0 0 0 0,-1 0 0 0 0,0 0 0 0 0,0 0 0 0 0,0 0 0 0 0,0 0 0 0 0,1 0 1 0 0,7 9-399 0 0,5 13-199 0 0,-2 4 670 0 0,-2 1 0 0 0,-1-1 0 0 0,-1 2 0 0 0,-1-1 0 0 0,3 33 0 0 0,-4 75 7564 0 0,-5-135-7606 0 0,0 0-1 0 0,0 1 1 0 0,0-1 0 0 0,0 0-1 0 0,1 0 1 0 0,-1 0 0 0 0,0 1-1 0 0,0-1 1 0 0,0 0 0 0 0,0 0-1 0 0,0 0 1 0 0,0 1-1 0 0,0-1 1 0 0,0 0 0 0 0,0 0-1 0 0,1 0 1 0 0,-1 1 0 0 0,0-1-1 0 0,0 0 1 0 0,0 0 0 0 0,0 0-1 0 0,0 0 1 0 0,1 0-1 0 0,-1 0 1 0 0,0 1 0 0 0,0-1-1 0 0,0 0 1 0 0,1 0 0 0 0,-1 0-1 0 0,0 0 1 0 0,0 0 0 0 0,0 0-1 0 0,1 0 1 0 0,-1 0-1 0 0,0 0 1 0 0,0 0 0 0 0,0 0-1 0 0,1 0 1 0 0,-1 0 0 0 0,0 0-1 0 0,0 0 1 0 0,1 0 0 0 0,-1 0-1 0 0,0 0 1 0 0,0 0 0 0 0,0 0-1 0 0,1 0 1 0 0,-1 0-1 0 0,0-1 1 0 0,0 1 0 0 0,0 0-1 0 0,0 0 1 0 0,1 0 0 0 0,-1 0-1 0 0,0 0 1 0 0,0-1 0 0 0,0 1-1 0 0,0 0 1 0 0,0 0-1 0 0,1 0 1 0 0,-1 0 0 0 0,0-1-1 0 0,0 1 1 0 0,0 0 0 0 0,0 0-1 0 0,0 0 1 0 0,0-1 0 0 0,0 1-1 0 0,0 0 1 0 0,12-14-6 0 0,-3-1 35 0 0,1-3-38 0 0,1 1 0 0 0,1 0 0 0 0,0 1-1 0 0,1 0 1 0 0,20-18 0 0 0,-32 33 32 0 0,0 0 1 0 0,0 1-1 0 0,0-1 1 0 0,0 1-1 0 0,0-1 1 0 0,0 1-1 0 0,0 0 0 0 0,0-1 1 0 0,0 1-1 0 0,0 0 1 0 0,0 0-1 0 0,0 0 0 0 0,0 0 1 0 0,0-1-1 0 0,0 2 1 0 0,0-1-1 0 0,0 0 1 0 0,0 0-1 0 0,0 0 0 0 0,0 0 1 0 0,0 1-1 0 0,0-1 1 0 0,0 0-1 0 0,0 1 1 0 0,0-1-1 0 0,0 1 0 0 0,0-1 1 0 0,0 1-1 0 0,0-1 1 0 0,0 1-1 0 0,0 0 1 0 0,0 0-1 0 0,1 1 0 0 0,28 35 5 0 0,-19-22-83 0 0,-2-4-121 0 0,22 24-2716 0 0,7-8-6335 0 0,-26-22 6488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22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45 6277 0 0,'-13'-33'512'0'0,"9"21"2581"0"0,2 38-1156 0 0,-16 254-19 0 0,3-80-1895 0 0,13-149-1669 0 0,2-18-6098 0 0,0-29 6490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2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72 11501 0 0,'-1'-1'50'0'0,"-1"1"0"0"0,1 0 0 0 0,0-1 0 0 0,0 1 0 0 0,0-1 0 0 0,0 0 0 0 0,0 1 0 0 0,0-1 0 0 0,0 0 0 0 0,0 0 0 0 0,0 0 0 0 0,0 0 0 0 0,0 0 0 0 0,1 0 0 0 0,-1 0 0 0 0,0 0 0 0 0,0 0 0 0 0,1 0 0 0 0,-1 0 0 0 0,1 0 0 0 0,-1 0 0 0 0,1 0 0 0 0,0-1 0 0 0,-1 1 0 0 0,1 0 0 0 0,0 0 0 0 0,0-1 0 0 0,0 1 0 0 0,0 0 0 0 0,0 0 0 0 0,0-1 0 0 0,0 1 0 0 0,0 0 0 0 0,0 0-1 0 0,1 0 1 0 0,-1-1 0 0 0,1 1 0 0 0,-1 0 0 0 0,0 0 0 0 0,1 0 0 0 0,0 0 0 0 0,-1 0 0 0 0,1 0 0 0 0,0 0 0 0 0,0 0 0 0 0,-1 0 0 0 0,1 0 0 0 0,0 0 0 0 0,0 0 0 0 0,0 0 0 0 0,0 1 0 0 0,0-1 0 0 0,0 0 0 0 0,0 1 0 0 0,0-1 0 0 0,1 1 0 0 0,-1-1 0 0 0,0 1 0 0 0,0-1 0 0 0,0 1 0 0 0,1 0 0 0 0,1 0 0 0 0,16-5 98 0 0,0 1 0 0 0,0 1-1 0 0,0 1 1 0 0,0 1 0 0 0,0 1 0 0 0,0 0-1 0 0,1 1 1 0 0,-1 2 0 0 0,0-1 0 0 0,20 7 0 0 0,-11-1-167 0 0,-1 1 1 0 0,0 0 0 0 0,-1 2 0 0 0,0 2 0 0 0,-1 0-1 0 0,28 20 1 0 0,-47-29 15 0 0,0 1 1 0 0,-1-1-1 0 0,0 1 0 0 0,1 1 0 0 0,-2-1 1 0 0,1 1-1 0 0,-1-1 0 0 0,0 1 1 0 0,0 1-1 0 0,0-1 0 0 0,4 13 0 0 0,-6-15 38 0 0,-1 1-1 0 0,1 0 0 0 0,-1-1 1 0 0,-1 1-1 0 0,1 0 0 0 0,0 0 1 0 0,-1-1-1 0 0,0 1 0 0 0,0 0 1 0 0,-1 0-1 0 0,1 0 0 0 0,-1-1 1 0 0,0 1-1 0 0,-1 0 0 0 0,1-1 1 0 0,-1 1-1 0 0,1-1 0 0 0,-4 6 1 0 0,-13 17 309 0 0,0 0 1 0 0,-2-2 0 0 0,-1 0 0 0 0,-1-2 0 0 0,-1 0-1 0 0,-1-2 1 0 0,0 0 0 0 0,-44 27 0 0 0,12-14-284 0 0,-2-2 1 0 0,0-3 0 0 0,-76 26 0 0 0,50-30-1737 0 0,55-21-1657 0 0,0-2-3758 0 0,25-2 5002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2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25 9897 0 0,'12'-24'4256'0'0,"-11"30"-2087"0"0,-2 6-1313 0 0,-19 321 985 0 0,19-271-2918 0 0,0-31-2258 0 0,1-1-5902 0 0,0-27 7743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2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22 262 13833 0 0,'-2'0'130'0'0,"1"-1"-1"0"0,0 0 0 0 0,-1 0 1 0 0,1 1-1 0 0,0-1 0 0 0,0 0 1 0 0,-1 0-1 0 0,1-1 0 0 0,0 1 1 0 0,0 0-1 0 0,0 0 0 0 0,0 0 1 0 0,1-1-1 0 0,-1 1 0 0 0,0 0 1 0 0,0-1-1 0 0,1 1 0 0 0,-1-1 1 0 0,1 1-1 0 0,-1-1 0 0 0,1 1 1 0 0,0-1-1 0 0,0 1 0 0 0,-1-1 1 0 0,1 1-1 0 0,0-1 0 0 0,0 0 1 0 0,0 1-1 0 0,1-1 0 0 0,-1 1 0 0 0,0-1 1 0 0,1 1-1 0 0,-1-1 0 0 0,1 1 1 0 0,0-2-1 0 0,1-2 163 0 0,0 0-1 0 0,0 0 1 0 0,1 1 0 0 0,-1-1-1 0 0,1 1 1 0 0,0 0-1 0 0,0 0 1 0 0,1 0 0 0 0,5-6-1 0 0,13-7-70 0 0,1 2 0 0 0,0 0 0 0 0,1 1-1 0 0,1 1 1 0 0,45-16 0 0 0,34-4-2348 0 0,-1 9-5924 0 0,-53 21-124 0 0,-44 3 6938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24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9 8261 0 0,'-37'24'1906'0'0,"36"-23"-1434"0"0,0-1-1 0 0,0 1 0 0 0,0 1 1 0 0,0-1-1 0 0,0 0 1 0 0,0 0-1 0 0,0 0 1 0 0,0 0-1 0 0,1 1 1 0 0,-1-1-1 0 0,0 0 0 0 0,1 1 1 0 0,-1-1-1 0 0,1 0 1 0 0,-1 3 623 0 0,36-8 674 0 0,-7-6-2167 0 0,0 1 0 0 0,0 1 1 0 0,35-4-1 0 0,2 3-9788 0 0,-57 8 7987 0 0,0 0 448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32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7693 0 0,'2'3'253'0'0,"1"1"0"0"0,-1 0 1 0 0,0 0-1 0 0,0 0 0 0 0,0 0 0 0 0,-1 0 1 0 0,1 0-1 0 0,-1 0 0 0 0,0 0 1 0 0,0 1-1 0 0,-1-1 0 0 0,1 7 1 0 0,-1 63 2478 0 0,-1-41-2053 0 0,1 28-1828 0 0,20-91 1296 0 0,-9 4-18 0 0,2 1 1 0 0,0 0-1 0 0,2 1 0 0 0,1 1 1 0 0,1 0-1 0 0,1 1 0 0 0,0 1 0 0 0,37-32 1 0 0,-53 52 104 0 0,-1-1 0 0 0,1 1 0 0 0,-1 0 0 0 0,1 0 0 0 0,0 0 0 0 0,-1 0 0 0 0,1 1 0 0 0,0-1 0 0 0,0 0 0 0 0,0 1 0 0 0,0-1 0 0 0,0 1 0 0 0,0 0 0 0 0,-1-1 0 0 0,1 1 0 0 0,2 0 0 0 0,-3 0-119 0 0,1 1-1 0 0,-1-1 0 0 0,0 1 0 0 0,0-1 0 0 0,0 1 0 0 0,0-1 1 0 0,0 1-1 0 0,0 0 0 0 0,0-1 0 0 0,0 1 0 0 0,0 0 0 0 0,-1 0 1 0 0,1-1-1 0 0,0 1 0 0 0,0 0 0 0 0,-1 0 0 0 0,1 0 0 0 0,0 0 1 0 0,0 2-1 0 0,2 7 102 0 0,0-1 1 0 0,0 1 0 0 0,-1 0-1 0 0,-1-1 1 0 0,2 15 0 0 0,3 14-307 0 0,-3-23 91 0 0,8 18 9 0 0,-11-32-20 0 0,1-1 1 0 0,-1 1-1 0 0,1-1 0 0 0,0 0 0 0 0,-1 1 0 0 0,1-1 1 0 0,0 1-1 0 0,-1-1 0 0 0,1 0 0 0 0,0 1 1 0 0,-1-1-1 0 0,1 0 0 0 0,0 0 0 0 0,0 0 0 0 0,-1 1 1 0 0,1-1-1 0 0,0 0 0 0 0,0 0 0 0 0,-1 0 0 0 0,1 0 1 0 0,0 0-1 0 0,0 0 0 0 0,-1-1 0 0 0,1 1 0 0 0,0 0 1 0 0,0 0-1 0 0,-1 0 0 0 0,1-1 0 0 0,0 1 1 0 0,-1 0-1 0 0,1-1 0 0 0,0 1 0 0 0,-1-1 0 0 0,1 1 1 0 0,-1-1-1 0 0,1 1 0 0 0,-1-1 0 0 0,1 1 0 0 0,-1-1 1 0 0,1 1-1 0 0,-1-1 0 0 0,1-1 0 0 0,14-11-100 0 0,1 1 0 0 0,0 0-1 0 0,30-16 1 0 0,-41 25 167 0 0,-1 1 1 0 0,1-1-1 0 0,0 1 0 0 0,0 0 0 0 0,0 1 0 0 0,0-1 0 0 0,0 1 1 0 0,0 0-1 0 0,0 0 0 0 0,0 1 0 0 0,0-1 0 0 0,1 1 1 0 0,-1 0-1 0 0,0 1 0 0 0,0-1 0 0 0,0 1 0 0 0,1 0 1 0 0,-1 0-1 0 0,6 3 0 0 0,69 28-1924 0 0,-36-16-3803 0 0,-26-10 1954 0 0,-1-1 766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24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236 184 6093 0 0,'8'-10'-264'0'0,"0"-11"10958"0"0,-8 36-8581 0 0,-1 8-1289 0 0,-2 0 0 0 0,-8 34 0 0 0,0 5-698 0 0,9-49-807 0 0,-18 143 2819 0 0,14-88-3684 0 0,3-20-3835 0 0,2-1-5251 0 0</inkml:trace>
  <inkml:trace contextRef="#ctx0" brushRef="#br0" timeOffset="1">41 304 14405 0 0,'-14'-13'317'0'0,"-10"-11"3486"0"0,24 23-3669 0 0,0 0 1 0 0,-1 0-1 0 0,1 0 0 0 0,0 0 1 0 0,-1 0-1 0 0,1 0 1 0 0,0-1-1 0 0,0 1 0 0 0,0 0 1 0 0,0 0-1 0 0,0 0 0 0 0,0 0 1 0 0,0-1-1 0 0,1 1 0 0 0,-1 0 1 0 0,0 0-1 0 0,1 0 0 0 0,-1 0 1 0 0,1 0-1 0 0,-1 0 0 0 0,1 0 1 0 0,-1 0-1 0 0,1 0 0 0 0,0 0 1 0 0,-1 0-1 0 0,1 0 0 0 0,1-1 1 0 0,9-9 254 0 0,1-1-1 0 0,0 2 1 0 0,1 0 0 0 0,0 0 0 0 0,0 1 0 0 0,1 1-1 0 0,27-13 1 0 0,114-36-265 0 0,-110 42 27 0 0,16-5-1235 0 0,105-19 1 0 0,-88 29-3981 0 0,-1 7-5372 0 0,-62 3 8248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2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8753 0 0,'2'-15'13411'0'0,"-1"22"-14323"0"0,-1-1-3705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25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8153 0 0,'-6'14'-804'0'0,"0"23"11535"0"0,6-26-10325 0 0,0 1-4143 0 0,0-5-1056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26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0 244 0 0,'-8'13'-124'0'0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27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13 4520 0 0,'-6'14'10158'0'0,"11"-7"-6322"0"0,28-3-2344 0 0,234-17-419 0 0,93-8-795 0 0,-282 18-5354 0 0,-1 3-5292 0 0,-75 5 7475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27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37 7573 0 0,'-3'-2'403'0'0,"0"1"0"0"0,1-1 1 0 0,-1 1-1 0 0,0-1 0 0 0,0 0 0 0 0,1 0 1 0 0,-1 0-1 0 0,1-1 0 0 0,-1 1 1 0 0,1-1-1 0 0,0 1 0 0 0,0-1 0 0 0,0 0 1 0 0,-2-3-1 0 0,4 5-147 0 0,9 2 64 0 0,-1 1 1 0 0,1 0 0 0 0,-1 0-1 0 0,0 0 1 0 0,1 1-1 0 0,-1 0 1 0 0,-1 1-1 0 0,1 0 1 0 0,0 0-1 0 0,9 8 1 0 0,-6-5-188 0 0,0 1 1 0 0,-1 0-1 0 0,0 1 1 0 0,-1 0-1 0 0,0 1 1 0 0,12 16-1 0 0,-20-24-115 0 0,0 0-1 0 0,0 0 1 0 0,0 0-1 0 0,0 1 1 0 0,0-1-1 0 0,-1 0 1 0 0,1 0-1 0 0,-1 1 1 0 0,0-1 0 0 0,0 0-1 0 0,1 1 1 0 0,-2-1-1 0 0,1 0 1 0 0,0 1-1 0 0,0-1 1 0 0,-1 0-1 0 0,1 0 1 0 0,-1 1-1 0 0,0-1 1 0 0,1 0-1 0 0,-1 0 1 0 0,0 0-1 0 0,0 0 1 0 0,-1 0-1 0 0,1 0 1 0 0,0 0-1 0 0,-2 2 1 0 0,-6 7-429 0 0,-1 0 0 0 0,0-1 1 0 0,-15 13-1 0 0,3-3-2020 0 0,-13 12-6799 0 0,29-26 7621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32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56 4832 0 0,'8'-56'11696'0'0,"-14"95"-10380"0"0,-9 53-1429 0 0,4-1 0 0 0,1 156 0 0 0,16-212-1093 0 0,0-16-1966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3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8637 0 0,'13'-30'629'0'0,"-11"25"-163"0"0,1-1 1 0 0,-1 1 0 0 0,0 0 0 0 0,0-1 0 0 0,0 1-1 0 0,1-12 1490 0 0,-3 59-222 0 0,-13 401-1419 0 0,17-356-911 0 0,3-30-4525 0 0,-5-44 704 0 0,-2-6 2780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33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28 191 14021 0 0,'-22'-4'609'0'0,"16"-7"2125"0"0,7 9-2496 0 0,0-1 0 0 0,0 1 0 0 0,1-1 0 0 0,-1 1 0 0 0,0-1 0 0 0,1 1 0 0 0,0 0 0 0 0,-1 0 0 0 0,1 0 0 0 0,0 0 0 0 0,4-3 1 0 0,10-9-381 0 0,1 1 0 0 0,1 1 0 0 0,0 1 0 0 0,0 0 0 0 0,1 1 1 0 0,24-9-1 0 0,41-9-4051 0 0,-1 6-3732 0 0,-61 17 6035 0 0</inkml:trace>
  <inkml:trace contextRef="#ctx0" brushRef="#br0" timeOffset="1">516 6 8269 0 0,'-21'21'1621'0'0,"2"1"-1"0"0,-24 34 1 0 0,38-48-1440 0 0,0 1 0 0 0,0-1 0 0 0,1 1 0 0 0,0 0 1 0 0,1 0-1 0 0,0 0 0 0 0,0 1 0 0 0,1-1 0 0 0,0 1 0 0 0,0-1 0 0 0,1 12 0 0 0,1-20-174 0 0,0 0-1 0 0,1 0 1 0 0,-1 1 0 0 0,1-1 0 0 0,-1 0-1 0 0,1-1 1 0 0,-1 1 0 0 0,1 0-1 0 0,0 0 1 0 0,-1 0 0 0 0,1 0-1 0 0,0 0 1 0 0,0-1 0 0 0,0 1-1 0 0,0 0 1 0 0,-1-1 0 0 0,1 1 0 0 0,0-1-1 0 0,0 1 1 0 0,0-1 0 0 0,0 1-1 0 0,1-1 1 0 0,-1 1 0 0 0,0-1-1 0 0,0 0 1 0 0,0 0 0 0 0,0 0-1 0 0,0 0 1 0 0,0 0 0 0 0,0 0-1 0 0,0 0 1 0 0,0 0 0 0 0,1 0 0 0 0,0 0-1 0 0,2 0-11 0 0,-1 0-1 0 0,1-1 0 0 0,-1 1 0 0 0,0-1 1 0 0,1 1-1 0 0,-1-1 0 0 0,1 0 0 0 0,-1 0 1 0 0,5-3-1 0 0,-2 0-17 0 0,0-1-1 0 0,-1 1 1 0 0,0-1 0 0 0,0-1 0 0 0,0 1 0 0 0,-1-1 0 0 0,1 1-1 0 0,-1-1 1 0 0,3-7 0 0 0,-6 9-162 0 0,0 0 1 0 0,0 0-1 0 0,0 0 0 0 0,0 0 0 0 0,-1 0 0 0 0,1 0 1 0 0,-1 0-1 0 0,0 0 0 0 0,0 0 0 0 0,-1 0 1 0 0,1 0-1 0 0,-1 0 0 0 0,0 1 0 0 0,0-1 0 0 0,0 0 1 0 0,-1 0-1 0 0,-1-4 0 0 0,-13-16-2675 0 0,0 14-1985 0 0,10 8 3699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3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13221 0 0,'2'2'116'0'0,"1"0"0"0"0,-1-1-1 0 0,1 0 1 0 0,-1 0 0 0 0,1 1 0 0 0,0-1-1 0 0,-1-1 1 0 0,1 1 0 0 0,5 0 0 0 0,0 1 320 0 0,-7-2-396 0 0,-1 1 1 0 0,1-1-1 0 0,0 1 0 0 0,-1 0 1 0 0,1-1-1 0 0,0 1 1 0 0,-1-1-1 0 0,1 1 0 0 0,-1 0 1 0 0,1-1-1 0 0,-1 1 1 0 0,1 0-1 0 0,-1 0 0 0 0,0 0 1 0 0,1-1-1 0 0,-1 1 1 0 0,0 0-1 0 0,0 0 0 0 0,1 0 1 0 0,-1-1-1 0 0,0 1 1 0 0,0 0-1 0 0,0 0 0 0 0,0 0 1 0 0,0 1-1 0 0,-1 31 156 0 0,1-17-109 0 0,1-7-121 0 0,-1 0 46 0 0,1 0 1 0 0,1 0-1 0 0,0-1 1 0 0,4 14 0 0 0,-6-20 13 0 0,1 0 0 0 0,0 0 0 0 0,0-1 0 0 0,-1 1 0 0 0,1 0 1 0 0,0-1-1 0 0,1 1 0 0 0,-1-1 0 0 0,0 1 0 0 0,0-1 0 0 0,1 0 0 0 0,-1 0 1 0 0,1 1-1 0 0,-1-1 0 0 0,1 0 0 0 0,-1 0 0 0 0,1 0 0 0 0,-1 0 1 0 0,1-1-1 0 0,0 1 0 0 0,0 0 0 0 0,0-1 0 0 0,-1 1 0 0 0,1-1 0 0 0,0 0 1 0 0,0 0-1 0 0,3 1 0 0 0,-1-3-21 0 0,1-1 0 0 0,0 1 0 0 0,-1-1 0 0 0,1 1 0 0 0,-1-1 0 0 0,0-1 0 0 0,0 1 0 0 0,0-1 0 0 0,-1 1 0 0 0,1-1 0 0 0,3-5 0 0 0,6-5-82 0 0,-5 6 86 0 0,-2 2-29 0 0,0 0 0 0 0,0 1 0 0 0,1-1 0 0 0,-1 2 0 0 0,8-5 0 0 0,-11 8 85 0 0,-1 0 0 0 0,1 0 0 0 0,-1 0 0 0 0,0 0-1 0 0,1 1 1 0 0,0-1 0 0 0,-1 1 0 0 0,1 0 0 0 0,-1 0 0 0 0,1 0 0 0 0,0 0-1 0 0,-1 0 1 0 0,1 0 0 0 0,-1 1 0 0 0,1-1 0 0 0,-1 1 0 0 0,1 0 0 0 0,-1 0-1 0 0,4 1 1 0 0,49 18 2089 0 0,-52-19-2050 0 0,0 0 1 0 0,0-1 0 0 0,-1 0-1 0 0,1 1 1 0 0,0-1-1 0 0,0 0 1 0 0,0-1-1 0 0,0 1 1 0 0,-1 0-1 0 0,1-1 1 0 0,0 1 0 0 0,0-1-1 0 0,0 0 1 0 0,-1 0-1 0 0,1 0 1 0 0,-1 0-1 0 0,5-3 1 0 0,-3 1-46 0 0,0 1 0 0 0,1-1 0 0 0,-1-1 0 0 0,-1 1 0 0 0,1 0 1 0 0,0-1-1 0 0,-1 0 0 0 0,0 0 0 0 0,0 0 0 0 0,0 0 0 0 0,0 0 0 0 0,0-1 0 0 0,-1 1 0 0 0,0-1 0 0 0,0 0 0 0 0,0 1 0 0 0,-1-1 1 0 0,0 0-1 0 0,0 0 0 0 0,0 0 0 0 0,0 0 0 0 0,-1 0 0 0 0,0 0 0 0 0,0 0 0 0 0,-1-7 0 0 0,1 0-533 0 0,-1 0-1 0 0,-1 0 1 0 0,0 1-1 0 0,-6-19 1 0 0,-3-2-6143 0 0,8 23 3007 0 0,1 4 792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51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1 229 8241 0 0,'2'-1'339'0'0,"0"0"1"0"0,0-1 0 0 0,0 1-1 0 0,0-1 1 0 0,-1 0 0 0 0,1 1-1 0 0,0-1 1 0 0,-1 0 0 0 0,0 0 0 0 0,1 0-1 0 0,-1 0 1 0 0,0 0 0 0 0,0-1-1 0 0,0 1 1 0 0,0 0 0 0 0,0 0-1 0 0,0-1 1 0 0,-1 1 0 0 0,1 0-1 0 0,-1-1 1 0 0,0 1 0 0 0,0-4-1 0 0,8-25 1706 0 0,-11 79-969 0 0,-2-31-906 0 0,1 0-1 0 0,1 0 0 0 0,0 0 0 0 0,0 32 1 0 0,6-49-162 0 0,-1 0 1 0 0,0 1 0 0 0,0-2-1 0 0,0 1 1 0 0,0 0 0 0 0,0 0-1 0 0,1-1 1 0 0,-1 1 0 0 0,0-1-1 0 0,0 0 1 0 0,0 1 0 0 0,0-1-1 0 0,0 0 1 0 0,2-2 0 0 0,8-8-87 0 0,1 1 0 0 0,-1 0 0 0 0,2 1 0 0 0,-1 0 0 0 0,2 2 0 0 0,-1-1 0 0 0,21-6 0 0 0,-34 13 89 0 0,1 1-1 0 0,-1 0 1 0 0,1 0 0 0 0,-1 0-1 0 0,1 0 1 0 0,-1 0 0 0 0,1 1-1 0 0,-1-1 1 0 0,1 0 0 0 0,-1 1-1 0 0,1-1 1 0 0,-1 1-1 0 0,1 0 1 0 0,-1-1 0 0 0,0 1-1 0 0,1 0 1 0 0,-1 0 0 0 0,2 1-1 0 0,27 27 67 0 0,-27-24 48 0 0,1-1 0 0 0,-1 0 1 0 0,1 0-1 0 0,0-1 0 0 0,0 1 1 0 0,1-1-1 0 0,-1 0 0 0 0,1 0 0 0 0,9 5 1 0 0,-10-7 34 0 0,0 0 0 0 0,0-1 1 0 0,-1 1-1 0 0,1-1 1 0 0,0 1-1 0 0,0-1 0 0 0,0 0 1 0 0,0-1-1 0 0,0 1 0 0 0,0-1 1 0 0,0 1-1 0 0,0-1 1 0 0,0-1-1 0 0,-1 1 0 0 0,1 0 1 0 0,0-1-1 0 0,-1 0 0 0 0,1 0 1 0 0,-1 0-1 0 0,0 0 1 0 0,5-4-1 0 0,-4 2-132 0 0,-1 0 1 0 0,0 1 0 0 0,0-2-1 0 0,0 1 1 0 0,-1 0-1 0 0,1 0 1 0 0,-1-1-1 0 0,0 0 1 0 0,0 1-1 0 0,-1-1 1 0 0,1 0-1 0 0,-1 0 1 0 0,0 0-1 0 0,-1 0 1 0 0,1 0-1 0 0,-1-9 1 0 0,-1 3-173 0 0,0 0 0 0 0,0-1 1 0 0,-1 1-1 0 0,-1 0 0 0 0,0 0 0 0 0,0 0 1 0 0,-10-19-1 0 0,-8-14-4022 0 0,1 3-6461 0 0,18 37 7679 0 0,2 1 1167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3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72 6217 0 0,'-2'-2'232'0'0,"0"1"1"0"0,0-1 0 0 0,0 0 0 0 0,0 0-1 0 0,0 1 1 0 0,1-1 0 0 0,-1 0-1 0 0,1 0 1 0 0,0-1 0 0 0,-1 1 0 0 0,1 0-1 0 0,0 0 1 0 0,0-1 0 0 0,0 1 0 0 0,1 0-1 0 0,-2-5 1 0 0,2 4 94 0 0,-1 0 1 0 0,0 1-1 0 0,0-1 0 0 0,0 1 1 0 0,0-1-1 0 0,0 1 1 0 0,0-1-1 0 0,-1 1 0 0 0,1 0 1 0 0,-1 0-1 0 0,-2-4 0 0 0,0 12-26 0 0,1-1-1 0 0,1 1 0 0 0,-1 0 1 0 0,1 0-1 0 0,0 0 0 0 0,0 0 1 0 0,-1 9-1 0 0,-38 230 27 0 0,22-80-3207 0 0,18-147 1086 0 0,-1 11-5237 0 0,0-23 5573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34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40 231 14073 0 0,'-4'-1'151'0'0,"1"-1"-1"0"0,1 0 0 0 0,-1 0 0 0 0,0 0 1 0 0,0 0-1 0 0,1 0 0 0 0,-1-1 0 0 0,1 1 1 0 0,0-1-1 0 0,-1 0 0 0 0,-2-4 0 0 0,5 6-81 0 0,-1 0-1 0 0,0 0 1 0 0,1-1 0 0 0,-1 1-1 0 0,1 0 1 0 0,0 0-1 0 0,-1-1 1 0 0,1 1-1 0 0,0 0 1 0 0,0 0-1 0 0,-1-1 1 0 0,1 1-1 0 0,0 0 1 0 0,0-1 0 0 0,1 1-1 0 0,-1 0 1 0 0,0 0-1 0 0,0-1 1 0 0,1 1-1 0 0,-1 0 1 0 0,0 0-1 0 0,1-1 1 0 0,-1 1-1 0 0,1 0 1 0 0,0 0 0 0 0,-1 0-1 0 0,1 0 1 0 0,0 0-1 0 0,0 0 1 0 0,0 0-1 0 0,0 0 1 0 0,1-1-1 0 0,19-14-4 0 0,0 1-1 0 0,2 1 1 0 0,-1 1 0 0 0,2 1-1 0 0,0 1 1 0 0,39-12-1 0 0,4 3-1370 0 0,86-13 0 0 0,-126 31 966 0 0,-18 8 453 0 0,-9-4-57 0 0,-1 1 0 0 0,1 0-1 0 0,-1-1 1 0 0,0 1 0 0 0,0 0-1 0 0,0-1 1 0 0,0 1 0 0 0,0-1 0 0 0,0 0-1 0 0,-1 1 1 0 0,-1 1 0 0 0,-5 11 38 0 0,-3 5 242 0 0,4-9-48 0 0,0 0 1 0 0,1 0-1 0 0,1 1 0 0 0,0 0 0 0 0,1 0 0 0 0,0 0 1 0 0,0 1-1 0 0,1-1 0 0 0,-1 21 0 0 0,4-32-261 0 0,0 0 0 0 0,0-1 0 0 0,0 1 0 0 0,1 0 0 0 0,-1 0 0 0 0,0-1 0 0 0,0 1 0 0 0,1 0 0 0 0,-1 0 0 0 0,1-1 0 0 0,-1 1 0 0 0,1-1 0 0 0,-1 1 0 0 0,1 0 0 0 0,-1-1 0 0 0,1 1 0 0 0,-1-1 0 0 0,1 1 0 0 0,0-1 0 0 0,-1 1 0 0 0,1-1 0 0 0,0 0 0 0 0,0 1 0 0 0,-1-1 0 0 0,1 0 0 0 0,0 1 0 0 0,0-1 0 0 0,-1 0 0 0 0,1 0 0 0 0,0 0 0 0 0,0 0 0 0 0,0 0 0 0 0,-1 0 0 0 0,1 0 0 0 0,0 0 0 0 0,0 0 0 0 0,-1 0 0 0 0,1 0 0 0 0,0 0 0 0 0,1-1 0 0 0,28-9 109 0 0,-20 3-106 0 0,-1-1 0 0 0,-1 0 0 0 0,0-1 0 0 0,0 0 0 0 0,0 0 1 0 0,9-17-1 0 0,-15 23-72 0 0,-1 0 1 0 0,1 0-1 0 0,-1 0 1 0 0,0 0 0 0 0,0 0-1 0 0,0 0 1 0 0,-1 0-1 0 0,1-1 1 0 0,-1 1 0 0 0,0 0-1 0 0,0 0 1 0 0,0-1-1 0 0,0 1 1 0 0,0 0 0 0 0,-1 0-1 0 0,1 0 1 0 0,-1-1-1 0 0,0 1 1 0 0,0 0 0 0 0,0 0-1 0 0,-1 0 1 0 0,1 0-1 0 0,-1 0 1 0 0,1 1-1 0 0,-1-1 1 0 0,0 0 0 0 0,0 1-1 0 0,-4-5 1 0 0,-28-19-3199 0 0,8 17-6114 0 0,21 7 7359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35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5 9865 0 0,'0'0'632'0'0,"-42"-4"3791"0"0,36 4-4235 0 0,1 1 0 0 0,0 0 0 0 0,0 1 0 0 0,0-1 0 0 0,0 1 0 0 0,0 0 0 0 0,1 0 0 0 0,-1 0 0 0 0,0 1 0 0 0,1 0 0 0 0,0 0 0 0 0,-8 7-1 0 0,-50 51 1847 0 0,48-47-1633 0 0,12-12-331 0 0,-8 8 210 0 0,0 0-1 0 0,1 0 1 0 0,1 1 0 0 0,-1 0 0 0 0,2 0-1 0 0,-1 1 1 0 0,-8 19 0 0 0,16-30-259 0 0,0-1 1 0 0,0 0-1 0 0,0 0 0 0 0,0 0 1 0 0,0 1-1 0 0,0-1 0 0 0,0 0 1 0 0,0 0-1 0 0,-1 0 0 0 0,1 1 1 0 0,0-1-1 0 0,0 0 0 0 0,0 0 1 0 0,0 0-1 0 0,0 1 0 0 0,0-1 1 0 0,0 0-1 0 0,0 0 0 0 0,1 0 1 0 0,-1 1-1 0 0,0-1 0 0 0,0 0 1 0 0,0 0-1 0 0,0 0 0 0 0,0 1 1 0 0,0-1-1 0 0,0 0 0 0 0,0 0 1 0 0,0 0-1 0 0,1 0 0 0 0,-1 1 1 0 0,0-1-1 0 0,0 0 0 0 0,0 0 1 0 0,0 0-1 0 0,1 0 0 0 0,-1 0 1 0 0,0 0-1 0 0,0 0 0 0 0,0 1 1 0 0,0-1-1 0 0,1 0 0 0 0,-1 0 1 0 0,0 0-1 0 0,0 0 0 0 0,0 0 1 0 0,1 0-1 0 0,-1 0 0 0 0,0 0 1 0 0,0 0-1 0 0,1 0 0 0 0,15-5 269 0 0,15-13-279 0 0,4-7 20 0 0,-21 14-84 0 0,0 1 1 0 0,1 0 0 0 0,1 1 0 0 0,26-11-1 0 0,-42 19 58 0 0,1 1-1 0 0,0 0 0 0 0,0 0 1 0 0,0 0-1 0 0,0-1 0 0 0,-1 1 1 0 0,1 0-1 0 0,0 0 0 0 0,0 0 0 0 0,0 0 1 0 0,0 0-1 0 0,0 0 0 0 0,-1 1 1 0 0,1-1-1 0 0,0 0 0 0 0,0 0 1 0 0,0 1-1 0 0,0-1 0 0 0,-1 0 1 0 0,1 1-1 0 0,0-1 0 0 0,0 1 0 0 0,-1-1 1 0 0,1 1-1 0 0,0-1 0 0 0,-1 1 1 0 0,1 0-1 0 0,-1-1 0 0 0,2 2 1 0 0,10 31 40 0 0,-7 43 216 0 0,-5-72-205 0 0,-1 55-335 0 0,-3-1-1 0 0,-21 111 1 0 0,16-129 442 0 0,-2-1 1 0 0,-2 0-1 0 0,-1 0 1 0 0,-39 72-1 0 0,51-107-146 0 0,0 0 0 0 0,0-1 0 0 0,0 1-1 0 0,-1 0 1 0 0,0-1 0 0 0,1 1 0 0 0,-1-1 0 0 0,-1 0 0 0 0,1 0-1 0 0,0 0 1 0 0,-1 0 0 0 0,1 0 0 0 0,-1-1 0 0 0,0 0-1 0 0,0 0 1 0 0,0 0 0 0 0,0 0 0 0 0,0 0 0 0 0,0-1 0 0 0,-1 0-1 0 0,-4 1 1 0 0,7-3-21 0 0,1 0-1 0 0,-1 1 1 0 0,0-1 0 0 0,1 0-1 0 0,-1-1 1 0 0,1 1 0 0 0,-1 0-1 0 0,1 0 1 0 0,0-1-1 0 0,-1 1 1 0 0,1 0 0 0 0,0-1-1 0 0,0 1 1 0 0,0-1 0 0 0,0 0-1 0 0,0 1 1 0 0,0-1-1 0 0,1 0 1 0 0,-2-3 0 0 0,-11-37-67 0 0,11 24 53 0 0,0 0 1 0 0,2 0 0 0 0,0 0 0 0 0,1 0 0 0 0,1 0-1 0 0,1 0 1 0 0,1 0 0 0 0,0 0 0 0 0,1 1 0 0 0,1 0-1 0 0,0 0 1 0 0,2 0 0 0 0,0 1 0 0 0,0 0-1 0 0,16-21 1 0 0,-11 18 7 0 0,2 0-1 0 0,0 1 1 0 0,1 1-1 0 0,0 0 0 0 0,2 1 1 0 0,0 1-1 0 0,0 0 1 0 0,2 2-1 0 0,-1 0 1 0 0,2 1-1 0 0,31-13 0 0 0,119-28-134 0 0,-121 39 245 0 0,-48 14-100 0 0,-1-1-1 0 0,1 1 1 0 0,-1-1-1 0 0,1 0 0 0 0,-1 0 1 0 0,1 0-1 0 0,-1 0 1 0 0,0 0-1 0 0,1 0 1 0 0,-1 0-1 0 0,0 0 1 0 0,0 0-1 0 0,0-1 0 0 0,1 1 1 0 0,-2 0-1 0 0,1-1 1 0 0,0 1-1 0 0,0-1 1 0 0,0 1-1 0 0,-1-1 1 0 0,1 1-1 0 0,0-1 1 0 0,-1 0-1 0 0,0 1 0 0 0,1-1 1 0 0,-1 0-1 0 0,0 1 1 0 0,0-1-1 0 0,0 0 1 0 0,0 1-1 0 0,0-1 1 0 0,0 0-1 0 0,0 1 1 0 0,-1-1-1 0 0,1 0 0 0 0,-1 1 1 0 0,1-1-1 0 0,-1 1 1 0 0,0-1-1 0 0,-1-2 1 0 0,0 0-22 0 0,1 1-1 0 0,-1-1 1 0 0,0 1 0 0 0,0-1 0 0 0,0 1 0 0 0,0 0 0 0 0,0 0 0 0 0,-1 0 0 0 0,1 0 0 0 0,-1 1-1 0 0,0-1 1 0 0,0 1 0 0 0,0 0 0 0 0,0-1 0 0 0,-1 1 0 0 0,1 0 0 0 0,0 1 0 0 0,-5-2-1 0 0,7 3 43 0 0,-1 0 0 0 0,0 0 0 0 0,0 0-1 0 0,0 0 1 0 0,1 0 0 0 0,-1 1-1 0 0,0-1 1 0 0,0 1 0 0 0,1-1-1 0 0,-1 1 1 0 0,0 0 0 0 0,1 0-1 0 0,-1-1 1 0 0,1 1 0 0 0,-1 0 0 0 0,1 0-1 0 0,-1 1 1 0 0,1-1 0 0 0,0 0-1 0 0,-1 0 1 0 0,1 1 0 0 0,0-1-1 0 0,0 1 1 0 0,0-1 0 0 0,0 1-1 0 0,0-1 1 0 0,0 1 0 0 0,1 0 0 0 0,-1-1-1 0 0,1 1 1 0 0,-1 0 0 0 0,1 0-1 0 0,-1 2 1 0 0,0-1 67 0 0,0 0 0 0 0,0 0 1 0 0,1 0-1 0 0,-1 0 0 0 0,1 0 0 0 0,0 0 1 0 0,0 0-1 0 0,0 0 0 0 0,0 0 0 0 0,0 0 1 0 0,1 0-1 0 0,-1 0 0 0 0,1 0 0 0 0,0 0 0 0 0,0 0 1 0 0,0 0-1 0 0,0 0 0 0 0,1-1 0 0 0,2 6 1 0 0,3-3-91 0 0,0 1 0 0 0,0-1 0 0 0,1 0 0 0 0,-1 0 1 0 0,1-1-1 0 0,0 0 0 0 0,1 0 0 0 0,-1-1 0 0 0,1 0 0 0 0,-1-1 1 0 0,1 0-1 0 0,0 0 0 0 0,0-1 0 0 0,0 0 0 0 0,0 0 0 0 0,0-1 1 0 0,0 0-1 0 0,0-1 0 0 0,0 0 0 0 0,0 0 0 0 0,13-4 0 0 0,-2 0-1469 0 0,0-1 0 0 0,0-1 0 0 0,25-12-1 0 0,-21 8-4421 0 0,42-30 1 0 0,-49 29 3797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3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49 9849 0 0,'0'-48'3355'0'0,"-7"72"1228"0"0,-2 11-3668 0 0,-6 41-168 0 0,-8 155 0 0 0,19-24-3506 0 0,8-183-19 0 0,0 1-7010 0 0,-4-21 8393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36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31 201 14989 0 0,'-16'-16'1959'0'0,"1"-2"3416"0"0,15 17-5315 0 0,0 0 0 0 0,0 1 0 0 0,0-1 0 0 0,0 0 0 0 0,0 0 1 0 0,1 0-1 0 0,-1 0 0 0 0,0 1 0 0 0,0-1 0 0 0,1 0 1 0 0,-1 0-1 0 0,0 0 0 0 0,1 1 0 0 0,-1-1 0 0 0,1 0 0 0 0,-1 0 1 0 0,1 1-1 0 0,-1-1 0 0 0,1 0 0 0 0,-1 1 0 0 0,1-1 0 0 0,0 1 1 0 0,-1-1-1 0 0,1 1 0 0 0,0-1 0 0 0,-1 1 0 0 0,3-1 1 0 0,23-16-494 0 0,1 1-1 0 0,1 1 1 0 0,40-14 0 0 0,91-25-9899 0 0,-141 49 8614 0 0,16-5-962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36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387 130 4568 0 0,'0'-112'3322'0'0,"0"111"-3157"0"0,0 1-1 0 0,0-1 1 0 0,0 0 0 0 0,0 1-1 0 0,0-1 1 0 0,0 0 0 0 0,-1 1-1 0 0,1-1 1 0 0,0 0-1 0 0,0 1 1 0 0,0-1 0 0 0,-1 0-1 0 0,1 1 1 0 0,0-1 0 0 0,0 0-1 0 0,-1 1 1 0 0,1-1 0 0 0,-1 1-1 0 0,1-1 1 0 0,-1 1-1 0 0,1-1 1 0 0,-1 1 0 0 0,1-1-1 0 0,-1 1 1 0 0,1 0 0 0 0,-1-1-1 0 0,1 1 1 0 0,-1 0 0 0 0,0-1-1 0 0,1 1 1 0 0,-1 0-1 0 0,-1-1 1 0 0,-26 5 2032 0 0,-24 24-937 0 0,40-17-1049 0 0,1 0 1 0 0,0 0-1 0 0,1 1 1 0 0,0 1 0 0 0,1 0-1 0 0,0 0 1 0 0,-11 24 0 0 0,5-5-77 0 0,1 1 1 0 0,-12 46 0 0 0,18-48-65 0 0,3 0 1 0 0,0 1-1 0 0,2-1 1 0 0,1 37-1 0 0,4-51-149 0 0,1-1 0 0 0,0 1 0 0 0,2-1-1 0 0,0 0 1 0 0,7 15 0 0 0,-4-10-1101 0 0,1 0-3694 0 0,-5-11-455 0 0,-3-8 3376 0 0</inkml:trace>
  <inkml:trace contextRef="#ctx0" brushRef="#br0" timeOffset="1">31 524 13465 0 0,'-17'-14'297'0'0,"3"-1"3263"0"0,15 14-3464 0 0,-1 0 1 0 0,0 0 0 0 0,1-1-1 0 0,-1 1 1 0 0,1 0-1 0 0,-1 0 1 0 0,1 0 0 0 0,0 0-1 0 0,-1 0 1 0 0,1 0-1 0 0,0 0 1 0 0,0 0 0 0 0,-1 0-1 0 0,1 0 1 0 0,0 0-1 0 0,0 0 1 0 0,0 1 0 0 0,0-1-1 0 0,0 0 1 0 0,2 0-1 0 0,13-10-325 0 0,1 1 0 0 0,-1 1 0 0 0,2 0 0 0 0,-1 1 0 0 0,1 1 0 0 0,1 1 0 0 0,21-5 0 0 0,49-5-5040 0 0,-2 12-3473 0 0,-69 4 7779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37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26 121 7933 0 0,'9'44'6117'0'0,"-9"-43"-5988"0"0,0 0 0 0 0,1 0 1 0 0,-1 0-1 0 0,0 0 0 0 0,0 0 0 0 0,0 0 1 0 0,0 0-1 0 0,0 0 0 0 0,0 0 0 0 0,0 0 1 0 0,0 0-1 0 0,0 0 0 0 0,0 0 0 0 0,0 0 1 0 0,-1 0-1 0 0,1 0 0 0 0,0 0 0 0 0,-1 0 1 0 0,1-1-1 0 0,-1 1 0 0 0,1 0 0 0 0,-1 0 0 0 0,1 0 1 0 0,-1 0-1 0 0,1-1 0 0 0,-1 1 0 0 0,0 0 1 0 0,0 0-1 0 0,1-1 0 0 0,-1 1 0 0 0,0-1 1 0 0,0 1-1 0 0,0-1 0 0 0,0 1 0 0 0,0-1 1 0 0,1 1-1 0 0,-3-1 0 0 0,-13-4 2554 0 0,14-20-3159 0 0,2 21 387 0 0,1 1 1 0 0,0 0-1 0 0,1-1 1 0 0,-1 1-1 0 0,0 0 0 0 0,1 0 1 0 0,-1 0-1 0 0,1 0 0 0 0,-1 0 1 0 0,1 0-1 0 0,0 1 1 0 0,0-1-1 0 0,0 0 0 0 0,0 1 1 0 0,0 0-1 0 0,4-3 1 0 0,38-19-600 0 0,-31 20 747 0 0,-1 0 0 0 0,1 0 0 0 0,0 1 1 0 0,-1 1-1 0 0,26 0 0 0 0,27 18 1760 0 0,-55-17-1120 0 0,-4 0-471 0 0,0 1 0 0 0,1-2 0 0 0,-1 1 1 0 0,0-1-1 0 0,-1 0 0 0 0,8-1 0 0 0,-12 1-225 0 0,0 0-1 0 0,1 1 1 0 0,-1-1-1 0 0,1 0 1 0 0,-1 0-1 0 0,0 1 1 0 0,0-1-1 0 0,1 0 1 0 0,-1 0-1 0 0,0-1 1 0 0,0 1-1 0 0,0 0 1 0 0,0 0-1 0 0,0 0 1 0 0,0-1-1 0 0,-1 1 1 0 0,1 0-1 0 0,0-1 1 0 0,-1 1-1 0 0,1-1 1 0 0,-1 1-1 0 0,1-1 1 0 0,-1 1-1 0 0,0-1 1 0 0,1 1-1 0 0,-1-1 1 0 0,0 1-1 0 0,0-1 1 0 0,0-1-1 0 0,-1 2-4 0 0,1 0 0 0 0,-1 0 0 0 0,1 1 0 0 0,-1-1 0 0 0,0 0 0 0 0,1 1 0 0 0,-1-1 0 0 0,0 1 0 0 0,1-1 0 0 0,-1 0 0 0 0,0 1 0 0 0,0-1 0 0 0,1 1 0 0 0,-1 0 0 0 0,0-1 0 0 0,0 1 0 0 0,0 0 0 0 0,0-1 0 0 0,0 1 0 0 0,1 0 0 0 0,-1 0 0 0 0,0 0 0 0 0,0 0 0 0 0,0 0 0 0 0,0 0 0 0 0,0 0 0 0 0,0 0 0 0 0,0 0 0 0 0,0 0 0 0 0,-1 1 0 0 0,0-1-4 0 0,-1 0 0 0 0,1 0 0 0 0,-1 1-1 0 0,0-1 1 0 0,1 1 0 0 0,0-1 0 0 0,-1 1-1 0 0,1 0 1 0 0,-1 0 0 0 0,-3 2 0 0 0,3 0-14 0 0,-1 2 9 0 0,0-1 0 0 0,0 0 0 0 0,0 1 0 0 0,1 0 0 0 0,-1 0 0 0 0,1 0 1 0 0,-3 7-1 0 0,6-11 10 0 0,-1 1 0 0 0,1-1 0 0 0,0 1-1 0 0,0-1 1 0 0,0 0 0 0 0,0 1 0 0 0,0-1 0 0 0,0 1 0 0 0,1-1 0 0 0,-1 0 0 0 0,0 1 0 0 0,1-1 0 0 0,-1 1 0 0 0,1-1 0 0 0,-1 0 0 0 0,1 0-1 0 0,0 1 1 0 0,-1-1 0 0 0,1 0 0 0 0,0 0 0 0 0,0 0 0 0 0,0 0 0 0 0,0 0 0 0 0,0 0 0 0 0,0 0 0 0 0,0 0 0 0 0,0 0 0 0 0,0 0-1 0 0,1-1 1 0 0,-1 1 0 0 0,0 0 0 0 0,1-1 0 0 0,-1 1 0 0 0,0-1 0 0 0,1 0 0 0 0,-1 1 0 0 0,2-1 0 0 0,8 3-505 0 0,0 0-1 0 0,0-1 1 0 0,1 0 0 0 0,-1-1-1 0 0,1 0 1 0 0,-1-1 0 0 0,0 0-1 0 0,1-1 1 0 0,-1 0 0 0 0,1-1 0 0 0,-1 0-1 0 0,13-5 1 0 0,-5 1-179 0 0,-1 0-1 0 0,0-1 1 0 0,23-13 0 0 0,9-14 2006 0 0,-45 31-1062 0 0,-1 0 0 0 0,0 0 0 0 0,-1-1 0 0 0,1 1 0 0 0,-1-1 0 0 0,1 0 0 0 0,-1 0-1 0 0,0 0 1 0 0,-1-1 0 0 0,1 1 0 0 0,-1-1 0 0 0,0 1 0 0 0,0-1 0 0 0,0 0 0 0 0,0 0 0 0 0,1-8-1 0 0,-4 12-218 0 0,1 1 0 0 0,-1-1 0 0 0,1 1 0 0 0,0 0-1 0 0,-1-1 1 0 0,1 1 0 0 0,-1 0 0 0 0,1-1-1 0 0,-1 1 1 0 0,1 0 0 0 0,-1 0 0 0 0,1 0 0 0 0,-1-1-1 0 0,1 1 1 0 0,-1 0 0 0 0,1 0 0 0 0,-1 0-1 0 0,1 0 1 0 0,-1 0 0 0 0,0 0 0 0 0,1 0-1 0 0,-1 0 1 0 0,1 0 0 0 0,-1 0 0 0 0,1 0 0 0 0,-1 0-1 0 0,1 0 1 0 0,-1 1 0 0 0,0-1 0 0 0,1 0-1 0 0,-1 0 1 0 0,1 1 0 0 0,0-1 0 0 0,-1 0-1 0 0,1 0 1 0 0,-1 1 0 0 0,1-1 0 0 0,-1 1 0 0 0,-21 10 656 0 0,16-8-584 0 0,1 0 0 0 0,0 1 0 0 0,0-1-1 0 0,0 1 1 0 0,0 0 0 0 0,1 0 0 0 0,-1 0 0 0 0,1 1 0 0 0,0-1 0 0 0,0 1-1 0 0,1 0 1 0 0,0 0 0 0 0,-1 1 0 0 0,2-1 0 0 0,-1 1 0 0 0,1-1-1 0 0,-1 1 1 0 0,2 0 0 0 0,-1 0 0 0 0,-1 10 0 0 0,4-15-79 0 0,-1 0 1 0 0,1 0-1 0 0,0-1 1 0 0,-1 1-1 0 0,1 0 1 0 0,0 0-1 0 0,0 0 1 0 0,0-1-1 0 0,0 1 1 0 0,0-1-1 0 0,0 1 1 0 0,0 0-1 0 0,0-1 1 0 0,0 0-1 0 0,0 1 1 0 0,0-1-1 0 0,0 1 1 0 0,0-1-1 0 0,0 0 1 0 0,0 0-1 0 0,0 0 1 0 0,0 0-1 0 0,1 0 1 0 0,-1 0 0 0 0,0 0-1 0 0,0 0 1 0 0,0 0-1 0 0,0 0 1 0 0,2-1-1 0 0,36-6 1013 0 0,-9-6-549 0 0,0 1 0 0 0,44-11 0 0 0,-74 23-480 0 0,1 0 0 0 0,-1 0 0 0 0,0 0 0 0 0,0 0 0 0 0,1 0 0 0 0,-1 0 0 0 0,0 0 0 0 0,0 0 0 0 0,0 0 0 0 0,1-1 0 0 0,-1 1 0 0 0,0 0 0 0 0,0 0 0 0 0,1 1 0 0 0,-1-1 0 0 0,0 0 0 0 0,0 0 0 0 0,1 0 0 0 0,-1 0 0 0 0,0 0 0 0 0,0 0 0 0 0,0 0 0 0 0,1 0 0 0 0,-1 0 0 0 0,0 0-1 0 0,0 0 1 0 0,0 1 0 0 0,1-1 0 0 0,-1 0 0 0 0,0 0 0 0 0,0 0 0 0 0,0 0 0 0 0,0 1 0 0 0,0-1 0 0 0,1 0 0 0 0,-1 0 0 0 0,0 0 0 0 0,0 1 0 0 0,0-1 0 0 0,0 0 0 0 0,0 0 0 0 0,0 1 0 0 0,-3 13 231 0 0,-15 23-279 0 0,13-27 144 0 0,-25 51-80 0 0,-28 80 1 0 0,49-112-43 0 0,2 0-1 0 0,0 0 1 0 0,2 0 0 0 0,1 1 0 0 0,0 41 0 0 0,4-67 1 0 0,-1-1 1 0 0,1 0-1 0 0,1 0 1 0 0,-1 1-1 0 0,0-1 0 0 0,1 0 1 0 0,0 0-1 0 0,0 0 1 0 0,0 1-1 0 0,0-1 1 0 0,0 0-1 0 0,0 0 1 0 0,1-1-1 0 0,0 1 1 0 0,-1 0-1 0 0,1 0 1 0 0,0-1-1 0 0,0 1 1 0 0,1-1-1 0 0,-1 0 1 0 0,0 1-1 0 0,1-1 0 0 0,-1 0 1 0 0,1 0-1 0 0,0-1 1 0 0,0 1-1 0 0,0-1 1 0 0,0 1-1 0 0,0-1 1 0 0,0 0-1 0 0,0 0 1 0 0,0 0-1 0 0,0-1 1 0 0,0 1-1 0 0,1-1 1 0 0,-1 1-1 0 0,0-1 1 0 0,7-1-1 0 0,0 1-181 0 0,0-1-1 0 0,0 0 1 0 0,0-1 0 0 0,0 0 0 0 0,0-1-1 0 0,-1 0 1 0 0,1 0 0 0 0,-1-1 0 0 0,1-1-1 0 0,-1 1 1 0 0,12-9 0 0 0,-11 4 17 0 0,1 1 1 0 0,-1-2-1 0 0,-1 1 0 0 0,0-1 1 0 0,0 0-1 0 0,-1-1 0 0 0,0 0 1 0 0,-1-1-1 0 0,0 1 1 0 0,-1-1-1 0 0,6-15 0 0 0,-10 22 197 0 0,-1 1 0 0 0,1-1 0 0 0,-1 1 0 0 0,0-1 0 0 0,-1 1 0 0 0,1-1 0 0 0,-1 1 0 0 0,0-1 0 0 0,0 0 0 0 0,0 1 0 0 0,-1-1 0 0 0,1 1 0 0 0,-1-1 0 0 0,0 1 0 0 0,-1-1 0 0 0,1 1 0 0 0,-1 0 0 0 0,0-1 0 0 0,0 1 0 0 0,0 0 0 0 0,0 0 0 0 0,-1 0 0 0 0,0 1 0 0 0,0-1 0 0 0,0 1 0 0 0,0-1 0 0 0,0 1 0 0 0,-1 0 0 0 0,1 0 0 0 0,-1 0 0 0 0,0 1 0 0 0,0-1 0 0 0,0 1 0 0 0,0 0 0 0 0,-6-2 0 0 0,-6-3 97 0 0,0 1 1 0 0,-1 1-1 0 0,0 0 0 0 0,-1 1 0 0 0,-28-2 0 0 0,-22 1-1051 0 0,0 5-4661 0 0,57 0 3984 0 0,7-1-480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38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250 584 3996 0 0,'-15'-22'2877'0'0,"-8"-2"8832"0"0,22 24-11590 0 0,-2 0-71 0 0,0 0-1 0 0,0 0 1 0 0,0 0-1 0 0,0 1 1 0 0,0-1-1 0 0,0 1 1 0 0,-1-1-1 0 0,1 1 1 0 0,0 0-1 0 0,-4 3 1 0 0,6-4-28 0 0,-10 4 37 0 0,0 2 0 0 0,1-1 0 0 0,0 1 0 0 0,0 0 0 0 0,0 1-1 0 0,1 1 1 0 0,0-1 0 0 0,0 1 0 0 0,1 1 0 0 0,0 0 0 0 0,0 0-1 0 0,1 0 1 0 0,0 1 0 0 0,1 0 0 0 0,0 0 0 0 0,1 1 0 0 0,0-1-1 0 0,0 1 1 0 0,1 1 0 0 0,1-1 0 0 0,0 0 0 0 0,0 1 0 0 0,1 0-1 0 0,0 20 1 0 0,2-31-40 0 0,0 0 0 0 0,1 0 0 0 0,-1 0 0 0 0,1-1 0 0 0,-1 1 0 0 0,1 0 0 0 0,-1 0 0 0 0,1-1 0 0 0,0 1 0 0 0,-1 0 0 0 0,1-1 0 0 0,0 1 0 0 0,-1-1 0 0 0,1 1 0 0 0,0-1 0 0 0,0 1 0 0 0,0-1 0 0 0,-1 1 0 0 0,1-1 0 0 0,0 0 0 0 0,0 1 0 0 0,0-1 0 0 0,0 0 0 0 0,0 0 0 0 0,0 0 0 0 0,0 0 0 0 0,0 0 0 0 0,0 0 0 0 0,0 0 0 0 0,-1 0 0 0 0,1 0 0 0 0,0 0 0 0 0,2-1-1 0 0,32-6 291 0 0,-16-7-385 0 0,0 0-1 0 0,-1-1 1 0 0,-1-1-1 0 0,0 0 0 0 0,-1-1 1 0 0,-1-1-1 0 0,-1-1 1 0 0,0 0-1 0 0,-2 0 1 0 0,0-2-1 0 0,-1 1 1 0 0,-1-2-1 0 0,-1 1 0 0 0,11-42 1 0 0,-6 5-77 0 0,-2-1 0 0 0,-2-1-1 0 0,-4 1 1 0 0,-1-97 0 0 0,-5 148 205 0 0,-1 0-1 0 0,-1 1 1 0 0,1-1 0 0 0,-1 1-1 0 0,-4-9 1 0 0,-3-14-38 0 0,4 23-41 0 0,-2 17 93 0 0,-1 15 94 0 0,-5 37-40 0 0,2 2 0 0 0,3-1 0 0 0,1 123 1 0 0,8-156-552 0 0,1 0 0 0 0,2 0 0 0 0,11 45 1 0 0,-9-53-1269 0 0,1 1 1 0 0,17 34 0 0 0,-22-52 1020 0 0,0 0 1 0 0,1 0 0 0 0,-1-1 0 0 0,1 1 0 0 0,0-1 0 0 0,1 1-1 0 0,-1-1 1 0 0,1-1 0 0 0,-1 1 0 0 0,1 0 0 0 0,0-1 0 0 0,0 0-1 0 0,1 0 1 0 0,4 3 0 0 0,3-2-348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38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23 10185 0 0,'0'0'27'0'0,"-1"0"0"0"0,1 0 0 0 0,-1 1-1 0 0,1-1 1 0 0,-1 0 0 0 0,1 0 0 0 0,-1 0 0 0 0,1 0 0 0 0,-1 0 0 0 0,1-1 0 0 0,-1 1 0 0 0,0 0-1 0 0,1 0 1 0 0,-1 0 0 0 0,1 0 0 0 0,0 0 0 0 0,-1-1 0 0 0,1 1 0 0 0,-1 0 0 0 0,1 0-1 0 0,-1-1 1 0 0,1 1 0 0 0,-1 0 0 0 0,1-1 0 0 0,0 1 0 0 0,-1-1 0 0 0,1 1 0 0 0,0 0 0 0 0,-1-1-1 0 0,1 1 1 0 0,0-1 0 0 0,0 1 0 0 0,-1-1 0 0 0,1 1 0 0 0,0-1 0 0 0,0 1 0 0 0,0-1 0 0 0,0 1-1 0 0,0-1 1 0 0,0 1 0 0 0,0-1 0 0 0,-1 1 0 0 0,2-1 0 0 0,-1 1 0 0 0,0-1 0 0 0,0 1-1 0 0,0-1 1 0 0,0 1 0 0 0,0-1 0 0 0,0 1 0 0 0,0-1 0 0 0,1 1 0 0 0,-1-1 0 0 0,0 1 0 0 0,0-1-1 0 0,1 1 1 0 0,-1-1 0 0 0,0 1 0 0 0,1 0 0 0 0,-1-1 0 0 0,0 1 0 0 0,1-1 0 0 0,-1 1 0 0 0,1 0-1 0 0,-1 0 1 0 0,0-1 0 0 0,2 1 0 0 0,-7 0 341 0 0,0 0-1 0 0,1 0 1 0 0,-1 1-1 0 0,1 0 1 0 0,-1 0-1 0 0,1 0 1 0 0,-5 2-1 0 0,1 2-229 0 0,0-1-1 0 0,0 1 1 0 0,0 0-1 0 0,1 1 1 0 0,0 0-1 0 0,0 0 0 0 0,0 0 1 0 0,1 1-1 0 0,0 0 1 0 0,0 0-1 0 0,0 1 1 0 0,1-1-1 0 0,1 1 0 0 0,-1 0 1 0 0,1 1-1 0 0,1-1 1 0 0,-1 1-1 0 0,1 0 1 0 0,1 0-1 0 0,0 0 1 0 0,-2 17-1 0 0,4-25-135 0 0,1 0 0 0 0,-1 0 0 0 0,1 0 0 0 0,-1 0 0 0 0,1 1 0 0 0,0-1 0 0 0,-1 0-1 0 0,1 0 1 0 0,0 0 0 0 0,0 0 0 0 0,0 0 0 0 0,0-1 0 0 0,0 1 0 0 0,0 0 0 0 0,0 0 0 0 0,0 0 0 0 0,0-1 0 0 0,0 1 0 0 0,0-1 0 0 0,0 1 0 0 0,0-1 0 0 0,1 1 0 0 0,-1-1 0 0 0,0 0-1 0 0,0 1 1 0 0,1-1 0 0 0,-1 0 0 0 0,0 0 0 0 0,2 0 0 0 0,42 3-129 0 0,-42-3 91 0 0,0 0 33 0 0,0 0 0 0 0,-1 0 0 0 0,1-1-1 0 0,0 1 1 0 0,-1-1 0 0 0,1 1 0 0 0,0-1 0 0 0,-1 0-1 0 0,1 0 1 0 0,-1 0 0 0 0,1 0 0 0 0,-1 0-1 0 0,1-1 1 0 0,-1 1 0 0 0,0-1 0 0 0,0 1 0 0 0,0-1-1 0 0,0 0 1 0 0,0 0 0 0 0,0 0 0 0 0,0 0-1 0 0,-1 0 1 0 0,1 0 0 0 0,-1-1 0 0 0,1 1 0 0 0,-1-1-1 0 0,0 1 1 0 0,0-1 0 0 0,0 1 0 0 0,0-4-1 0 0,1 1-106 0 0,-1 0-1 0 0,-1-1 0 0 0,1 1 0 0 0,-1 0 0 0 0,0-1 1 0 0,0 1-1 0 0,0-1 0 0 0,-1 1 0 0 0,0 0 1 0 0,0-1-1 0 0,0 1 0 0 0,-1 0 0 0 0,-2-7 0 0 0,-14-18-2831 0 0,2 16-5581 0 0,15 10 5359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3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6677 0 0,'4'4'308'0'0,"0"0"1"0"0,0 0 0 0 0,0 1 0 0 0,0 0 0 0 0,-1 0 0 0 0,0 0 0 0 0,0 0-1 0 0,0 0 1 0 0,-1 0 0 0 0,0 1 0 0 0,0-1 0 0 0,0 1 0 0 0,-1 0 0 0 0,1-1-1 0 0,-1 10 1 0 0,3 14 2496 0 0,-2 52 0 0 0,-2-62-1323 0 0,0-19-1458 0 0,-1 1 1 0 0,1-1-1 0 0,0 1 1 0 0,0-1 0 0 0,0 0-1 0 0,0 1 1 0 0,0-1-1 0 0,0 0 1 0 0,0 1-1 0 0,0-1 1 0 0,0 1 0 0 0,0-1-1 0 0,0 0 1 0 0,1 1-1 0 0,-1-1 1 0 0,0 0-1 0 0,0 1 1 0 0,0-1 0 0 0,0 0-1 0 0,0 1 1 0 0,1-1-1 0 0,-1 0 1 0 0,0 1-1 0 0,0-1 1 0 0,1 0 0 0 0,-1 0-1 0 0,0 1 1 0 0,0-1-1 0 0,1 0 1 0 0,-1 0-1 0 0,0 1 1 0 0,1-1 0 0 0,-1 0-1 0 0,0 0 1 0 0,1 0-1 0 0,-1 0 1 0 0,1 0 0 0 0,-1 0-1 0 0,0 1 1 0 0,1-1-1 0 0,16-9 89 0 0,14-21-657 0 0,-6-1 161 0 0,-18 21 383 0 0,1 0 1 0 0,0 1-1 0 0,1 0 1 0 0,0 0-1 0 0,0 0 1 0 0,0 1 0 0 0,21-12-1 0 0,-30 20 42 0 0,0 0 0 0 0,1 0 0 0 0,-1 0 0 0 0,1 0 0 0 0,-1-1-1 0 0,1 1 1 0 0,-1 0 0 0 0,1 1 0 0 0,-1-1 0 0 0,1 0 0 0 0,-1 0 0 0 0,1 0 0 0 0,-1 0 0 0 0,1 0-1 0 0,-1 0 1 0 0,1 0 0 0 0,-1 1 0 0 0,1-1 0 0 0,-1 0 0 0 0,1 0 0 0 0,-1 1 0 0 0,0-1 0 0 0,1 0-1 0 0,-1 1 1 0 0,0-1 0 0 0,1 0 0 0 0,-1 1 0 0 0,0-1 0 0 0,1 1 0 0 0,-1-1 0 0 0,0 0 0 0 0,0 1-1 0 0,1-1 1 0 0,-1 2 0 0 0,10 26 710 0 0,-3 33 2003 0 0,-3-55-2039 0 0,4-12-645 0 0,10-16-450 0 0,-17 20 418 0 0,12-15-312 0 0,36-43-325 0 0,-44 55 621 0 0,-1 0 1 0 0,1 1-1 0 0,0 0 1 0 0,0 0-1 0 0,0 0 0 0 0,1 0 1 0 0,-1 1-1 0 0,13-5 1 0 0,-17 7 65 0 0,1 1 1 0 0,-1 0-1 0 0,1 0 1 0 0,-1 0-1 0 0,1 0 0 0 0,-1 0 1 0 0,1 1-1 0 0,-1-1 1 0 0,0 0-1 0 0,1 1 1 0 0,-1-1-1 0 0,1 1 1 0 0,-1-1-1 0 0,0 1 0 0 0,1 0 1 0 0,-1-1-1 0 0,0 1 1 0 0,0 0-1 0 0,0 0 1 0 0,1 0-1 0 0,-1 0 1 0 0,0 0-1 0 0,0 0 0 0 0,1 2 1 0 0,29 39 163 0 0,-3-5-1301 0 0,10-8-4454 0 0,6-9-7872 0 0,-35-18 11542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52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13873 0 0,'1'1'250'0'0,"1"-1"0"0"0,0 1 0 0 0,0-1-1 0 0,-1 1 1 0 0,1-1 0 0 0,0 1-1 0 0,-1 0 1 0 0,1 0 0 0 0,0 0 0 0 0,-1 0-1 0 0,1 0 1 0 0,-1 0 0 0 0,0 0 0 0 0,1 1-1 0 0,-1-1 1 0 0,0 0 0 0 0,0 1 0 0 0,0-1-1 0 0,0 1 1 0 0,2 2 0 0 0,-3-2-75 0 0,0 1-1 0 0,0 0 1 0 0,0-1 0 0 0,0 1 0 0 0,0-1 0 0 0,0 1 0 0 0,0-1-1 0 0,-1 1 1 0 0,0-1 0 0 0,1 1 0 0 0,-1-1 0 0 0,0 1-1 0 0,0-1 1 0 0,-2 4 0 0 0,-1 6-161 0 0,0 0 0 0 0,1 0 0 0 0,1 0 0 0 0,0 0 0 0 0,1 1 0 0 0,0-1 0 0 0,2 22 0 0 0,-1-20-273 0 0,9 14-2327 0 0,-5-18-2048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40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84 476 9141 0 0,'3'-2'446'0'0,"1"0"0"0"0,-1-1 0 0 0,0 0 1 0 0,0 1-1 0 0,0-1 0 0 0,0-1 0 0 0,0 1 1 0 0,-1 0-1 0 0,1-1 0 0 0,-1 1 0 0 0,0-1 0 0 0,0 0 1 0 0,0 0-1 0 0,-1 1 0 0 0,1-1 0 0 0,-1 0 1 0 0,0-1-1 0 0,1-7 436 0 0,-23 20 1384 0 0,-11 19-1178 0 0,25-23-964 0 0,1 1 0 0 0,0-1-1 0 0,0 1 1 0 0,0 1 0 0 0,1-1-1 0 0,0 1 1 0 0,0 0 0 0 0,0 0-1 0 0,0 1 1 0 0,1-1 0 0 0,0 1-1 0 0,1 0 1 0 0,-4 10 0 0 0,7-17-112 0 0,-1 1 1 0 0,1-1-1 0 0,0 1 0 0 0,0-1 1 0 0,0 0-1 0 0,-1 1 1 0 0,1-1-1 0 0,0 1 0 0 0,0-1 1 0 0,0 1-1 0 0,0-1 0 0 0,0 1 1 0 0,0-1-1 0 0,0 1 1 0 0,0-1-1 0 0,0 1 0 0 0,0-1 1 0 0,1 1-1 0 0,-1-1 1 0 0,0 1-1 0 0,0-1 0 0 0,0 1 1 0 0,0-1-1 0 0,1 1 1 0 0,-1-1-1 0 0,0 0 0 0 0,1 1 1 0 0,-1-1-1 0 0,0 1 1 0 0,1-1-1 0 0,-1 0 0 0 0,0 1 1 0 0,1-1-1 0 0,-1 0 1 0 0,0 0-1 0 0,1 1 0 0 0,0-1 1 0 0,19-6-41 0 0,18-25-425 0 0,-23 15 307 0 0,-2-2 1 0 0,0 0-1 0 0,-1-1 1 0 0,-1 0 0 0 0,0 0-1 0 0,9-27 1 0 0,-23 53 308 0 0,1 1 0 0 0,0-1 1 0 0,0 0-1 0 0,1 0 0 0 0,0 1 1 0 0,0-1-1 0 0,0 1 0 0 0,1-1 1 0 0,1 1-1 0 0,-1-1 1 0 0,1 0-1 0 0,0 1 0 0 0,1-1 1 0 0,0 0-1 0 0,5 14 0 0 0,-6-19-164 0 0,0 1 0 0 0,0-1 0 0 0,1 0 0 0 0,-1 0 0 0 0,1 0-1 0 0,-1 0 1 0 0,1 0 0 0 0,0 0 0 0 0,0 0 0 0 0,0 0 0 0 0,0-1 0 0 0,0 1-1 0 0,0-1 1 0 0,1 1 0 0 0,-1-1 0 0 0,0 0 0 0 0,1 0 0 0 0,-1 0 0 0 0,1 0 0 0 0,-1 0-1 0 0,6 0 1 0 0,-5-1-72 0 0,1 0 1 0 0,0-1-1 0 0,0 1 0 0 0,0-1 0 0 0,-1 0 0 0 0,1 0 0 0 0,0 0 0 0 0,-1-1 0 0 0,1 1 1 0 0,-1-1-1 0 0,1 0 0 0 0,-1 0 0 0 0,4-3 0 0 0,3-3-83 0 0,0 0 0 0 0,-1-1-1 0 0,0 0 1 0 0,0-1 0 0 0,-1 0 0 0 0,-1 0-1 0 0,1 0 1 0 0,5-14 0 0 0,-5 10 216 0 0,0-1 0 0 0,-1 0-1 0 0,-1 0 1 0 0,-1-1 0 0 0,0 0 0 0 0,-1 0 0 0 0,0 0 0 0 0,1-24 0 0 0,-4 10 306 0 0,11-59 1 0 0,-6 60-88 0 0,2-60 0 0 0,-8 88-280 0 0,-1 1 1 0 0,1 0 0 0 0,0 0-1 0 0,0 0 1 0 0,0-1-1 0 0,0 1 1 0 0,-1 0 0 0 0,1 0-1 0 0,0 0 1 0 0,0 0-1 0 0,0-1 1 0 0,-1 1 0 0 0,1 0-1 0 0,0 0 1 0 0,0 0-1 0 0,-1 0 1 0 0,1 0 0 0 0,0 0-1 0 0,0 0 1 0 0,-1 0-1 0 0,1 0 1 0 0,0 0 0 0 0,0 0-1 0 0,-1 0 1 0 0,1 0-1 0 0,0 0 1 0 0,0 0 0 0 0,-1 0-1 0 0,1 0 1 0 0,0 0-1 0 0,0 0 1 0 0,-1 0 0 0 0,1 0-1 0 0,0 0 1 0 0,0 0-1 0 0,-1 1 1 0 0,1-1 0 0 0,0 0-1 0 0,0 0 1 0 0,0 0-1 0 0,-1 0 1 0 0,1 1 0 0 0,0-1-1 0 0,0 0 1 0 0,0 0-1 0 0,0 0 1 0 0,-1 1 0 0 0,1-1-1 0 0,0 0 1 0 0,0 0-1 0 0,0 0 1 0 0,0 1 0 0 0,0-1-1 0 0,0 0 1 0 0,0 1-1 0 0,-13 12 102 0 0,3 10-1 0 0,2 2 1 0 0,0-1-1 0 0,1 1 1 0 0,1 0-1 0 0,2 0 0 0 0,1 1 1 0 0,0 0-1 0 0,2-1 1 0 0,2 29-1 0 0,-1-45-49 0 0,1 0-1 0 0,0 0 1 0 0,0 0-1 0 0,1 0 1 0 0,0 0-1 0 0,0 0 1 0 0,1 0-1 0 0,1-1 1 0 0,-1 1-1 0 0,1-1 1 0 0,6 10-1 0 0,-7-14-41 0 0,0 0 0 0 0,0 1-1 0 0,1-2 1 0 0,-1 1 0 0 0,1 0 0 0 0,0-1-1 0 0,0 0 1 0 0,0 1 0 0 0,0-2-1 0 0,0 1 1 0 0,1 0 0 0 0,-1-1 0 0 0,1 0-1 0 0,0 0 1 0 0,0 0 0 0 0,0-1-1 0 0,0 0 1 0 0,0 1 0 0 0,0-2 0 0 0,0 1-1 0 0,6 0 1 0 0,-3-2-73 0 0,0 0 1 0 0,0-1-1 0 0,0 1 1 0 0,0-2-1 0 0,0 1 0 0 0,0-1 1 0 0,-1 0-1 0 0,0 0 0 0 0,1-1 1 0 0,-1 0-1 0 0,12-10 0 0 0,-14 11-5 0 0,-1-1 0 0 0,1 1-1 0 0,-1-1 1 0 0,0 0-1 0 0,-1 0 1 0 0,1 0-1 0 0,-1 0 1 0 0,1-1-1 0 0,-1 1 1 0 0,-1-1-1 0 0,1 0 1 0 0,-1 0-1 0 0,1 0 1 0 0,-2 0-1 0 0,1 0 1 0 0,0-1-1 0 0,-1 1 1 0 0,1-9 0 0 0,-1-2-97 0 0,-2 7 717 0 0,-9 27 200 0 0,7-10-570 0 0,1 0 0 0 0,-1 0 0 0 0,2 0 0 0 0,-1 0 1 0 0,1 0-1 0 0,0 0 0 0 0,1 0 0 0 0,0 11 0 0 0,0-19-172 0 0,0 1-1 0 0,0 0 0 0 0,0 0 0 0 0,1 0 0 0 0,-1 0 0 0 0,0-1 0 0 0,0 1 0 0 0,0 0 0 0 0,1 0 0 0 0,-1 0 0 0 0,0-1 0 0 0,1 1 1 0 0,-1 0-1 0 0,1-1 0 0 0,-1 1 0 0 0,1 0 0 0 0,-1-1 0 0 0,1 1 0 0 0,0 0 0 0 0,-1-1 0 0 0,1 1 0 0 0,0-1 0 0 0,-1 1 0 0 0,1-1 1 0 0,0 0-1 0 0,-1 1 0 0 0,1-1 0 0 0,0 0 0 0 0,0 1 0 0 0,0-1 0 0 0,-1 0 0 0 0,1 0 0 0 0,0 0 0 0 0,0 0 0 0 0,0 0 0 0 0,0 0 1 0 0,-1 0-1 0 0,1 0 0 0 0,0 0 0 0 0,0 0 0 0 0,0 0 0 0 0,0 0 0 0 0,-1 0 0 0 0,1-1 0 0 0,0 1 0 0 0,0 0 0 0 0,-1-1 0 0 0,1 1 1 0 0,1-1-1 0 0,38-20-111 0 0,-2-13-412 0 0,-30 26 482 0 0,-1 0 1 0 0,1 1-1 0 0,1 0 1 0 0,-1 0 0 0 0,1 1-1 0 0,0 0 1 0 0,0 1 0 0 0,1 0-1 0 0,0 0 1 0 0,20-6-1 0 0,-20 11 174 0 0,1 1 0 0 0,-1 0-1 0 0,0 0 1 0 0,0 1-1 0 0,0 1 1 0 0,0 0 0 0 0,0 0-1 0 0,0 1 1 0 0,17 9 0 0 0,28 10-734 0 0,-29-15-234 0 0,53 14-5375 0 0,-25-16-5344 0 0,-47-6 9322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41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16 11073 0 0,'-16'-12'13821'0'0,"11"8"-14769"0"0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41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48 8733 0 0,'5'-8'691'0'0,"-3"7"-320"0"0,0-1 1 0 0,0 0-1 0 0,-1-1 0 0 0,1 1 0 0 0,-1 0 1 0 0,0 0-1 0 0,0-1 0 0 0,0 1 1 0 0,0 0-1 0 0,0-1 0 0 0,0 1 1 0 0,-1-1-1 0 0,1 0 0 0 0,-1 1 0 0 0,1-3 1 0 0,-1 4-122 0 0,-5 2-164 0 0,1 0 0 0 0,0 0 0 0 0,0 1 0 0 0,-1-1 0 0 0,1 1 0 0 0,0 0 0 0 0,0 0 0 0 0,1 0 0 0 0,-1 0-1 0 0,0 1 1 0 0,1-1 0 0 0,-1 1 0 0 0,1 0 0 0 0,0 0 0 0 0,0 1 0 0 0,0-1 0 0 0,1 1 0 0 0,-1-1 0 0 0,1 1 0 0 0,-4 6 0 0 0,0 1-67 0 0,0 0 0 0 0,1 0 0 0 0,0 0 0 0 0,1 1 0 0 0,1-1-1 0 0,-5 20 1 0 0,8-27 2 0 0,-1-1 0 0 0,0 1 0 0 0,1 0 0 0 0,0 0 0 0 0,0 0 0 0 0,0 1 0 0 0,0-1 0 0 0,1 0-1 0 0,-1-1 1 0 0,1 1 0 0 0,0 0 0 0 0,0 0 0 0 0,1 0 0 0 0,-1 0 0 0 0,1-1 0 0 0,0 1 0 0 0,0-1 0 0 0,0 1 0 0 0,0-1-1 0 0,0 0 1 0 0,1 0 0 0 0,5 6 0 0 0,-2-6-1 0 0,-1 1 0 0 0,1-1 0 0 0,0 0 0 0 0,0-1 0 0 0,0 1 0 0 0,1-1-1 0 0,-1 0 1 0 0,0-1 0 0 0,1 0 0 0 0,-1 0 0 0 0,1 0 0 0 0,0-1 0 0 0,8 0 0 0 0,-5-2-92 0 0,-1 0 1 0 0,1-1-1 0 0,0 0 1 0 0,-1 0-1 0 0,1-1 1 0 0,-1 0-1 0 0,0-1 1 0 0,0 0-1 0 0,13-10 1 0 0,-20 14 58 0 0,1-1 0 0 0,-1 0 1 0 0,1 0-1 0 0,-1 0 0 0 0,0 0 0 0 0,0-1 1 0 0,0 1-1 0 0,0 0 0 0 0,0-1 1 0 0,-1 0-1 0 0,1 1 0 0 0,-1-1 0 0 0,0 0 1 0 0,0 0-1 0 0,0 1 0 0 0,0-1 0 0 0,0 0 1 0 0,0 0-1 0 0,-1 0 0 0 0,1 0 0 0 0,-1 0 1 0 0,0 0-1 0 0,0-1 0 0 0,0 1 0 0 0,-1 0 1 0 0,1 0-1 0 0,-1 0 0 0 0,1 0 0 0 0,-2-3 1 0 0,0 1-6 0 0,-1 0 0 0 0,1 0 1 0 0,-1 0-1 0 0,0 0 0 0 0,-1 0 1 0 0,1 0-1 0 0,-1 1 0 0 0,0-1 1 0 0,0 1-1 0 0,0 0 1 0 0,-1 1-1 0 0,1-1 0 0 0,-11-5 1 0 0,-42-16-2086 0 0,17 13-7149 0 0,36 12 7743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4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5 525 11453 0 0,'1'1'294'0'0,"0"0"1"0"0,0 1-1 0 0,0-1 0 0 0,-1 0 0 0 0,1 1 1 0 0,0-1-1 0 0,-1 1 0 0 0,1-1 1 0 0,0 1-1 0 0,-1-1 0 0 0,0 1 0 0 0,1-1 1 0 0,-1 1-1 0 0,0-1 0 0 0,0 1 0 0 0,0-1 1 0 0,0 1-1 0 0,0 2 0 0 0,-7 39 704 0 0,1-5-150 0 0,6-32-662 0 0,0 1 1 0 0,0-1 0 0 0,1 0-1 0 0,0 0 1 0 0,0 0 0 0 0,0 0-1 0 0,1 0 1 0 0,0 0 0 0 0,0-1-1 0 0,6 11 1 0 0,-6-13-165 0 0,0-1 1 0 0,0 1 0 0 0,0-1-1 0 0,0 0 1 0 0,0 0-1 0 0,0 0 1 0 0,1 0-1 0 0,-1 0 1 0 0,1 0 0 0 0,0 0-1 0 0,0-1 1 0 0,-1 0-1 0 0,1 1 1 0 0,0-1-1 0 0,0 0 1 0 0,0 0 0 0 0,0-1-1 0 0,0 1 1 0 0,0-1-1 0 0,0 1 1 0 0,1-1-1 0 0,2 0 1 0 0,0-3-54 0 0,-1 1 1 0 0,1-1-1 0 0,-1 0 1 0 0,0 0-1 0 0,0 0 0 0 0,-1-1 1 0 0,9-7-1 0 0,-5 4-49 0 0,28-33-510 0 0,-33 35 580 0 0,2-1 0 0 0,-1 1-1 0 0,0 0 1 0 0,1 0-1 0 0,0 0 1 0 0,0 1 0 0 0,1-1-1 0 0,-1 1 1 0 0,1 0 0 0 0,11-5-1 0 0,-17 9 75 0 0,1 0 1 0 0,0 0-1 0 0,0 0 0 0 0,0 1 1 0 0,-1-1-1 0 0,1 0 0 0 0,0 0 0 0 0,0 1 1 0 0,0-1-1 0 0,-1 0 0 0 0,1 1 0 0 0,0-1 1 0 0,-1 1-1 0 0,1-1 0 0 0,0 1 0 0 0,-1-1 1 0 0,1 1-1 0 0,0-1 0 0 0,-1 1 0 0 0,1 0 1 0 0,-1-1-1 0 0,1 1 0 0 0,-1 0 0 0 0,1 1 1 0 0,16 26 492 0 0,-4-6-91 0 0,-9-17-391 0 0,0-1 0 0 0,0 0-1 0 0,1 0 1 0 0,-1 0 0 0 0,1 0 0 0 0,0-1 0 0 0,0 0 0 0 0,0 0 0 0 0,0 0 0 0 0,0-1-1 0 0,1 1 1 0 0,-1-1 0 0 0,1-1 0 0 0,0 1 0 0 0,-1-1 0 0 0,1 0 0 0 0,0 0 0 0 0,0-1-1 0 0,0 1 1 0 0,0-1 0 0 0,0-1 0 0 0,-1 1 0 0 0,12-3 0 0 0,-11 1-106 0 0,0 0 1 0 0,0-1-1 0 0,0 1 1 0 0,0-1-1 0 0,0-1 1 0 0,-1 1 0 0 0,1-1-1 0 0,-1 0 1 0 0,0 0-1 0 0,0-1 1 0 0,-1 1-1 0 0,1-1 1 0 0,-1 0-1 0 0,0 0 1 0 0,0 0-1 0 0,-1-1 1 0 0,0 0-1 0 0,1 1 1 0 0,-2-1 0 0 0,1 0-1 0 0,2-9 1 0 0,21-80-1281 0 0,-4 0 1 0 0,-4-2 0 0 0,9-169 0 0 0,-25 206 1362 0 0,-2 59 155 0 0,-14 45 1097 0 0,8-20-1017 0 0,-12 54 156 0 0,-10 90-1 0 0,26-143-396 0 0,1 0 0 0 0,1 1 0 0 0,1-1-1 0 0,1 0 1 0 0,1 0 0 0 0,1 0-1 0 0,14 44 1 0 0,17 16-786 0 0,-9-47-2152 0 0,-22-34 1738 0 0,-1 0 1 0 0,1-1-1 0 0,0 1 0 0 0,0-1 0 0 0,1 0 0 0 0,5 4 1 0 0,-6-6-321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42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24 152 15209 0 0,'-1'0'130'0'0,"0"0"0"0"0,0 0-1 0 0,0-1 1 0 0,0 1-1 0 0,0 0 1 0 0,0 0 0 0 0,0-1-1 0 0,0 1 1 0 0,0-1-1 0 0,0 1 1 0 0,0-1 0 0 0,0 1-1 0 0,0-1 1 0 0,0 0-1 0 0,1 0 1 0 0,-1 1 0 0 0,0-1-1 0 0,0 0 1 0 0,1 0 0 0 0,-1 0-1 0 0,0 0 1 0 0,1 1-1 0 0,-1-1 1 0 0,1 0 0 0 0,-1 0-1 0 0,1 0 1 0 0,0 0-1 0 0,-1-1 1 0 0,1 1 0 0 0,0 0-1 0 0,0 0 1 0 0,0 0-1 0 0,0-1 1 0 0,1-1-14 0 0,0 1 1 0 0,1 0-1 0 0,-1 1 1 0 0,1-1-1 0 0,-1 0 1 0 0,1 0-1 0 0,0 1 1 0 0,0-1-1 0 0,0 1 1 0 0,0-1-1 0 0,0 1 1 0 0,0 0-1 0 0,0 0 1 0 0,4-1-1 0 0,31-14-501 0 0,0 1 0 0 0,2 3-1 0 0,-1 1 1 0 0,78-11 0 0 0,24 7-4576 0 0,-1 8-4166 0 0,-100 4 7566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43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85 4852 0 0,'4'0'50'0'0,"53"-4"4104"0"0,-54 4-3719 0 0,0-1 0 0 0,0 0 1 0 0,-1 0-1 0 0,1 0 1 0 0,0 0-1 0 0,0 0 1 0 0,-1-1-1 0 0,1 1 1 0 0,-1-1-1 0 0,0 1 0 0 0,1-1 1 0 0,-1 0-1 0 0,0 0 1 0 0,0 0-1 0 0,0 0 1 0 0,0-1-1 0 0,1-2 1 0 0,-2 5-394 0 0,-1-1 0 0 0,1 1 0 0 0,-1-1 1 0 0,0 1-1 0 0,1-1 0 0 0,-1 1 1 0 0,0-1-1 0 0,0 1 0 0 0,1-1 0 0 0,-1 0 1 0 0,0 1-1 0 0,0-1 0 0 0,0 1 1 0 0,0-1-1 0 0,0 1 0 0 0,0-1 0 0 0,0 0 1 0 0,0 1-1 0 0,0-1 0 0 0,0 1 1 0 0,0-1-1 0 0,0 0 0 0 0,0 1 0 0 0,0-1 1 0 0,0 1-1 0 0,-1-1 0 0 0,1 1 1 0 0,0-1-1 0 0,0 1 0 0 0,-1-1 0 0 0,1 1 1 0 0,0-1-1 0 0,-1 1 0 0 0,0-1 1 0 0,-21-5 830 0 0,16 6-710 0 0,1 0 1 0 0,-1 1-1 0 0,0 0 1 0 0,1 0 0 0 0,0 0-1 0 0,-11 4 1 0 0,0 4 101 0 0,0 1 0 0 0,1 1 0 0 0,0 1 0 0 0,-24 24-1 0 0,34-31-213 0 0,1 1 0 0 0,-1 0-1 0 0,1 0 1 0 0,0 0-1 0 0,0 1 1 0 0,1-1 0 0 0,0 1-1 0 0,0 0 1 0 0,1 0-1 0 0,0 0 1 0 0,0 0 0 0 0,0 1-1 0 0,1-1 1 0 0,0 0-1 0 0,0 10 1 0 0,2-16-42 0 0,-1 0 0 0 0,1 0-1 0 0,-1 0 1 0 0,1 1 0 0 0,0-1 0 0 0,-1 0 0 0 0,1 0-1 0 0,0 0 1 0 0,0 0 0 0 0,0 0 0 0 0,0 0 0 0 0,0-1-1 0 0,0 1 1 0 0,0 0 0 0 0,0 0 0 0 0,0-1 0 0 0,0 1-1 0 0,1 0 1 0 0,-1-1 0 0 0,0 1 0 0 0,0-1 0 0 0,1 0-1 0 0,-1 1 1 0 0,0-1 0 0 0,0 0 0 0 0,1 0 0 0 0,-1 0-1 0 0,3 0 1 0 0,43 3 34 0 0,-43-3-40 0 0,1-1-16 0 0,0 1 0 0 0,0-1-1 0 0,1 1 1 0 0,-1-1 0 0 0,0-1-1 0 0,0 1 1 0 0,0-1 0 0 0,0 0 0 0 0,0 0-1 0 0,0 0 1 0 0,-1-1 0 0 0,1 0-1 0 0,-1 0 1 0 0,1 0 0 0 0,-1 0-1 0 0,0-1 1 0 0,0 1 0 0 0,-1-1-1 0 0,1 0 1 0 0,4-8 0 0 0,-6 9-22 0 0,0 0 1 0 0,0 0 0 0 0,0-1-1 0 0,-1 1 1 0 0,1-1 0 0 0,-1 0-1 0 0,0 1 1 0 0,0-1 0 0 0,-1 0 0 0 0,1 1-1 0 0,-1-1 1 0 0,1 0 0 0 0,-1 0-1 0 0,0 0 1 0 0,-1 1 0 0 0,1-1-1 0 0,-1 0 1 0 0,1 0 0 0 0,-1 1-1 0 0,0-1 1 0 0,-1 0 0 0 0,1 1 0 0 0,-1-1-1 0 0,1 1 1 0 0,-1 0 0 0 0,0-1-1 0 0,0 1 1 0 0,-3-3 0 0 0,-3-3-204 0 0,-1 1 0 0 0,0 0 0 0 0,0 1 0 0 0,0 0 0 0 0,-1 0 1 0 0,0 1-1 0 0,0 1 0 0 0,-1 0 0 0 0,-13-6 0 0 0,-20-1-4464 0 0,4 7-5769 0 0,36 5 9318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4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360 268 4128 0 0,'11'-17'762'0'0,"-1"-1"0"0"0,0-1 0 0 0,-2 0 0 0 0,0-1 0 0 0,-1 1 0 0 0,-1-1 0 0 0,0-1-1 0 0,-2 1 1 0 0,0-1 0 0 0,1-41 0 0 0,-5 62-738 0 0,0-1 0 0 0,0 1 0 0 0,0-1 0 0 0,0 1 0 0 0,-1 0 0 0 0,1-1 0 0 0,0 1 0 0 0,0-1 0 0 0,0 1 0 0 0,0-1 1 0 0,0 1-1 0 0,-1-1 0 0 0,1 1 0 0 0,0 0 0 0 0,0-1 0 0 0,-1 1 0 0 0,1 0 0 0 0,0-1 0 0 0,0 1 0 0 0,-1-1 0 0 0,1 1 0 0 0,-1 0 0 0 0,1 0 0 0 0,0-1 0 0 0,-1 1 0 0 0,1 0 0 0 0,-1 0 0 0 0,1-1 0 0 0,0 1 0 0 0,-1 0 0 0 0,1 0 0 0 0,-1 0 0 0 0,1 0 0 0 0,-1 0 0 0 0,1 0 0 0 0,-1 0 0 0 0,1 0 0 0 0,-1 0 0 0 0,1 0 1 0 0,0 0-1 0 0,-1 0 0 0 0,1 0 0 0 0,-1 0 0 0 0,1 0 0 0 0,-1 0 0 0 0,1 0 0 0 0,-1 1 0 0 0,1-1 0 0 0,0 0 0 0 0,-1 1 0 0 0,-20 11 886 0 0,-3 20-448 0 0,2 1 0 0 0,1 1 0 0 0,2 0 0 0 0,1 2 0 0 0,-21 59 0 0 0,30-67-317 0 0,1 0 0 0 0,2 1-1 0 0,0-1 1 0 0,2 1 0 0 0,1 0-1 0 0,1 0 1 0 0,2 0-1 0 0,4 40 1 0 0,37 115-544 0 0,-26-126-3453 0 0,-1 0-5068 0 0,-13-49 7332 0 0</inkml:trace>
  <inkml:trace contextRef="#ctx0" brushRef="#br0" timeOffset="1">37 736 12453 0 0,'-2'-1'232'0'0,"-1"0"0"0"0,1-1 0 0 0,-1 1 0 0 0,1-1 0 0 0,-1 0-1 0 0,1 1 1 0 0,0-1 0 0 0,0 0 0 0 0,0 0 0 0 0,0-1 0 0 0,0 1 0 0 0,0 0 0 0 0,0-1-1 0 0,1 1 1 0 0,0-1 0 0 0,-2-3 0 0 0,3 5-151 0 0,0-1 0 0 0,1 0 0 0 0,-1 0-1 0 0,1 0 1 0 0,0 0 0 0 0,0 1 0 0 0,-1-1 0 0 0,1 0 0 0 0,0 1 0 0 0,0-1 0 0 0,1 1-1 0 0,-1-1 1 0 0,0 1 0 0 0,0-1 0 0 0,1 1 0 0 0,-1 0 0 0 0,1-1 0 0 0,-1 1 0 0 0,1 0-1 0 0,-1 0 1 0 0,1 0 0 0 0,0 0 0 0 0,-1 1 0 0 0,1-1 0 0 0,2 0 0 0 0,22-11-450 0 0,0 1-1 0 0,0 1 1 0 0,0 2 0 0 0,43-8 0 0 0,50-5-6547 0 0,-104 19 5435 0 0,13-2-661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43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 9833 0 0,'-2'-2'9781'0'0,"-2"4"-8838"0"0,-5 18-681 0 0,0 1 1 0 0,2 0 0 0 0,0 1 0 0 0,-5 29 0 0 0,-3 41-6849 0 0,4-70-4285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44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4752 0 0,'24'-72'72'0'0,"38"-75"-1"0"0,-49 135-2347 0 0,-11 11 1017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44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7601 0 0,'15'8'94'0'0,"-12"-8"119"0"0,0 1 0 0 0,0 0 0 0 0,-1 0 0 0 0,1 1 0 0 0,0-1 0 0 0,-1 0 0 0 0,1 1 0 0 0,-1 0 0 0 0,0-1 0 0 0,0 1 0 0 0,0 0 0 0 0,1 0 0 0 0,-2 1 1 0 0,1-1-1 0 0,0 0 0 0 0,0 0 0 0 0,-1 1 0 0 0,1-1 0 0 0,-1 1 0 0 0,0 0 0 0 0,0-1 0 0 0,0 1 0 0 0,0 0 0 0 0,0 0 0 0 0,-1-1 0 0 0,1 1 0 0 0,-1 0 0 0 0,1 0 1 0 0,-1 4-1 0 0,-2 30 308 0 0,0 0-1 0 0,-3 1 1 0 0,-1-2 0 0 0,-1 1 0 0 0,-3-1 0 0 0,-17 48 0 0 0,13-45-407 0 0,2 0-1 0 0,1 0 1 0 0,3 1 0 0 0,1 1 0 0 0,-2 47 0 0 0,9-84-106 0 0,0 0 0 0 0,1 1 0 0 0,-1-1 1 0 0,1 0-1 0 0,0 0 0 0 0,0 0 0 0 0,0 0 1 0 0,0 0-1 0 0,1 0 0 0 0,-1-1 0 0 0,1 1 1 0 0,0 0-1 0 0,3 3 0 0 0,-4-6-187 0 0,0 0-1 0 0,0 0 0 0 0,0 0 1 0 0,0 0-1 0 0,1 0 1 0 0,-1 0-1 0 0,0 0 0 0 0,1-1 1 0 0,-1 1-1 0 0,0 0 0 0 0,1-1 1 0 0,-1 1-1 0 0,1-1 1 0 0,-1 1-1 0 0,1-1 0 0 0,-1 0 1 0 0,1 0-1 0 0,-1 0 1 0 0,1 0-1 0 0,-1 0 0 0 0,1 0 1 0 0,0 0-1 0 0,-1 0 1 0 0,1 0-1 0 0,-1-1 0 0 0,1 1 1 0 0,-1-1-1 0 0,0 1 1 0 0,1-1-1 0 0,-1 0 0 0 0,1 1 1 0 0,-1-1-1 0 0,0 0 1 0 0,0 0-1 0 0,1 0 0 0 0,0-1 1 0 0,23-21-6054 0 0,-16 13 4672 0 0</inkml:trace>
  <inkml:trace contextRef="#ctx0" brushRef="#br0" timeOffset="1">38 514 15657 0 0,'-16'-8'164'0'0,"-6"-4"2441"0"0,24 6-1562 0 0,16-1-1047 0 0,86-16-1853 0 0,1 5-4407 0 0,-87 15 4704 0 0,15-3-947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52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86 9433 0 0,'6'-14'296'0'0,"-6"0"-176"0"0,0 4-60 0 0,-8 1-84 0 0,4 0-112 0 0,1 2-92 0 0,2 2-176 0 0,-4 1-220 0 0,3-1-340 0 0,-2 2-404 0 0,2-1-533 0 0,-2 2 833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55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21 7465 0 0,'-25'-10'2552'0'0,"24"9"-1867"0"0,-1-1 0 0 0,0 1 0 0 0,0 0 0 0 0,0 0 0 0 0,1 0 0 0 0,-1 0 0 0 0,0 1 0 0 0,0-1 0 0 0,0 1 0 0 0,0-1 0 0 0,-4 0 0 0 0,1 7-215 0 0,1 1-1 0 0,0-1 1 0 0,0 1 0 0 0,0 0-1 0 0,-3 9 1 0 0,7-16-446 0 0,-15 35-330 0 0,2 0-1 0 0,-14 56 1 0 0,24-64-3291 0 0,3-21-1084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55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32 146 11349 0 0,'0'-20'824'0'0,"-6"3"-56"0"0,2 2-180 0 0,-1 1-160 0 0,4-1-156 0 0,-2 5-168 0 0,1 0-64 0 0,-2 1 36 0 0,4 2-108 0 0,-2 2-296 0 0,0 0-352 0 0,2-1-372 0 0,-2 3-372 0 0,2-1-460 0 0,0-1-2213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5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30 13833 0 0,'2'-3'199'0'0,"-1"1"0"0"0,1 0 0 0 0,-1 0 0 0 0,1 0 0 0 0,0 0 0 0 0,0 1 0 0 0,0-1-1 0 0,0 0 1 0 0,0 1 0 0 0,0-1 0 0 0,0 1 0 0 0,0 0 0 0 0,1 0 0 0 0,-1 0 0 0 0,0 0 0 0 0,1 0 0 0 0,-1 0-1 0 0,1 1 1 0 0,-1-1 0 0 0,1 1 0 0 0,3-1 0 0 0,-5 7 168 0 0,0 1 0 0 0,-1-1 0 0 0,1 0 0 0 0,-1 0 0 0 0,-2 13 0 0 0,-96 485 165 0 0,94-398-960 0 0,4-86-281 0 0,3-13 101 0 0,9-4-4626 0 0,6-12-2941 0 0,-14 5 6566 0 0</inkml:trace>
  <inkml:trace contextRef="#ctx0" brushRef="#br0" timeOffset="1">104 493 12165 0 0,'-4'-2'255'0'0,"0"1"1"0"0,0 0-1 0 0,0-1 0 0 0,-1 1 0 0 0,1 1 1 0 0,0-1-1 0 0,-1 0 0 0 0,1 1 1 0 0,0 0-1 0 0,-1 0 0 0 0,-4 1 0 0 0,4 0 728 0 0,0-1 0 0 0,-1 0 0 0 0,1 0 0 0 0,0-1-1 0 0,0 1 1 0 0,-9-3 0 0 0,14 3-948 0 0,0-1 1 0 0,0 1-1 0 0,-1 0 0 0 0,1 0 0 0 0,0 0 1 0 0,0 0-1 0 0,0 0 0 0 0,0-1 1 0 0,0 1-1 0 0,-1 0 0 0 0,1 0 0 0 0,0 0 1 0 0,0-1-1 0 0,0 1 0 0 0,0 0 1 0 0,0 0-1 0 0,0-1 0 0 0,0 1 0 0 0,0 0 1 0 0,0 0-1 0 0,0 0 0 0 0,0-1 1 0 0,0 1-1 0 0,0 0 0 0 0,0 0 0 0 0,0 0 1 0 0,0-1-1 0 0,0 1 0 0 0,0 0 0 0 0,0 0 1 0 0,0-1-1 0 0,1 1 0 0 0,-1 0 1 0 0,0 0-1 0 0,0 0 0 0 0,0 0 0 0 0,0-1 1 0 0,0 1-1 0 0,0 0 0 0 0,1 0 1 0 0,-1 0-1 0 0,0 0 0 0 0,0 0 0 0 0,0-1 1 0 0,1 1-1 0 0,-1 0 0 0 0,0 0 1 0 0,0 0-1 0 0,1 0 0 0 0,7-7 25 0 0,47-25-971 0 0,110-43 1 0 0,67-1-11035 0 0,-190 65 9328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5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61 340 10713 0 0,'2'5'3626'0'0,"-7"15"-1729"0"0,-18 43-1382 0 0,1-2-1189 0 0,11-15-1045 0 0,10-26-7607 0 0,7-20 6778 0 0</inkml:trace>
  <inkml:trace contextRef="#ctx0" brushRef="#br0" timeOffset="1">55 59 8893 0 0,'4'-17'172'0'0,"-4"10"-128"0"0,0-2-36 0 0,0 4-16 0 0,0-2-40 0 0,0 4-16 0 0,0-1-76 0 0,0 3-120 0 0,0-3-64 0 0,0 2-848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56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5028 0 0,'2'11'492'0'0,"-1"-1"0"0"0,0 1 1 0 0,-1 0-1 0 0,0-1 0 0 0,0 1 0 0 0,-1-1 0 0 0,-1 1 0 0 0,-2 10 0 0 0,-30 85 5077 0 0,7-22-3650 0 0,23-70-1994 0 0,-1 7 1092 0 0,6-21-998 0 0,0 0 0 0 0,0 0 0 0 0,-1 0-1 0 0,1-1 1 0 0,0 1 0 0 0,-1 0 0 0 0,1 0 0 0 0,0 0-1 0 0,-1-1 1 0 0,1 1 0 0 0,0 0 0 0 0,-1 0-1 0 0,1-1 1 0 0,-1 1 0 0 0,1-1 0 0 0,0 1-1 0 0,-1 0 1 0 0,1-1 0 0 0,-1 1 0 0 0,1-1-1 0 0,-1 1 1 0 0,1-1 0 0 0,-1 0 0 0 0,0 1 0 0 0,1-1-1 0 0,-1 1 1 0 0,0-1 0 0 0,1 0 0 0 0,-1 0-1 0 0,25-28-252 0 0,29-47 0 0 0,-42 57 336 0 0,0 1 0 0 0,1 0 0 0 0,1 1 1 0 0,0 0-1 0 0,2 1 0 0 0,0 1 0 0 0,0 0 1 0 0,19-11-1 0 0,-32 24-20 0 0,0 0 1 0 0,0 1-1 0 0,0-1 1 0 0,0 1 0 0 0,0 0-1 0 0,0 0 1 0 0,0 0-1 0 0,0 1 1 0 0,0-1 0 0 0,0 1-1 0 0,1-1 1 0 0,-1 1-1 0 0,0 0 1 0 0,0 0-1 0 0,1 1 1 0 0,-1-1 0 0 0,0 1-1 0 0,0 0 1 0 0,0-1-1 0 0,0 1 1 0 0,0 0-1 0 0,0 1 1 0 0,0-1 0 0 0,0 1-1 0 0,0-1 1 0 0,3 3-1 0 0,5 5-1059 0 0,0 1-1 0 0,-1-1 0 0 0,0 2 1 0 0,15 19-1 0 0,2 3-6950 0 0,-16-23 5686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57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27 951 5861 0 0,'-12'12'-256'0'0,"-2"12"12475"0"0,24-43-11291 0 0,23-50-1038 0 0,-4-1 0 0 0,27-96 0 0 0,25-153-616 0 0,-72 279 693 0 0,6-43 2 0 0,-11 54-24 0 0,1-1 0 0 0,13-39 1 0 0,-14 137 309 0 0,-14 209-212 0 0,10-253 91 0 0,1 0 0 0 0,1 0 0 0 0,2 0 0 0 0,0 0 0 0 0,2-1 1 0 0,0 1-1 0 0,1-1 0 0 0,20 40 0 0 0,-27-63-127 0 0,0 1 0 0 0,0-1 0 0 0,1 0 0 0 0,-1 1-1 0 0,0-1 1 0 0,0 1 0 0 0,0-1 0 0 0,1 0 0 0 0,-1 1 0 0 0,0-1 0 0 0,0 0 0 0 0,1 0 0 0 0,-1 1-1 0 0,0-1 1 0 0,1 0 0 0 0,-1 0 0 0 0,0 1 0 0 0,1-1 0 0 0,-1 0 0 0 0,0 0 0 0 0,1 0-1 0 0,-1 1 1 0 0,0-1 0 0 0,1 0 0 0 0,-1 0 0 0 0,1 0 0 0 0,-1 0 0 0 0,0 0 0 0 0,1 0 0 0 0,-1 0-1 0 0,1 0 1 0 0,-1 0 0 0 0,0 0 0 0 0,1 0 0 0 0,-1 0 0 0 0,1-1 0 0 0,12-12-28 0 0,5-29-330 0 0,-17 39 311 0 0,74-230-3117 0 0,-41 123 2228 0 0,57-131 0 0 0,-87 231 989 0 0,-3 6 73 0 0,-1 1-1 0 0,1 0 1 0 0,0 0 0 0 0,1 0-1 0 0,-1 0 1 0 0,0 0-1 0 0,1 0 1 0 0,0 0 0 0 0,-1 1-1 0 0,1-1 1 0 0,0 0-1 0 0,1 1 1 0 0,3-4-1 0 0,-6 6 90 0 0,-2 29 379 0 0,-2 1 0 0 0,-1-1 0 0 0,-1 0 0 0 0,-10 29 0 0 0,-3 13-175 0 0,-2 23-815 0 0,4 1 1 0 0,3 0 0 0 0,0 123-1 0 0,15-211-527 0 0,0 0 0 0 0,0 1-1 0 0,1-1 1 0 0,0 0 0 0 0,1 0-1 0 0,-1 0 1 0 0,7 11 0 0 0,-3-5-2149 0 0,-1-2 1016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58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46 8593 0 0,'4'-9'206'0'0,"-2"5"204"0"0,-1 1 1 0 0,1-1-1 0 0,-1 1 0 0 0,0-1 1 0 0,0 1-1 0 0,0-1 0 0 0,0 1 1 0 0,-1-5-1 0 0,-1 8-210 0 0,-1 0 0 0 0,0 1 1 0 0,0 0-1 0 0,1-1 0 0 0,-1 1 1 0 0,0 0-1 0 0,1 0 0 0 0,-1 0 1 0 0,0 0-1 0 0,1 0 0 0 0,0 0 1 0 0,-1 0-1 0 0,1 0 0 0 0,-2 2 1 0 0,2-1-56 0 0,-16 12 119 0 0,1 0 0 0 0,1 1 0 0 0,1 1-1 0 0,0 0 1 0 0,1 1 0 0 0,1 1 0 0 0,1 0 0 0 0,-14 28-1 0 0,25-45-209 0 0,-1 0 1 0 0,0-1-1 0 0,1 1 0 0 0,-1 0 0 0 0,1 0 0 0 0,0 0 0 0 0,-1 0 1 0 0,1 0-1 0 0,0 0 0 0 0,-1 0 0 0 0,1 1 0 0 0,0-1 1 0 0,0 0-1 0 0,0 0 0 0 0,0 0 0 0 0,0 0 0 0 0,0 0 0 0 0,0 0 1 0 0,0 0-1 0 0,1 2 0 0 0,15-10 234 0 0,22-31-493 0 0,4-21-336 0 0,-31 42 578 0 0,0 1-1 0 0,1 1 1 0 0,1 0 0 0 0,18-18 0 0 0,-28 36 307 0 0,-2 11-223 0 0,-4 22-177 0 0,2-25 70 0 0,1-5-41 0 0,0 0 0 0 0,0 0 0 0 0,1 0 0 0 0,-1 0 1 0 0,2 0-1 0 0,-1 0 0 0 0,1 0 0 0 0,0 0 0 0 0,2 6 0 0 0,-3-10-212 0 0,1 0 0 0 0,-1 0 1 0 0,0 0-1 0 0,1 0 0 0 0,-1 0 0 0 0,1-1 1 0 0,0 1-1 0 0,-1-1 0 0 0,1 1 0 0 0,0-1 1 0 0,2 2-1 0 0,-1-2-596 0 0,0 0 0 0 0,0 0 0 0 0,0 0 1 0 0,0 0-1 0 0,0 0 0 0 0,0 0 0 0 0,0-1 0 0 0,0 0 1 0 0,6 1-1 0 0,3-3-3223 0 0,-3-7 2967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58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12 9137 0 0,'14'-12'2264'0'0,"-24"28"2144"0"0,-53 166-944 0 0,-41 259-3242 0 0,96-391-563 0 0,-8 38-3083 0 0,-2-33-6988 0 0,14-46 8854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58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25 741 13809 0 0,'-1'0'185'0'0,"-1"-1"-1"0"0,1 1 0 0 0,-1-1 1 0 0,1 0-1 0 0,0 0 0 0 0,-1 1 1 0 0,1-1-1 0 0,0 0 0 0 0,0 0 0 0 0,-1 0 1 0 0,1-1-1 0 0,0 1 0 0 0,0 0 1 0 0,0 0-1 0 0,0-1 0 0 0,1 1 1 0 0,-1 0-1 0 0,0-1 0 0 0,0 1 1 0 0,1-1-1 0 0,-1-1 0 0 0,2 1 73 0 0,0 1-1 0 0,1-1 0 0 0,-1 0 0 0 0,1 0 0 0 0,-1 1 0 0 0,1-1 1 0 0,0 1-1 0 0,-1-1 0 0 0,1 1 0 0 0,0 0 0 0 0,0 0 1 0 0,4-2-1 0 0,1-2-815 0 0,195-100 601 0 0,-97 54-3952 0 0,-4-7-6821 0 0,-85 48 9038 0 0</inkml:trace>
  <inkml:trace contextRef="#ctx0" brushRef="#br0" timeOffset="1">718 57 6117 0 0,'16'-33'2409'0'0,"-15"9"2527"0"0,-2 24-4870 0 0,1 0 1 0 0,0 0-1 0 0,-1 0 1 0 0,1 0-1 0 0,-1 0 0 0 0,1 0 1 0 0,0 0-1 0 0,-1 0 1 0 0,1 0-1 0 0,-1 0 0 0 0,1 0 1 0 0,0 1-1 0 0,-1-1 1 0 0,1 0-1 0 0,0 0 0 0 0,-1 0 1 0 0,1 0-1 0 0,0 1 1 0 0,-1-1-1 0 0,1 0 0 0 0,0 0 1 0 0,-1 0-1 0 0,1 1 1 0 0,0-1-1 0 0,-1 0 0 0 0,1 1 1 0 0,0-1-1 0 0,0 0 1 0 0,0 1-1 0 0,-1-1 0 0 0,1 0 1 0 0,0 1-1 0 0,0-1 1 0 0,0 0-1 0 0,0 1 0 0 0,-1 0 1 0 0,-12 19 1016 0 0,10-16-641 0 0,-19 35 483 0 0,0 2-1 0 0,3 0 0 0 0,-21 66 1 0 0,4-14-682 0 0,10-26-171 0 0,3 1-1 0 0,3 1 0 0 0,3 1 1 0 0,-8 72-1 0 0,13 42-7699 0 0,18-166 1883 0 0,-4-10 3497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5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21 9185 0 0,'14'-15'561'0'0,"-14"15"-518"0"0,0 0 0 0 0,1 0 0 0 0,-1 0 0 0 0,0 0 0 0 0,0-1 1 0 0,0 1-1 0 0,0 0 0 0 0,0 0 0 0 0,0 0 0 0 0,0 0 0 0 0,0 0 0 0 0,0 0 0 0 0,0 0 0 0 0,0-1 1 0 0,0 1-1 0 0,0 0 0 0 0,0 0 0 0 0,0 0 0 0 0,0 0 0 0 0,0 0 0 0 0,0 0 0 0 0,0-1 0 0 0,0 1 1 0 0,0 0-1 0 0,0 0 0 0 0,0 0 0 0 0,0 0 0 0 0,0 0 0 0 0,0 0 0 0 0,0-1 0 0 0,0 1 0 0 0,0 0 1 0 0,0 0-1 0 0,0 0 0 0 0,0 0 0 0 0,0 0 0 0 0,0 0 0 0 0,-1 0 0 0 0,1 0 0 0 0,0-1 0 0 0,0 1 1 0 0,0 0-1 0 0,0 0 0 0 0,0 0 0 0 0,0 0 0 0 0,0 0 0 0 0,-1 0 0 0 0,1 0 0 0 0,0 0 1 0 0,0 0-1 0 0,0 0 0 0 0,0 0 0 0 0,0 0 0 0 0,0 0 0 0 0,-1 0 0 0 0,1 0 0 0 0,-2 0 229 0 0,-1 1-1 0 0,0 0 1 0 0,1-1-1 0 0,-1 1 0 0 0,1 0 1 0 0,-1 1-1 0 0,1-1 1 0 0,-1 0-1 0 0,1 1 0 0 0,-4 2 1 0 0,-10 9 23 0 0,1 1 0 0 0,0 0 1 0 0,1 1-1 0 0,1 0 1 0 0,0 1-1 0 0,1 1 0 0 0,1 0 1 0 0,-17 32-1 0 0,28-49-265 0 0,0 1 0 0 0,-1-1 0 0 0,1 0 0 0 0,0 1-1 0 0,0-1 1 0 0,-1 0 0 0 0,1 1 0 0 0,0-1 0 0 0,0 0 0 0 0,-1 1 0 0 0,1-1 0 0 0,0 0 0 0 0,0 1 0 0 0,0-1-1 0 0,0 1 1 0 0,0-1 0 0 0,-1 0 0 0 0,1 1 0 0 0,0-1 0 0 0,0 1 0 0 0,0-1 0 0 0,0 1 0 0 0,0-1 0 0 0,0 0-1 0 0,0 1 1 0 0,1-1 0 0 0,-1 1 0 0 0,0-1 0 0 0,0 0 0 0 0,0 1 0 0 0,0-1 0 0 0,0 1 0 0 0,1-1-1 0 0,-1 0 1 0 0,1 1 0 0 0,13-9 262 0 0,19-24-237 0 0,-20 17 10 0 0,-3 1 90 0 0,1 1 0 0 0,1 1 0 0 0,0 0 0 0 0,17-12 1 0 0,-29 23-59 0 0,1 1 1 0 0,0 0-1 0 0,-1 0 1 0 0,1 0-1 0 0,-1-1 1 0 0,1 1-1 0 0,0 0 1 0 0,-1 0-1 0 0,1 0 1 0 0,0 0-1 0 0,-1 0 1 0 0,1 0-1 0 0,-1 0 1 0 0,1 1-1 0 0,0-1 1 0 0,-1 0-1 0 0,1 0 1 0 0,0 0-1 0 0,-1 0 1 0 0,1 1-1 0 0,-1-1 1 0 0,1 0-1 0 0,-1 1 1 0 0,1-1-1 0 0,-1 0 1 0 0,1 1-1 0 0,-1-1 1 0 0,1 1-1 0 0,-1-1 1 0 0,0 1-1 0 0,1-1 1 0 0,-1 1-1 0 0,1-1 1 0 0,-1 1-1 0 0,0-1 1 0 0,0 1-1 0 0,1 0 1 0 0,-1-1-1 0 0,0 1 1 0 0,0-1-1 0 0,0 2 1 0 0,15 41-125 0 0,-4-11-78 0 0,-8-27-165 0 0,0-1 1 0 0,0 1-1 0 0,0-1 1 0 0,1 0-1 0 0,0-1 1 0 0,-1 1-1 0 0,1 0 1 0 0,1-1-1 0 0,-1 0 1 0 0,0 0-1 0 0,1 0 1 0 0,-1-1-1 0 0,1 0 1 0 0,8 3-1 0 0,29 5-5012 0 0,1-7-3476 0 0,-33-3 7147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53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45 8301 0 0,'12'-14'2941'0'0,"-9"10"-2141"0"0,0 1 0 0 0,0-1 1 0 0,1 1-1 0 0,-1 0 0 0 0,1 0 0 0 0,0 0 0 0 0,7-4 412 0 0,-11 45 1070 0 0,-2-23-1959 0 0,-1 0 0 0 0,0-1 0 0 0,-1 1 0 0 0,-8 19 0 0 0,1 0-124 0 0,1 5 93 0 0,2 1 1 0 0,2 1-1 0 0,2-1 1 0 0,1 68-1 0 0,3-104-351 0 0,0 1 0 0 0,1 0 0 0 0,-1-1-1 0 0,1 1 1 0 0,0 0 0 0 0,0-1-1 0 0,1 1 1 0 0,-1-1 0 0 0,1 0-1 0 0,0 0 1 0 0,0 1 0 0 0,0-1-1 0 0,1 0 1 0 0,-1 0 0 0 0,1-1 0 0 0,0 1-1 0 0,0-1 1 0 0,1 1 0 0 0,5 4-1 0 0,10 1-4211 0 0,3-6-3647 0 0,-17-4 5280 0 0,0-5 611 0 0</inkml:trace>
  <inkml:trace contextRef="#ctx0" brushRef="#br0" timeOffset="1">33 407 12273 0 0,'-1'1'26'0'0,"-18"8"138"0"0,18-9-145 0 0,1 0 0 0 0,0 0 0 0 0,0 0 0 0 0,-1 1 1 0 0,1-1-1 0 0,0 0 0 0 0,-1 0 0 0 0,1 0 0 0 0,0 0 0 0 0,-1 0 0 0 0,1 0 0 0 0,0 0 0 0 0,0 0 0 0 0,-1 0 0 0 0,1 1 0 0 0,0-2 0 0 0,-1 1 0 0 0,1 0 0 0 0,0 0 0 0 0,-1 0 0 0 0,1 0 0 0 0,0 0 0 0 0,-1 0 0 0 0,1 0 0 0 0,0 0 0 0 0,-1 0 1 0 0,1 0-1 0 0,0-1 0 0 0,0 1 0 0 0,-1 0 0 0 0,1 0 0 0 0,0 0 0 0 0,0-1 0 0 0,-1 1 0 0 0,1 0 0 0 0,0 0 0 0 0,0-1 0 0 0,0 1 0 0 0,-1 0 0 0 0,1 0 0 0 0,0-1 0 0 0,0 1 0 0 0,0 0 0 0 0,0-1 0 0 0,0 1 0 0 0,-1 0 0 0 0,1-1 1 0 0,0 1-1 0 0,3-4 37 0 0,0 1 0 0 0,0 0 0 0 0,1 0 1 0 0,-1 0-1 0 0,1 0 0 0 0,-1 1 1 0 0,1 0-1 0 0,4-3 0 0 0,3-1-107 0 0,17-16 51 0 0,1 2-2123 0 0,-2-1 0 0 0,0-2 0 0 0,-1 0 0 0 0,33-41 1 0 0,-43 43 512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5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37 8481 0 0,'0'-7'111'0'0,"1"6"-1"0"0,-1 0 0 0 0,0 1 0 0 0,0-1 0 0 0,1 0 0 0 0,-1 0 0 0 0,0 0 0 0 0,0 0 0 0 0,0 0 0 0 0,0 0 0 0 0,0 0 0 0 0,0 0 0 0 0,0 0 0 0 0,0 1 0 0 0,0-1 0 0 0,-1 0 0 0 0,1 0 0 0 0,0 0 0 0 0,-1 0 0 0 0,1 0 0 0 0,0 0 0 0 0,-1 1 0 0 0,1-1 0 0 0,-1 0 0 0 0,1 0 0 0 0,-1 1 0 0 0,1-1 0 0 0,-1 0 0 0 0,0 1 0 0 0,1-1 0 0 0,-1 0 0 0 0,0 1 0 0 0,0-1 0 0 0,0 1 0 0 0,1-1 0 0 0,-1 1 0 0 0,0 0 0 0 0,0-1 0 0 0,-1 1 0 0 0,0 2 156 0 0,0 0 0 0 0,0 1 0 0 0,0-1 0 0 0,1 1 1 0 0,-1-1-1 0 0,1 1 0 0 0,-1 0 0 0 0,1 0 0 0 0,0-1 0 0 0,0 1 1 0 0,0 4-1 0 0,-1-2-15 0 0,-24 75 739 0 0,4 1-1 0 0,4 1 1 0 0,3 1 0 0 0,3 1 0 0 0,0 163-1 0 0,12-243-935 0 0,0 0-1 0 0,0 0 0 0 0,0 0 1 0 0,1-1-1 0 0,0 1 0 0 0,-1 0 0 0 0,1 0 1 0 0,1-1-1 0 0,-1 1 0 0 0,0-1 0 0 0,1 1 1 0 0,0-1-1 0 0,0 1 0 0 0,4 5 1 0 0,-4-8-86 0 0,-1 1 0 0 0,1-1-1 0 0,0 0 1 0 0,-1 0 0 0 0,1 0 0 0 0,0 0 0 0 0,0 0 0 0 0,0 0 0 0 0,0 0 0 0 0,0-1 0 0 0,0 1 0 0 0,0-1 0 0 0,0 1 0 0 0,0-1 0 0 0,0 0 0 0 0,0 0 0 0 0,0 0 0 0 0,0 0 0 0 0,0 0 0 0 0,0 0 0 0 0,0-1 0 0 0,0 1 0 0 0,0-1 0 0 0,0 1 0 0 0,0-1-1 0 0,-1 0 1 0 0,1 1 0 0 0,3-3 0 0 0,16-7-233 0 0,0 0-1 0 0,1 2 0 0 0,0 0 0 0 0,1 2 0 0 0,-1 0 0 0 0,1 2 0 0 0,40-4 0 0 0,-62 8 252 0 0,0 1 0 0 0,0-1 0 0 0,0 0 0 0 0,0 1 0 0 0,0-1 0 0 0,0 1-1 0 0,0-1 1 0 0,0 1 0 0 0,0-1 0 0 0,-1 1 0 0 0,1 0 0 0 0,0-1-1 0 0,0 1 1 0 0,0 0 0 0 0,-1 0 0 0 0,1 0 0 0 0,0-1 0 0 0,-1 1-1 0 0,1 0 1 0 0,-1 0 0 0 0,1 0 0 0 0,-1 0 0 0 0,0 0 0 0 0,1 0-1 0 0,-1 0 1 0 0,0 0 0 0 0,1 0 0 0 0,-1 0 0 0 0,0 0 0 0 0,0 0-1 0 0,0 0 1 0 0,0 1 0 0 0,0-1 0 0 0,-1 1 0 0 0,2 1 65 0 0,-1 0 0 0 0,-1 0 1 0 0,1 0-1 0 0,0 0 0 0 0,-1 0 1 0 0,1 0-1 0 0,-1 0 0 0 0,0-1 1 0 0,0 1-1 0 0,0 0 0 0 0,-2 4 1 0 0,-9 5 220 0 0,0 0 0 0 0,-1 0 0 0 0,0-1 0 0 0,-1-1 0 0 0,0-1 0 0 0,-1 0 0 0 0,0 0 0 0 0,0-1 1 0 0,-27 9-1 0 0,-18 3-1251 0 0,-78 16 0 0 0,97-27-321 0 0,-10 0-2707 0 0,17-7-3241 0 0,28-2 5056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7:00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19530 0 0,'19'13'564'0'0,"-13"-10"-308"0"0,-2-1-128 0 0,0-1-64 0 0,-2 2-20 0 0,2 0-8 0 0,-4-1-20 0 0,0-1-8 0 0,3 1-304 0 0,-3 3-1812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46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 2972 0 0,'0'2'48'0'0,"-1"-1"-1"0"0,1 0 1 0 0,-1 0-1 0 0,1 0 1 0 0,-1 0-1 0 0,0 0 1 0 0,1 0-1 0 0,-1 0 1 0 0,0 0-1 0 0,0-1 0 0 0,0 1 1 0 0,0 0-1 0 0,0 0 1 0 0,0-1-1 0 0,0 1 1 0 0,-1 0-1 0 0,-9 7 6677 0 0,21-8-1976 0 0,20 2-2881 0 0,-14-2-1113 0 0,340-19 2234 0 0,-302 15-3315 0 0,2 2-204 0 0,9-2-3308 0 0,-23-1-6431 0 0,-38 4 8573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4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30 11397 0 0,'-1'0'66'0'0,"-1"-1"0"0"0,1 0 1 0 0,0 0-1 0 0,0 0 0 0 0,0 0 0 0 0,0-1 0 0 0,0 1 1 0 0,1 0-1 0 0,-1 0 0 0 0,0 0 0 0 0,0-1 0 0 0,1 1 1 0 0,-1 0-1 0 0,1-1 0 0 0,-1-2 0 0 0,1 4-17 0 0,0-1 0 0 0,0 1-1 0 0,0 0 1 0 0,0-1 0 0 0,1 1 0 0 0,-1-1 0 0 0,0 1-1 0 0,0 0 1 0 0,1-1 0 0 0,-1 1 0 0 0,0-1-1 0 0,0 1 1 0 0,1 0 0 0 0,-1 0 0 0 0,0-1-1 0 0,1 1 1 0 0,-1 0 0 0 0,1-1 0 0 0,-1 1-1 0 0,0 0 1 0 0,1 0 0 0 0,-1 0 0 0 0,1-1 0 0 0,-1 1-1 0 0,1 0 1 0 0,-1 0 0 0 0,0 0 0 0 0,1 0-1 0 0,-1 0 1 0 0,2 0 0 0 0,1 0 43 0 0,0 0-1 0 0,1 0 1 0 0,-1 0 0 0 0,1 0-1 0 0,-1 1 1 0 0,1-1 0 0 0,-1 1-1 0 0,0 0 1 0 0,1 0 0 0 0,-1 0-1 0 0,4 3 1 0 0,12 7 119 0 0,-6-4-184 0 0,-1 0 0 0 0,0 0 1 0 0,0 1-1 0 0,-1 1 0 0 0,0 0 0 0 0,11 12 0 0 0,-20-18-27 0 0,1 0-1 0 0,-1 1 1 0 0,0-1-1 0 0,0 1 1 0 0,0 0-1 0 0,-1 0 1 0 0,1 0-1 0 0,-1-1 0 0 0,0 1 1 0 0,0 0-1 0 0,0 1 1 0 0,0-1-1 0 0,-1 0 1 0 0,0 0-1 0 0,0 0 1 0 0,0 0-1 0 0,0 0 1 0 0,-1 0-1 0 0,1 1 1 0 0,-1-1-1 0 0,0 0 0 0 0,0 0 1 0 0,-1-1-1 0 0,1 1 1 0 0,-1 0-1 0 0,-2 4 1 0 0,-5 9-379 0 0,-1-1 0 0 0,0 0 0 0 0,-1-1 0 0 0,-14 15 0 0 0,-28 28-5102 0 0,39-43 2743 0 0,2-1 1221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47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39 6273 0 0,'9'-31'1884'0'0,"-6"23"3797"0"0,-2 34-3411 0 0,-6 56-2068 0 0,-3-1-1 0 0,-24 101 0 0 0,9-60-661 0 0,-8 51-1089 0 0,8-60-6858 0 0,23-95 5095 0 0,0-11 1812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4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 8585 0 0,'1'-1'31'0'0,"-1"1"1"0"0,1-1-1 0 0,0 1 1 0 0,0-1-1 0 0,-1 1 0 0 0,1-1 1 0 0,0 1-1 0 0,0 0 1 0 0,0-1-1 0 0,-1 1 1 0 0,1 0-1 0 0,0 0 1 0 0,0 0-1 0 0,0-1 1 0 0,0 1-1 0 0,0 0 0 0 0,-1 0 1 0 0,1 0-1 0 0,0 0 1 0 0,0 0-1 0 0,0 1 1 0 0,1-1-1 0 0,1 21 1691 0 0,-3-13-1568 0 0,-3 62 937 0 0,-18 95 0 0 0,-1 20-1214 0 0,15-9-936 0 0,6-100-6613 0 0,1-70 6452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48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49 176 12649 0 0,'-1'0'-26'0'0,"-5"-2"490"0"0,0-1 0 0 0,1 0 1 0 0,-1 0-1 0 0,1 0 0 0 0,-11-9 0 0 0,16 12-380 0 0,0-1 1 0 0,-1 1-1 0 0,1 0 0 0 0,0-1 0 0 0,-1 1 0 0 0,1-1 0 0 0,0 1 0 0 0,-1-1 1 0 0,1 1-1 0 0,0-1 0 0 0,0 1 0 0 0,0-1 0 0 0,0 1 0 0 0,-1-1 1 0 0,1 1-1 0 0,0-1 0 0 0,0 1 0 0 0,0-1 0 0 0,0 1 0 0 0,0-1 1 0 0,0 1-1 0 0,0-1 0 0 0,1 1 0 0 0,-1-1 0 0 0,0 1 0 0 0,0-1 1 0 0,0 1-1 0 0,1-2 0 0 0,0 1-20 0 0,0-1 0 0 0,1 1 0 0 0,-1 0 0 0 0,1-1 0 0 0,-1 1 0 0 0,1 0 0 0 0,-1 0 0 0 0,1 0 0 0 0,0 0-1 0 0,0 0 1 0 0,-1 0 0 0 0,3 0 0 0 0,102-37-2714 0 0,3 6-7988 0 0,-82 24 9062 0 0</inkml:trace>
  <inkml:trace contextRef="#ctx0" brushRef="#br0" timeOffset="1">566 0 12977 0 0,'-3'4'135'0'0,"0"-1"1"0"0,0 1-1 0 0,0-1 0 0 0,-1 0 0 0 0,1 0 0 0 0,-1 0 1 0 0,0 0-1 0 0,-7 4 0 0 0,-13 11 217 0 0,15-8-305 0 0,0 0 0 0 0,1 1-1 0 0,1 0 1 0 0,0 0 0 0 0,0 1 0 0 0,1 0 0 0 0,1 0-1 0 0,0 1 1 0 0,0-1 0 0 0,1 1 0 0 0,1 0-1 0 0,0 0 1 0 0,1 0 0 0 0,1 1 0 0 0,0-1 0 0 0,1 15-1 0 0,0-27-23 0 0,0-1 0 0 0,0 1 0 0 0,0 0 1 0 0,0 0-1 0 0,0 0 0 0 0,1 0 0 0 0,-1 0 0 0 0,0 0 0 0 0,1-1 0 0 0,-1 1 0 0 0,1 0 0 0 0,-1 0 0 0 0,1-1 0 0 0,-1 1 0 0 0,1 0 0 0 0,-1-1 0 0 0,1 1 0 0 0,0 0 0 0 0,-1-1 0 0 0,1 1 0 0 0,0-1 0 0 0,0 1 0 0 0,-1-1 0 0 0,1 1 0 0 0,0-1 0 0 0,0 0 0 0 0,0 1 0 0 0,0-1 0 0 0,0 0 0 0 0,-1 0 0 0 0,1 0 0 0 0,0 0 0 0 0,0 1 0 0 0,0-1 0 0 0,0 0 0 0 0,0-1 0 0 0,0 1 0 0 0,0 0 1 0 0,-1 0-1 0 0,1 0 0 0 0,0 0 0 0 0,0-1 0 0 0,0 1 0 0 0,0 0 0 0 0,0-1 0 0 0,1 0 0 0 0,3-1 130 0 0,0 1 1 0 0,1-1 0 0 0,-1-1-1 0 0,0 1 1 0 0,-1-1-1 0 0,7-4 1 0 0,-7 4-119 0 0,0-1-1 0 0,0 1 1 0 0,0-1-1 0 0,0 0 1 0 0,-1 0-1 0 0,0-1 1 0 0,0 1 0 0 0,0-1-1 0 0,-1 1 1 0 0,1-1-1 0 0,-1 0 1 0 0,0 0 0 0 0,0 0-1 0 0,-1 0 1 0 0,0 0-1 0 0,1 0 1 0 0,-2-1 0 0 0,1 1-1 0 0,-1-11 1 0 0,0 12-325 0 0,-1 0 0 0 0,1 0 0 0 0,-1 0 0 0 0,0 0 1 0 0,-1 0-1 0 0,1 0 0 0 0,-1 1 0 0 0,0-1 0 0 0,0 0 0 0 0,-4-6 1 0 0,2 6-765 0 0,1 0 1 0 0,-1 1 0 0 0,0-1 0 0 0,1 1 0 0 0,-2-1 0 0 0,1 1 0 0 0,0 0-1 0 0,-1 1 1 0 0,-7-4 0 0 0,6 3-222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50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110 140 2468 0 0,'-5'-1'687'0'0,"0"0"-1"0"0,0 0 0 0 0,0-1 1 0 0,1 0-1 0 0,-1 0 0 0 0,0 0 1 0 0,1 0-1 0 0,0-1 1 0 0,-1 1-1 0 0,1-1 0 0 0,0 0 1 0 0,-6-7-1 0 0,10 10-624 0 0,-1 0 1 0 0,1-1-1 0 0,0 1 0 0 0,0-1 1 0 0,-1 1-1 0 0,1 0 0 0 0,0-1 1 0 0,0 1-1 0 0,-1 0 1 0 0,1 0-1 0 0,-1-1 0 0 0,1 1 1 0 0,0 0-1 0 0,-1 0 0 0 0,1-1 1 0 0,0 1-1 0 0,-1 0 0 0 0,1 0 1 0 0,-1 0-1 0 0,1 0 0 0 0,-1 0 1 0 0,1 0-1 0 0,0-1 0 0 0,-1 1 1 0 0,1 0-1 0 0,-1 0 0 0 0,1 1 1 0 0,-1-1-1 0 0,1 0 1 0 0,-1 0-1 0 0,1 0 0 0 0,0 0 1 0 0,-1 0-1 0 0,1 0 0 0 0,-1 0 1 0 0,1 1-1 0 0,0-1 0 0 0,-1 0 1 0 0,1 0-1 0 0,-1 1 0 0 0,1-1 1 0 0,0 0-1 0 0,0 0 0 0 0,-1 1 1 0 0,1-1-1 0 0,0 0 0 0 0,-1 1 1 0 0,1-1-1 0 0,0 1 1 0 0,0-1-1 0 0,-1 0 0 0 0,1 1 1 0 0,-12 38 772 0 0,1 50-775 0 0,8-6 1272 0 0,3-83-1323 0 0,1 1 1 0 0,-1-1 0 0 0,0 0-1 0 0,0 0 1 0 0,0 1-1 0 0,1-1 1 0 0,-1 0-1 0 0,0 0 1 0 0,0 1-1 0 0,1-1 1 0 0,-1 0 0 0 0,0 0-1 0 0,0 0 1 0 0,1 1-1 0 0,-1-1 1 0 0,0 0-1 0 0,1 0 1 0 0,-1 0-1 0 0,0 0 1 0 0,1 0 0 0 0,-1 0-1 0 0,0 0 1 0 0,1 1-1 0 0,-1-1 1 0 0,0 0-1 0 0,1 0 1 0 0,-1 0-1 0 0,0 0 1 0 0,1-1 0 0 0,-1 1-1 0 0,0 0 1 0 0,1 0-1 0 0,-1 0 1 0 0,0 0-1 0 0,1 0 1 0 0,-1 0-1 0 0,0 0 1 0 0,1-1 0 0 0,-1 1-1 0 0,0 0 1 0 0,1 0-1 0 0,-1 0 1 0 0,0-1-1 0 0,0 1 1 0 0,1 0-1 0 0,-1 0 1 0 0,0-1 0 0 0,0 1-1 0 0,0 0 1 0 0,0-1-1 0 0,1 1 1 0 0,-1 0-1 0 0,0-1 1 0 0,17-13-3 0 0,4-14-64 0 0,-16 21-3 0 0,-1 1 1 0 0,2-1-1 0 0,-1 1 1 0 0,1 0-1 0 0,0 0 1 0 0,9-7-1 0 0,-14 13 62 0 0,-1 0-1 0 0,1 0 1 0 0,0 0-1 0 0,0 0 1 0 0,-1 0-1 0 0,1 0 1 0 0,0 0-1 0 0,0 1 1 0 0,-1-1-1 0 0,1 0 1 0 0,0 0-1 0 0,-1 1 1 0 0,1-1-1 0 0,0 0 1 0 0,-1 1 0 0 0,1-1-1 0 0,0 0 1 0 0,-1 1-1 0 0,1-1 1 0 0,-1 1-1 0 0,1-1 1 0 0,-1 1-1 0 0,1-1 1 0 0,-1 1-1 0 0,1 0 1 0 0,-1-1-1 0 0,0 1 1 0 0,1 0-1 0 0,-1-1 1 0 0,0 1-1 0 0,0 0 1 0 0,1-1-1 0 0,-1 2 1 0 0,17 37-127 0 0,-8-17 124 0 0,-6-18 67 0 0,0 1 0 0 0,0-1 1 0 0,0 0-1 0 0,0 0 0 0 0,1 0 1 0 0,-1-1-1 0 0,1 1 0 0 0,0-1 1 0 0,0 0-1 0 0,1 0 1 0 0,7 4-1 0 0,-10-6 38 0 0,0 0 1 0 0,1 0 0 0 0,-1-1-1 0 0,1 1 1 0 0,-1 0-1 0 0,1-1 1 0 0,0 0 0 0 0,-1 0-1 0 0,1 0 1 0 0,-1 0-1 0 0,1 0 1 0 0,-1 0-1 0 0,1-1 1 0 0,-1 1 0 0 0,1-1-1 0 0,-1 0 1 0 0,1 0-1 0 0,-1 0 1 0 0,0 0 0 0 0,1 0-1 0 0,-1 0 1 0 0,0 0-1 0 0,0-1 1 0 0,3-2 0 0 0,1-1 6 0 0,0-1 1 0 0,0 0 0 0 0,0 0 0 0 0,-1 0 0 0 0,0-1 0 0 0,-1 1 0 0 0,0-1 0 0 0,0 0 0 0 0,0-1 0 0 0,-1 1-1 0 0,0-1 1 0 0,0 1 0 0 0,-1-1 0 0 0,0 0 0 0 0,0 0 0 0 0,-1 0 0 0 0,0 0 0 0 0,0 0 0 0 0,-1-15-1 0 0,-1 6-852 0 0,-1 0-1 0 0,0 0 1 0 0,-6-21-1 0 0,-20-47-11395 0 0,25 79 10114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2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3736 0 0,'-2'1'34'0'0,"-30"11"2492"0"0,9-8 5297 0 0,65-4-7043 0 0,266-7-1279 0 0,-234 12-1185 0 0,5 1-3654 0 0,-52-3 1974 0 0,-15-3 2246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23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22 4548 0 0,'-6'-4'507'0'0,"1"2"-1"0"0,-1-1 0 0 0,0 0 0 0 0,0 1 1 0 0,0 0-1 0 0,0 0 0 0 0,0 1 1 0 0,-13-2-1 0 0,19 3-393 0 0,7 5 78 0 0,1-1 0 0 0,-1 0 0 0 0,1-1 0 0 0,0 0 0 0 0,10 3 0 0 0,-3-1-88 0 0,-9-2-26 0 0,56 24-210 0 0,-58-25 273 0 0,0 1 0 0 0,0-1 0 0 0,0 1 0 0 0,0 0 0 0 0,0 0 0 0 0,0 0 0 0 0,-1 0 0 0 0,1 1 0 0 0,-1-1 0 0 0,0 1-1 0 0,3 5 1 0 0,-5-7-105 0 0,-1 1-1 0 0,0-1 1 0 0,1 0 0 0 0,-1 0-1 0 0,0 1 1 0 0,0-1-1 0 0,-1 0 1 0 0,1 0-1 0 0,0 1 1 0 0,-1-1-1 0 0,1 0 1 0 0,-1 0-1 0 0,0 0 1 0 0,0 0-1 0 0,0 0 1 0 0,0 0-1 0 0,0 0 1 0 0,0 0-1 0 0,0 0 1 0 0,-1 0-1 0 0,1 0 1 0 0,-1-1-1 0 0,-3 4 1 0 0,-46 42-130 0 0,41-39 146 0 0,-70 50-695 0 0,39-30-2259 0 0,30-24-1581 0 0,9-4 3184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00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312 312 5192 0 0,'11'-16'911'0'0,"-9"12"426"0"0,1 0-1 0 0,-1 0 1 0 0,0-1 0 0 0,0 1-1 0 0,0-1 1 0 0,-1 1 0 0 0,1-1-1 0 0,0-5 1 0 0,-3 27 2569 0 0,-7 38-3147 0 0,-76 384-484 0 0,65-248-2777 0 0,18-161-1639 0 0,1-17-6525 0 0</inkml:trace>
  <inkml:trace contextRef="#ctx0" brushRef="#br0" timeOffset="1">29 439 7241 0 0,'-16'-18'2508'0'0,"15"18"-2296"0"0,0 0-1 0 0,1-1 1 0 0,-1 1-1 0 0,0-1 1 0 0,0 1-1 0 0,1-1 1 0 0,-1 0-1 0 0,0 1 1 0 0,1-1-1 0 0,-1 0 1 0 0,0 1-1 0 0,1-1 1 0 0,-1 0-1 0 0,1 0 1 0 0,-1 1-1 0 0,1-1 1 0 0,0 0-1 0 0,-1 0 1 0 0,1 0-1 0 0,0 0 1 0 0,0 0-1 0 0,-1 1 1 0 0,1-1-1 0 0,0 0 0 0 0,0 0 1 0 0,0 0-1 0 0,0 0 1 0 0,0 0-1 0 0,0 0 1 0 0,1 0-1 0 0,-1 0 1 0 0,0 0-1 0 0,0 1 1 0 0,1-1-1 0 0,-1 0 1 0 0,0 0-1 0 0,1 0 1 0 0,-1 0-1 0 0,1 1 1 0 0,-1-1-1 0 0,1 0 1 0 0,-1 0-1 0 0,1 1 1 0 0,-1-1-1 0 0,2 0 1 0 0,12-16 543 0 0,1 1 0 0 0,1 0 1 0 0,0 1-1 0 0,1 1 1 0 0,0 1-1 0 0,31-18 0 0 0,122-56-247 0 0,-158 81-472 0 0,258-105-4345 0 0,-84 58-8138 0 0,-148 46 10135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1:53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48 6037 0 0,'3'-31'718'0'0,"-2"14"2644"0"0,-10 42-1454 0 0,-19 78-375 0 0,6 0 0 0 0,3 2 0 0 0,6 0 0 0 0,4 0 0 0 0,4 108 0 0 0,5-213-1548 0 0,29-33-460 0 0,-22 22 666 0 0,30-41-870 0 0,-35 49 919 0 0,0 1 0 0 0,1 0 0 0 0,-1 0 0 0 0,0 0 0 0 0,1 0 0 0 0,-1 0 0 0 0,1 0 0 0 0,0 0 0 0 0,0 1 0 0 0,-1 0 0 0 0,1-1 0 0 0,0 1 0 0 0,0 0 0 0 0,0 0 0 0 0,0 1 0 0 0,6-1 0 0 0,-3 3 312 0 0,0 1 0 0 0,0 0 1 0 0,-1 0-1 0 0,1 0 0 0 0,-1 1 1 0 0,0 0-1 0 0,0 0 0 0 0,8 8 0 0 0,1 0 96 0 0,10 6-1153 0 0,0 0 0 0 0,40 20 0 0 0,-23-20-5074 0 0,2-7-5414 0 0,-24-7 7630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24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24 3764 0 0,'-9'-24'1032'0'0,"9"24"-963"0"0,0 1-1 0 0,0-1 0 0 0,0 0 0 0 0,0 0 1 0 0,0 1-1 0 0,0-1 0 0 0,0 0 0 0 0,0 1 1 0 0,0-1-1 0 0,-1 0 0 0 0,1 0 0 0 0,0 1 1 0 0,0-1-1 0 0,0 0 0 0 0,0 0 0 0 0,0 1 1 0 0,0-1-1 0 0,-1 0 0 0 0,1 0 0 0 0,0 1 1 0 0,0-1-1 0 0,0 0 0 0 0,-1 0 0 0 0,1 0 1 0 0,0 0-1 0 0,0 1 0 0 0,-1-1 0 0 0,1 0 1 0 0,0 0-1 0 0,0 0 0 0 0,-1 0 0 0 0,1 0 1 0 0,0 0-1 0 0,0 0 0 0 0,-1 0 0 0 0,1 1 1 0 0,0-1-1 0 0,-1 0 0 0 0,1 0 0 0 0,0 0 1 0 0,0 0-1 0 0,-1-1 0 0 0,1 1 0 0 0,0 0 1 0 0,-1 0-1 0 0,1 0 0 0 0,0 0 0 0 0,0 0 1 0 0,-1 0-1 0 0,1 0 0 0 0,0 0 0 0 0,0-1 1 0 0,-1 1-1 0 0,1 0 0 0 0,0 0 0 0 0,0 0 0 0 0,0 0 1 0 0,-1-1-1 0 0,1 1 0 0 0,0 0 0 0 0,-32 160 2726 0 0,12-26-3277 0 0,10-46-3402 0 0,7-67-596 0 0,3-18 3057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2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3 112 3604 0 0,'0'-1'68'0'0,"-1"1"-1"0"0,1-1 0 0 0,0 1 1 0 0,0-1-1 0 0,-1 1 0 0 0,1-1 1 0 0,0 0-1 0 0,0 1 0 0 0,0-1 1 0 0,-1 1-1 0 0,1-1 0 0 0,0 0 1 0 0,0 1-1 0 0,0-1 0 0 0,0 1 1 0 0,0-1-1 0 0,0 1 0 0 0,1-1 1 0 0,-1 0-1 0 0,0 1 0 0 0,0-1 1 0 0,0 1-1 0 0,0-1 0 0 0,1 1 1 0 0,-1-1-1 0 0,0 0 0 0 0,1 1 1 0 0,-1-1-1 0 0,0 1 0 0 0,1 0 1 0 0,0-2-1 0 0,22-17 1320 0 0,29-8-244 0 0,-29 18-1178 0 0,0 1 0 0 0,1 1-1 0 0,1 1 1 0 0,-1 1 0 0 0,28-1-1 0 0,66 0-3992 0 0,-117 7 3925 0 0,0-1 1 0 0,0 0-1 0 0,0 0 1 0 0,0 1-1 0 0,0-1 1 0 0,0 0-1 0 0,0 1 1 0 0,-1-1-1 0 0,1 1 1 0 0,0-1-1 0 0,0 1 1 0 0,0 0-1 0 0,0-1 0 0 0,-1 1 1 0 0,1 0-1 0 0,0-1 1 0 0,0 1-1 0 0,0 1 1 0 0,0-1-179 0 0,2 5-619 0 0</inkml:trace>
  <inkml:trace contextRef="#ctx0" brushRef="#br0" timeOffset="1">246 208 3684 0 0,'-7'19'903'0'0,"1"0"3248"0"0,10-19-4039 0 0,0 0 1 0 0,0 0-1 0 0,0 0 0 0 0,0-1 0 0 0,0 1 0 0 0,-1-1 1 0 0,1 0-1 0 0,0 0 0 0 0,5-3 0 0 0,9-3-568 0 0,0 0 0 0 0,33-6 0 0 0,9 1-4500 0 0,-45 10 3976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2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33 7281 0 0,'1'-2'209'0'0,"0"-1"0"0"0,-1 0 0 0 0,1 1 0 0 0,1-1 0 0 0,-1 0 0 0 0,0 1 0 0 0,1-1 0 0 0,-1 1 0 0 0,1 0 0 0 0,0 0 0 0 0,2-4 0 0 0,3 12 2383 0 0,-5 18-1472 0 0,-3-8-958 0 0,-1 0 0 0 0,-8 30 1 0 0,0-3-149 0 0,1 62-404 0 0,3-27-1855 0 0,-2-28-2646 0 0,6-43 2001 0 0,2-5 1904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25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6 212 8501 0 0,'-1'-3'139'0'0,"0"0"0"0"0,0-1-1 0 0,0 1 1 0 0,1 0 0 0 0,-1-1 0 0 0,1 1 0 0 0,0 0 0 0 0,-1-1 0 0 0,2 1-1 0 0,-1 0 1 0 0,0-1 0 0 0,1 1 0 0 0,-1 0 0 0 0,1-1 0 0 0,0 1 0 0 0,2-4-1 0 0,0 2-40 0 0,0 1 0 0 0,1-1 0 0 0,0 1 0 0 0,-1 0-1 0 0,1 1 1 0 0,1-1 0 0 0,-1 1 0 0 0,0-1-1 0 0,9-3 1 0 0,14-9-518 0 0,0 1-1 0 0,2 1 1 0 0,49-17-1 0 0,-43 20-3087 0 0,44-7-1 0 0,-60 14 1945 0 0</inkml:trace>
  <inkml:trace contextRef="#ctx0" brushRef="#br0" timeOffset="1">199 227 2792 0 0,'-16'19'1203'0'0,"11"-4"3191"0"0,41-15-2011 0 0,-16-2-2702 0 0,0 0 0 0 0,36-9 0 0 0,17-2-4796 0 0,-57 11 3855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2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217 100 8189 0 0,'11'-10'-112'0'0,"5"-1"2117"0"0,-16 12-1956 0 0,1-1 1 0 0,-1 1-1 0 0,0-1 1 0 0,1 1-1 0 0,-1 0 1 0 0,0 0-1 0 0,1-1 1 0 0,-1 1-1 0 0,0 0 1 0 0,0-1 0 0 0,0 1-1 0 0,0 0 1 0 0,0 0-1 0 0,0-1 1 0 0,0 1-1 0 0,0 0 1 0 0,0 0-1 0 0,0-1 1 0 0,0 1-1 0 0,-1 0 1 0 0,1 0-1 0 0,0-1 1 0 0,0 1-1 0 0,-1 0 1 0 0,1-1-1 0 0,0 1 1 0 0,-1-1-1 0 0,1 1 1 0 0,-1 1-1 0 0,-52 200-298 0 0,47-169-1654 0 0,2-1 0 0 0,-1 42 1 0 0,3-60-732 0 0,2-9 1162 0 0</inkml:trace>
  <inkml:trace contextRef="#ctx0" brushRef="#br0" timeOffset="1">30 197 9937 0 0,'-1'0'95'0'0,"-1"0"-1"0"0,1-1 1 0 0,-1 1 0 0 0,1-1 0 0 0,-1 1-1 0 0,1-1 1 0 0,0 0 0 0 0,-1 0-1 0 0,1 0 1 0 0,0 0 0 0 0,-1 0 0 0 0,1 0-1 0 0,0 0 1 0 0,0 0 0 0 0,0 0 0 0 0,0 0-1 0 0,0-1 1 0 0,0 1 0 0 0,0 0-1 0 0,1-1 1 0 0,-1 1 0 0 0,0-1 0 0 0,1 1-1 0 0,-1-1 1 0 0,1 1 0 0 0,-1-3 0 0 0,1 2 41 0 0,1-1 0 0 0,-1 1 0 0 0,1-1 1 0 0,0 1-1 0 0,0 0 0 0 0,0 0 0 0 0,0-1 1 0 0,0 1-1 0 0,0 0 0 0 0,1 0 0 0 0,-1 0 1 0 0,1 0-1 0 0,-1 0 0 0 0,1 1 0 0 0,2-3 1 0 0,7-6 78 0 0,1 1 0 0 0,0 0 0 0 0,1 0 0 0 0,17-8-1 0 0,-6 6-599 0 0,1 1 0 0 0,35-10 0 0 0,15 1-3446 0 0,-28 7-807 0 0,-26 7 2989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51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86 5845 0 0,'-28'-42'2630'0'0,"25"36"-2214"0"0,0 0 1 0 0,0 0-1 0 0,-1 1 1 0 0,0 0-1 0 0,0 0 1 0 0,-5-5-1 0 0,6 20 2800 0 0,0 39-2268 0 0,-19 215-341 0 0,12-159-1347 0 0,5-54-46 0 0,-2 17-1733 0 0,5-23-5062 0 0,2-38 6314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5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29 158 11293 0 0,'-24'-23'1492'0'0,"24"23"-1417"0"0,-1-1 0 0 0,1 1 0 0 0,-1-1 0 0 0,1 1 0 0 0,0-1 0 0 0,-1 1-1 0 0,1-1 1 0 0,0 0 0 0 0,0 1 0 0 0,-1-1 0 0 0,1 0 0 0 0,0 1 0 0 0,0-1 0 0 0,0 1-1 0 0,0-1 1 0 0,0 0 0 0 0,0 1 0 0 0,0-1 0 0 0,0 0 0 0 0,0 1 0 0 0,0-1-1 0 0,0 0 1 0 0,1 1 0 0 0,-1-1 0 0 0,0 1 0 0 0,0-1 0 0 0,1 0 0 0 0,-1 1-1 0 0,0-1 1 0 0,1 1 0 0 0,-1-1 0 0 0,0 1 0 0 0,1-1 0 0 0,-1 1 0 0 0,1-1 0 0 0,-1 1-1 0 0,1-1 1 0 0,-1 1 0 0 0,1 0 0 0 0,-1-1 0 0 0,1 1 0 0 0,-1 0 0 0 0,2-1-1 0 0,33-16 85 0 0,0 1-1 0 0,2 2 0 0 0,-1 1 1 0 0,56-11-1 0 0,107-2-848 0 0,-216 44 1012 0 0,0 2-1 0 0,1 0 1 0 0,1 0-1 0 0,-16 31 1 0 0,30-48-290 0 0,-1 1 1 0 0,1 0-1 0 0,0 0 1 0 0,0-1-1 0 0,0 1 1 0 0,0 0-1 0 0,1 0 1 0 0,-1 0-1 0 0,1 0 1 0 0,0 0-1 0 0,0 0 1 0 0,1 0-1 0 0,-1 0 1 0 0,1 0-1 0 0,0 0 1 0 0,1 4-1 0 0,0-6-3 0 0,-1 0 0 0 0,1 0 0 0 0,0 0 0 0 0,0 0 0 0 0,0 0 0 0 0,0 0 0 0 0,0 0 0 0 0,0-1 0 0 0,0 1-1 0 0,1-1 1 0 0,-1 0 0 0 0,0 1 0 0 0,1-1 0 0 0,-1 0 0 0 0,1 0 0 0 0,0-1 0 0 0,-1 1 0 0 0,1-1 0 0 0,-1 1 0 0 0,1-1 0 0 0,0 0 0 0 0,0 0 0 0 0,-1 0-1 0 0,5 0 1 0 0,-1-1 7 0 0,-1 1 0 0 0,1-1 0 0 0,-1 0 0 0 0,1 0 0 0 0,-1 0-1 0 0,0-1 1 0 0,1 0 0 0 0,-1 0 0 0 0,0 0 0 0 0,0-1 0 0 0,9-6 0 0 0,-11 7-39 0 0,-1 0 1 0 0,1 0 0 0 0,0 0 0 0 0,-1-1 0 0 0,1 1-1 0 0,-1-1 1 0 0,0 0 0 0 0,0 0 0 0 0,0 0 0 0 0,0 0-1 0 0,-1 0 1 0 0,1 0 0 0 0,-1 0 0 0 0,1 0-1 0 0,-1-1 1 0 0,0 1 0 0 0,-1-1 0 0 0,1 1 0 0 0,0-7-1 0 0,-2 8-49 0 0,0-1 0 0 0,0 1 0 0 0,0 0-1 0 0,-1-1 1 0 0,1 1 0 0 0,0 0-1 0 0,-1 0 1 0 0,0 0 0 0 0,1 0-1 0 0,-1 0 1 0 0,0 0 0 0 0,0 1 0 0 0,-4-3-1 0 0,-29-22-1800 0 0,10 10-427 0 0,-3 0-5048 0 0,24 12 5395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52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37 2156 0 0,'-16'-14'816'0'0,"11"11"446"0"0,-1 0-1 0 0,0 0 1 0 0,1 1 0 0 0,-1 0-1 0 0,0 0 1 0 0,0 0 0 0 0,-12-1-1 0 0,-8 1 686 0 0,19 4-1708 0 0,-1 2 0 0 0,1-1 0 0 0,-1 1 1 0 0,1 0-1 0 0,0 0 0 0 0,1 1 0 0 0,-1-1 0 0 0,1 2 0 0 0,0-1 0 0 0,-7 8 0 0 0,8-8-159 0 0,-8 7 22 0 0,1 0-1 0 0,0 1 1 0 0,-18 25-1 0 0,26-32-175 0 0,1 0 0 0 0,-1 1 0 0 0,1 0 0 0 0,0-1 0 0 0,0 1 0 0 0,1 0 0 0 0,0 0-1 0 0,0 1 1 0 0,1-1 0 0 0,0 0 0 0 0,0 11 0 0 0,1-16 15 0 0,1 0 1 0 0,0 0-1 0 0,-1 0 1 0 0,1-1-1 0 0,0 1 1 0 0,0 0 0 0 0,0 0-1 0 0,0-1 1 0 0,1 1-1 0 0,-1-1 1 0 0,0 1-1 0 0,1-1 1 0 0,-1 0-1 0 0,1 0 1 0 0,-1 1-1 0 0,1-1 1 0 0,0 0-1 0 0,-1 0 1 0 0,1 0-1 0 0,0-1 1 0 0,0 1-1 0 0,3 1 1 0 0,44 11-2899 0 0,46-9-5862 0 0,-72-4 7661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52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79 6913 0 0,'-1'-1'209'0'0,"-1"0"1"0"0,1-1-1 0 0,-1 1 1 0 0,1 0 0 0 0,-1 0-1 0 0,0 0 1 0 0,1 1-1 0 0,-1-1 1 0 0,0 0-1 0 0,0 1 1 0 0,1-1 0 0 0,-1 1-1 0 0,0-1 1 0 0,0 1-1 0 0,0 0 1 0 0,0 0-1 0 0,0 0 1 0 0,0 0 0 0 0,1 0-1 0 0,-1 0 1 0 0,-3 1-1 0 0,1 0-23 0 0,0 0 1 0 0,0 1-1 0 0,-1 0 0 0 0,1 0 0 0 0,0 0 0 0 0,0 0 1 0 0,1 0-1 0 0,-1 1 0 0 0,-4 3 0 0 0,4-3-157 0 0,0 1-1 0 0,0 0 0 0 0,0 0 1 0 0,0 0-1 0 0,0 0 0 0 0,1 1 1 0 0,0 0-1 0 0,0-1 0 0 0,0 1 1 0 0,1 0-1 0 0,-1 0 0 0 0,1 1 1 0 0,0-1-1 0 0,1 0 0 0 0,-2 7 1 0 0,3-10-30 0 0,1 0 1 0 0,0-1 0 0 0,-1 1 0 0 0,1-1 0 0 0,0 1-1 0 0,0-1 1 0 0,0 0 0 0 0,0 1 0 0 0,0-1 0 0 0,0 0-1 0 0,0 0 1 0 0,1 1 0 0 0,-1-1 0 0 0,0 0 0 0 0,1 0-1 0 0,-1 0 1 0 0,0-1 0 0 0,1 1 0 0 0,-1 0 0 0 0,1-1-1 0 0,0 1 1 0 0,-1 0 0 0 0,1-1 0 0 0,0 0 0 0 0,-1 1-1 0 0,1-1 1 0 0,0 0 0 0 0,-1 0 0 0 0,3 0 0 0 0,56 4 69 0 0,-56-4-84 0 0,5-1 21 0 0,0-1 1 0 0,1 0 0 0 0,-1 0-1 0 0,0 0 1 0 0,0-2 0 0 0,0 1 0 0 0,0-1-1 0 0,-1 0 1 0 0,1-1 0 0 0,-1 1-1 0 0,0-2 1 0 0,-1 1 0 0 0,1-1 0 0 0,11-12-1 0 0,-18 15-42 0 0,0 1 0 0 0,1 0 0 0 0,-1-1-1 0 0,0 1 1 0 0,0-1 0 0 0,-1 1 0 0 0,1-1 0 0 0,-1 0-1 0 0,1 1 1 0 0,-1-1 0 0 0,0 0 0 0 0,0 1-1 0 0,0-1 1 0 0,0 0 0 0 0,0 0 0 0 0,0 1 0 0 0,-1-1-1 0 0,0 1 1 0 0,1-1 0 0 0,-1 0 0 0 0,0 1 0 0 0,0-1-1 0 0,0 1 1 0 0,-1 0 0 0 0,1-1 0 0 0,-1 1-1 0 0,1 0 1 0 0,-1 0 0 0 0,0 0 0 0 0,1 0 0 0 0,-1 0-1 0 0,0 0 1 0 0,-4-2 0 0 0,-38-28-2482 0 0,3 16-4227 0 0,37 15 5776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53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8609 0 0,'3'2'194'0'0,"0"1"0"0"0,0-1-1 0 0,0 1 1 0 0,0 0 0 0 0,0 0 0 0 0,0 0 0 0 0,-1 0 0 0 0,0 1 0 0 0,1-1 0 0 0,-1 1-1 0 0,0-1 1 0 0,-1 1 0 0 0,1 0 0 0 0,-1 0 0 0 0,0-1 0 0 0,0 1 0 0 0,0 0 0 0 0,0 0-1 0 0,-1 0 1 0 0,1 1 0 0 0,-1-1 0 0 0,-1 7 0 0 0,4 90 2002 0 0,-3-101-2214 0 0,4-2-30 0 0,0 0 28 0 0,1 0 0 0 0,-1 0-1 0 0,0-1 1 0 0,-1 0 0 0 0,1 1-1 0 0,0-1 1 0 0,-1-1 0 0 0,0 1-1 0 0,0 0 1 0 0,0-1 0 0 0,3-4-1 0 0,20-19 65 0 0,-24 26 22 0 0,-1 0 0 0 0,0-1-1 0 0,1 1 1 0 0,-1 0 0 0 0,1 0 0 0 0,-1 0 0 0 0,1 0-1 0 0,0 0 1 0 0,-1 0 0 0 0,1 1 0 0 0,0-1-1 0 0,0 1 1 0 0,0-1 0 0 0,-1 1 0 0 0,1-1 0 0 0,0 1-1 0 0,0 0 1 0 0,0 0 0 0 0,0 0 0 0 0,0 0-1 0 0,0 0 1 0 0,-1 0 0 0 0,4 2 0 0 0,-2 0 18 0 0,-1 0 0 0 0,0 0 0 0 0,0 1-1 0 0,0-1 1 0 0,0 1 0 0 0,0-1 0 0 0,-1 1 0 0 0,1 0 0 0 0,-1 0 0 0 0,1 0 0 0 0,-1 0 0 0 0,0 0 0 0 0,0 3 0 0 0,-1-5-61 0 0,1-1-1 0 0,-1 1 1 0 0,0 0 0 0 0,0-1 0 0 0,0 1 0 0 0,0 0 0 0 0,1-1 0 0 0,-1 1 0 0 0,0 0 0 0 0,1-1 0 0 0,-1 1-1 0 0,0-1 1 0 0,1 1 0 0 0,-1-1 0 0 0,1 1 0 0 0,-1-1 0 0 0,1 1 0 0 0,-1-1 0 0 0,1 1 0 0 0,-1-1 0 0 0,1 0 0 0 0,0 1-1 0 0,-1-1 1 0 0,1 0 0 0 0,-1 0 0 0 0,1 1 0 0 0,0-1 0 0 0,-1 0 0 0 0,1 0 0 0 0,0 0 0 0 0,-1 0 0 0 0,1 0-1 0 0,0 0 1 0 0,-1 0 0 0 0,1 0 0 0 0,0 0 0 0 0,-1 0 0 0 0,1 0 0 0 0,0 0 0 0 0,-1 0 0 0 0,1 0 0 0 0,0-1-1 0 0,-1 1 1 0 0,1 0 0 0 0,-1-1 0 0 0,1 1 0 0 0,0 0 0 0 0,-1-1 0 0 0,1 1 0 0 0,-1-1 0 0 0,1 1 0 0 0,-1 0 0 0 0,1-1-1 0 0,-1 1 1 0 0,0-1 0 0 0,1 0 0 0 0,-1 1 0 0 0,1-1 0 0 0,-1 1 0 0 0,0-2 0 0 0,31-44-635 0 0,-26 37 695 0 0,-3 5-68 0 0,-1 1 23 0 0,1 0 0 0 0,-1 0 0 0 0,1 0 0 0 0,0 1 0 0 0,0-1 1 0 0,0 0-1 0 0,0 0 0 0 0,0 1 0 0 0,0 0 0 0 0,1-1 0 0 0,-1 1 0 0 0,1 0 1 0 0,0 0-1 0 0,-1 0 0 0 0,1 1 0 0 0,0-1 0 0 0,0 0 0 0 0,0 1 0 0 0,0 0 0 0 0,1 0 1 0 0,3-1-1 0 0,27 50-492 0 0,-3-21-2987 0 0,4-2-5410 0 0,-26-20 7031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21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3820 0 0,'29'-35'4673'0'0,"-26"32"-4073"0"0,-1 1-1 0 0,1-1 1 0 0,-1 0 0 0 0,1 1 0 0 0,-1-1 0 0 0,0 0 0 0 0,0-1-1 0 0,2-4 1 0 0,-4 7-548 0 0,3 4 1844 0 0,-2-3-1878 0 0,-1 0 0 0 0,1 0-1 0 0,-1 1 1 0 0,1-1 0 0 0,-1 0-1 0 0,0 1 1 0 0,1-1 0 0 0,-1 0-1 0 0,1 1 1 0 0,-1-1 0 0 0,0 1-1 0 0,1-1 1 0 0,-1 1 0 0 0,0-1-1 0 0,0 0 1 0 0,1 1 0 0 0,-1-1-1 0 0,0 1 1 0 0,0-1 0 0 0,0 1-1 0 0,0 0 1 0 0,0-1 0 0 0,1 1-1 0 0,-1-1 1 0 0,0 1 0 0 0,0 0-1 0 0,4 36 83 0 0,-2 0 0 0 0,-4 69 1 0 0,0-25-70 0 0,4 111 779 0 0,11-325-1672 0 0,9-53 323 0 0,-17 160 541 0 0,1-1-1 0 0,1 1 1 0 0,2 0 0 0 0,20-44 0 0 0,-25 62-28 0 0,1 0 1 0 0,-1 1-1 0 0,1-1 0 0 0,1 1 0 0 0,0 0 0 0 0,0 0 1 0 0,0 0-1 0 0,0 1 0 0 0,1 0 0 0 0,0 0 0 0 0,1 1 1 0 0,-1 0-1 0 0,1 0 0 0 0,0 1 0 0 0,0 0 0 0 0,1 0 1 0 0,-1 1-1 0 0,1 0 0 0 0,-1 1 0 0 0,1 0 0 0 0,0 0 1 0 0,10 0-1 0 0,-16 2 2 0 0,0 1 1 0 0,1 0 0 0 0,-1 0 0 0 0,0 0-1 0 0,0 0 1 0 0,0 0 0 0 0,0 1 0 0 0,0-1-1 0 0,0 1 1 0 0,-1 0 0 0 0,1 0 0 0 0,0 0-1 0 0,-1 0 1 0 0,0 1 0 0 0,1-1 0 0 0,-1 1-1 0 0,0-1 1 0 0,3 5 0 0 0,-2-2 14 0 0,0-1-1 0 0,0 1 1 0 0,-1-1 0 0 0,1 1 0 0 0,-1 0-1 0 0,0 0 1 0 0,-1 0 0 0 0,1 0 0 0 0,-1 0 0 0 0,0 1-1 0 0,1 5 1 0 0,-3-4 25 0 0,0-1 0 0 0,-1 1 0 0 0,0-1 0 0 0,0 0 0 0 0,0 0 0 0 0,-1 1 0 0 0,0-1 0 0 0,0-1 0 0 0,0 1 0 0 0,-1 0 0 0 0,1-1 0 0 0,-2 0 0 0 0,1 0 0 0 0,0 0 0 0 0,-1 0 0 0 0,-10 7 0 0 0,-10 8-185 0 0,-1-1 1 0 0,-29 16 0 0 0,54-35 147 0 0,-5 4-476 0 0,-15 7-1295 0 0,6-8-5133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5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11297 0 0,'9'-11'134'0'0,"-8"10"172"0"0,0-1 1 0 0,-1 1-1 0 0,1 0 1 0 0,0-1-1 0 0,1 1 1 0 0,-1 0 0 0 0,0 0-1 0 0,0 0 1 0 0,0 0-1 0 0,1 0 1 0 0,-1 0-1 0 0,1 0 1 0 0,-1 0-1 0 0,2 0 1 0 0,-2 2-164 0 0,0 0 0 0 0,0 1 0 0 0,0-1 0 0 0,0 0 0 0 0,0 1 0 0 0,-1-1 0 0 0,1 0 0 0 0,0 1 0 0 0,-1-1 0 0 0,1 1 0 0 0,-1-1 0 0 0,0 1 0 0 0,1-1 0 0 0,-1 1 0 0 0,0-1 0 0 0,0 1 0 0 0,0 0 0 0 0,0-1 0 0 0,0 2 0 0 0,7 78 209 0 0,-4-34-37 0 0,15 70 1 0 0,-17-114-258 0 0,-1 0 1 0 0,1 0 0 0 0,-1 1-1 0 0,0-1 1 0 0,0 0 0 0 0,0 0-1 0 0,0 0 1 0 0,0 0 0 0 0,-2 6-1 0 0,-6-1 109 0 0,-7-18-125 0 0,10 2-105 0 0,0 0 0 0 0,0 0 1 0 0,1 0-1 0 0,0-1 0 0 0,0 0 0 0 0,1 0 1 0 0,0 0-1 0 0,0 0 0 0 0,1 0 1 0 0,0 0-1 0 0,1-1 0 0 0,0 1 1 0 0,1-1-1 0 0,0 1 0 0 0,0 0 1 0 0,3-18-1 0 0,-1 12-47 0 0,1 0 0 0 0,1 0 0 0 0,0 0 0 0 0,1 0 0 0 0,0 1 0 0 0,1-1 0 0 0,1 1 1 0 0,0 1-1 0 0,14-21 0 0 0,-20 32 110 0 0,1 0 0 0 0,-1 0 1 0 0,1 0-1 0 0,-1 1 0 0 0,1-1 1 0 0,-1 0-1 0 0,1 1 1 0 0,0-1-1 0 0,0 1 0 0 0,0-1 1 0 0,0 1-1 0 0,0 0 0 0 0,0 0 1 0 0,0 0-1 0 0,0 0 0 0 0,0 0 1 0 0,1 0-1 0 0,-1 1 1 0 0,0-1-1 0 0,1 1 0 0 0,-1 0 1 0 0,0-1-1 0 0,4 1 0 0 0,-4 1 24 0 0,0 0 0 0 0,-1 0-1 0 0,1 0 1 0 0,-1 0-1 0 0,1 0 1 0 0,-1 0 0 0 0,0 0-1 0 0,1 0 1 0 0,-1 1 0 0 0,0-1-1 0 0,0 1 1 0 0,0-1-1 0 0,0 1 1 0 0,0-1 0 0 0,0 1-1 0 0,0-1 1 0 0,0 1 0 0 0,-1 0-1 0 0,1-1 1 0 0,0 1-1 0 0,-1 0 1 0 0,0 0 0 0 0,1-1-1 0 0,-1 1 1 0 0,0 0 0 0 0,0 0-1 0 0,0 0 1 0 0,0-1-1 0 0,-1 4 1 0 0,0-2-14 0 0,0 1-1 0 0,0 0 0 0 0,0-1 1 0 0,0 0-1 0 0,-1 1 1 0 0,1-1-1 0 0,-1 0 1 0 0,0 0-1 0 0,0 1 0 0 0,-1-2 1 0 0,1 1-1 0 0,-5 4 1 0 0,-33 31-2344 0 0,19-24-1791 0 0,6-6-3051 0 0,11-6 5609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5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13 396 10133 0 0,'-2'5'689'0'0,"0"0"-1"0"0,0 1 1 0 0,0-1-1 0 0,1 1 1 0 0,0-1 0 0 0,0 1-1 0 0,0 0 1 0 0,1-1 0 0 0,0 1-1 0 0,1 11 1 0 0,-1-15-617 0 0,0 1 1 0 0,0-1-1 0 0,1 1 0 0 0,-1-1 1 0 0,1 1-1 0 0,0-1 0 0 0,-1 1 1 0 0,1-1-1 0 0,0 0 1 0 0,1 1-1 0 0,-1-1 0 0 0,0 0 1 0 0,0 0-1 0 0,1 0 0 0 0,0 0 1 0 0,-1 0-1 0 0,1 0 1 0 0,0 0-1 0 0,0-1 0 0 0,0 1 1 0 0,0-1-1 0 0,0 1 0 0 0,0-1 1 0 0,0 0-1 0 0,0 1 0 0 0,1-1 1 0 0,-1 0-1 0 0,1-1 1 0 0,-1 1-1 0 0,0 0 0 0 0,1-1 1 0 0,-1 1-1 0 0,1-1 0 0 0,0 0 1 0 0,2 0-1 0 0,2 0-75 0 0,1-1-1 0 0,-1 0 1 0 0,1 0-1 0 0,-1-1 1 0 0,1 0-1 0 0,-1 0 1 0 0,0-1-1 0 0,0 0 1 0 0,0 0-1 0 0,0 0 0 0 0,-1-1 1 0 0,8-6-1 0 0,7-6-351 0 0,-2 0-1 0 0,23-26 1 0 0,5-3 47 0 0,-47 44 335 0 0,1 0 0 0 0,0 0-1 0 0,0 0 1 0 0,0 1 0 0 0,0-1 0 0 0,0 0 0 0 0,0 0-1 0 0,0 1 1 0 0,0-1 0 0 0,0 1 0 0 0,1-1 0 0 0,-1 1-1 0 0,0-1 1 0 0,0 1 0 0 0,1 0 0 0 0,-1-1 0 0 0,0 1-1 0 0,0 0 1 0 0,1 0 0 0 0,-1 0 0 0 0,0 0 0 0 0,0 0-1 0 0,1 0 1 0 0,-1 0 0 0 0,0 1 0 0 0,0-1 0 0 0,1 0-1 0 0,-1 1 1 0 0,0-1 0 0 0,0 1 0 0 0,2 0 0 0 0,1 3 92 0 0,0-1 1 0 0,-1 1 0 0 0,1 0 0 0 0,-1 0 0 0 0,0 0 0 0 0,5 8 0 0 0,20 22 118 0 0,-22-30-58 0 0,0 0 1 0 0,1 0-1 0 0,-1 0 0 0 0,1-1 1 0 0,0 0-1 0 0,0-1 0 0 0,11 3 1 0 0,-15-4-133 0 0,1 0 0 0 0,0-1 0 0 0,-1 1 0 0 0,1-1 1 0 0,0 0-1 0 0,0 0 0 0 0,-1 0 0 0 0,1-1 0 0 0,0 1 0 0 0,0-1 0 0 0,-1 0 1 0 0,1 0-1 0 0,0 0 0 0 0,-1-1 0 0 0,0 1 0 0 0,4-3 0 0 0,8-5-13 0 0,-9 5-38 0 0,1 1 0 0 0,-1-1-1 0 0,0-1 1 0 0,0 1 0 0 0,0-1-1 0 0,-1 0 1 0 0,0 0 0 0 0,0-1 0 0 0,0 1-1 0 0,0-1 1 0 0,-1 0 0 0 0,5-10-1 0 0,1-8-276 0 0,-1 0 0 0 0,-1 0 0 0 0,-2 0-1 0 0,0-1 1 0 0,2-29 0 0 0,1-128-874 0 0,-8 182 1156 0 0,-1-1 1 0 0,0 1-1 0 0,0-1 0 0 0,0 1 1 0 0,0-1-1 0 0,0 1 0 0 0,0 0 1 0 0,0-1-1 0 0,0 1 0 0 0,0-1 1 0 0,0 1-1 0 0,0-1 0 0 0,-1 1 1 0 0,1-1-1 0 0,0 1 1 0 0,0 0-1 0 0,0-1 0 0 0,0 1 1 0 0,-1-1-1 0 0,1 1 0 0 0,0 0 1 0 0,0-1-1 0 0,-1 1 0 0 0,1 0 1 0 0,0-1-1 0 0,-1 1 0 0 0,1 0 1 0 0,0-1-1 0 0,-1 1 1 0 0,1 0-1 0 0,0 0 0 0 0,-1 0 1 0 0,1-1-1 0 0,-1 1 0 0 0,-15 7 7 0 0,-9 19 79 0 0,15-10 60 0 0,0 1 1 0 0,1 0-1 0 0,1 1 1 0 0,0 0-1 0 0,2 0 1 0 0,0 1 0 0 0,1-1-1 0 0,1 1 1 0 0,0 0-1 0 0,2 1 1 0 0,0-1-1 0 0,1 30 1 0 0,2-42-67 0 0,-1-1 0 0 0,1 1 1 0 0,0 0-1 0 0,0-1 0 0 0,1 1 0 0 0,0-1 0 0 0,0 0 0 0 0,1 0 1 0 0,0 1-1 0 0,0-2 0 0 0,0 1 0 0 0,0 0 0 0 0,1-1 1 0 0,0 1-1 0 0,1-1 0 0 0,-1 0 0 0 0,1-1 0 0 0,0 1 0 0 0,0-1 1 0 0,0 0-1 0 0,0 0 0 0 0,11 5 0 0 0,-4-2-39 0 0,0-1 0 0 0,1 0 0 0 0,0-1 0 0 0,1-1 0 0 0,-1 0 0 0 0,1-1 0 0 0,-1 0 0 0 0,1-1 0 0 0,26 0 0 0 0,-14-3-5 0 0,0-1 1 0 0,0-1 0 0 0,-1-1 0 0 0,1-1-1 0 0,-1-2 1 0 0,0 0 0 0 0,0-2 0 0 0,-1-1-1 0 0,-1 0 1 0 0,1-2 0 0 0,-2-1 0 0 0,1-1-1 0 0,-2 0 1 0 0,24-22 0 0 0,-41 34-80 0 0,-1-1-1 0 0,0-1 1 0 0,1 1 0 0 0,-1 0-1 0 0,0-1 1 0 0,-1 1 0 0 0,1-1 0 0 0,-1 0-1 0 0,1 0 1 0 0,-1 0 0 0 0,0 0-1 0 0,-1 0 1 0 0,1-1 0 0 0,-1 1 0 0 0,0-1-1 0 0,1-8 1 0 0,-2 12 18 0 0,-1 0 0 0 0,1 0 0 0 0,-1 0 0 0 0,0-1 0 0 0,0 1 0 0 0,0 0 0 0 0,0 0 0 0 0,0 1 0 0 0,0-1 0 0 0,0 0 0 0 0,0 0 0 0 0,0 0 0 0 0,0 1 0 0 0,0-1 0 0 0,0 0 0 0 0,-1 1 0 0 0,1-1 0 0 0,0 1 0 0 0,0 0 0 0 0,-1-1 0 0 0,1 1 0 0 0,0 0 0 0 0,-1 0 0 0 0,1 0 0 0 0,-3 0 0 0 0,2-1 11 0 0,-1 1 1 0 0,0-1-1 0 0,1 1 1 0 0,-1 0-1 0 0,0 0 1 0 0,1 0-1 0 0,-1 0 1 0 0,0 1-1 0 0,0-1 1 0 0,1 1-1 0 0,-1-1 1 0 0,-3 3 0 0 0,3-1 73 0 0,1 0 0 0 0,-1 0 0 0 0,0 1 1 0 0,1-1-1 0 0,0 1 0 0 0,-1 0 0 0 0,1-1 1 0 0,0 1-1 0 0,0 0 0 0 0,1 0 0 0 0,-1 1 1 0 0,1-1-1 0 0,-1 0 0 0 0,1 1 0 0 0,0-1 1 0 0,0 0-1 0 0,1 1 0 0 0,-2 5 1 0 0,3-6-27 0 0,0 0 1 0 0,-1 0 0 0 0,1 0 0 0 0,0 0 0 0 0,0 0 0 0 0,0-1-1 0 0,1 1 1 0 0,-1 0 0 0 0,1-1 0 0 0,-1 1 0 0 0,1-1 0 0 0,0 0-1 0 0,0 1 1 0 0,0-1 0 0 0,0 0 0 0 0,1 0 0 0 0,-1 0 0 0 0,0 0-1 0 0,1-1 1 0 0,-1 1 0 0 0,1-1 0 0 0,4 2 0 0 0,3 3 10 0 0,2-2 0 0 0,-1 1 0 0 0,0-2 0 0 0,1 1 0 0 0,0-1 0 0 0,0-1 0 0 0,12 1 0 0 0,87 0-2003 0 0,-73-4-321 0 0,-21 0-1201 0 0,-1-1-1 0 0,28-6 1 0 0,-33 5 1115 0 0,4 0-111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6:54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80 10525 0 0,'-1'-2'5894'0'0,"7"-1"-2355"0"0,23-9-1380 0 0,40-10-2529 0 0,12 6-1553 0 0,1 1-3585 0 0,-58 11 3060 0 0,8-1-563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27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3808 0 0,'10'7'4718'0'0,"24"1"-2529"0"0,40 2-859 0 0,41-6-1635 0 0,-1-1-7527 0 0,-103-3 6776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27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7977 0 0,'-17'1'937'0'0,"17"2"-263"0"0,27 5 3 0 0,0 0-698 0 0,-20-5 3 0 0,1 1 0 0 0,-1 0 0 0 0,-1 0 0 0 0,13 9 0 0 0,-18-12 9 0 0,0 0 0 0 0,0 0 0 0 0,-1 0 0 0 0,1-1 0 0 0,0 1-1 0 0,0 0 1 0 0,0 0 0 0 0,-1 0 0 0 0,1 0 0 0 0,-1 0-1 0 0,1 0 1 0 0,-1 0 0 0 0,1 1 0 0 0,-1-1 0 0 0,1 0-1 0 0,-1 0 1 0 0,0 0 0 0 0,0 0 0 0 0,0 1 0 0 0,1-1-1 0 0,-1 0 1 0 0,0 0 0 0 0,-1 0 0 0 0,1 1 0 0 0,0-1-1 0 0,0 0 1 0 0,0 0 0 0 0,-1 0 0 0 0,1 1 0 0 0,-1-1-1 0 0,1 0 1 0 0,-1 0 0 0 0,1 0 0 0 0,-1 0 0 0 0,1 0 0 0 0,-1 0-1 0 0,0 0 1 0 0,0 0 0 0 0,0 0 0 0 0,-1 1 0 0 0,-46 48-5312 0 0,39-42 4108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2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59 107 5773 0 0,'-2'1'171'0'0,"-1"-1"0"0"0,1 1 0 0 0,-1 0 0 0 0,1-1 0 0 0,0 1 0 0 0,-1 1 0 0 0,1-1 0 0 0,0 0 0 0 0,0 0 0 0 0,0 1 0 0 0,0-1 0 0 0,0 1 0 0 0,0 0 0 0 0,0-1 0 0 0,1 1 0 0 0,-1 0 0 0 0,1 0 1 0 0,-1 0-1 0 0,1 0 0 0 0,-1 1 0 0 0,1-1 0 0 0,0 0 0 0 0,0 0 0 0 0,0 1 0 0 0,1-1 0 0 0,-1 1 0 0 0,1-1 0 0 0,-1 1 0 0 0,1-1 0 0 0,-1 3 0 0 0,-2 16 418 0 0,0 0 0 0 0,1 34 1 0 0,2-34-550 0 0,-1 70 236 0 0,1-56-300 0 0,0-32-140 0 0,0-14-142 0 0,0-27 109 0 0,1 1 1 0 0,1 0-1 0 0,2-1 0 0 0,2 1 1 0 0,1 1-1 0 0,19-54 0 0 0,-25 85 207 0 0,1 0-1 0 0,0 0 1 0 0,1 0-1 0 0,-1 0 0 0 0,1 1 1 0 0,0-1-1 0 0,0 1 1 0 0,0 0-1 0 0,1 0 1 0 0,-1 0-1 0 0,1 1 0 0 0,0-1 1 0 0,0 1-1 0 0,0-1 1 0 0,1 1-1 0 0,-1 1 0 0 0,1-1 1 0 0,-1 1-1 0 0,1 0 1 0 0,0 0-1 0 0,0 0 0 0 0,0 0 1 0 0,0 1-1 0 0,8-1 1 0 0,-12 2 2 0 0,-1 0 0 0 0,1 0 0 0 0,0 0 1 0 0,-1 0-1 0 0,1 1 0 0 0,0-1 0 0 0,-1 0 0 0 0,1 1 1 0 0,-1-1-1 0 0,1 0 0 0 0,0 1 0 0 0,-1-1 0 0 0,1 0 1 0 0,-1 1-1 0 0,1-1 0 0 0,-1 1 0 0 0,1-1 0 0 0,-1 1 1 0 0,1 0-1 0 0,-1-1 0 0 0,0 1 0 0 0,1-1 0 0 0,-1 1 1 0 0,0 0-1 0 0,0-1 0 0 0,1 1 0 0 0,-1 0 0 0 0,0-1 1 0 0,0 1-1 0 0,0 0 0 0 0,0-1 0 0 0,0 1 0 0 0,0 0 1 0 0,0-1-1 0 0,0 1 0 0 0,0 0 0 0 0,0-1 0 0 0,0 1 1 0 0,0 0-1 0 0,0-1 0 0 0,-1 1 0 0 0,1 0 0 0 0,0-1 1 0 0,0 1-1 0 0,-1 0 0 0 0,1-1 0 0 0,-1 2 0 0 0,-14 30 162 0 0,3-17-583 0 0,0-1 0 0 0,-1 0 0 0 0,-18 15 1 0 0,-20 11-6147 0 0,46-36 5426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28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9369 0 0,'2'2'145'0'0,"0"0"1"0"0,1 1-1 0 0,-1-1 1 0 0,0-1-1 0 0,1 1 0 0 0,0 0 1 0 0,-1-1-1 0 0,1 1 1 0 0,0-1-1 0 0,-1 0 1 0 0,1 0-1 0 0,0 0 1 0 0,0 0-1 0 0,0 0 0 0 0,0-1 1 0 0,0 1-1 0 0,0-1 1 0 0,0 0-1 0 0,0 0 1 0 0,0 0-1 0 0,1 0 0 0 0,-1-1 1 0 0,0 1-1 0 0,0-1 1 0 0,0 1-1 0 0,-1-1 1 0 0,1 0-1 0 0,0-1 0 0 0,5-1 1 0 0,-5 1-107 0 0,38-25-424 0 0,-40 26 330 0 0,1-1 0 0 0,0 1 0 0 0,-1-1 0 0 0,1 0-1 0 0,-1 0 1 0 0,1 0 0 0 0,-1 1 0 0 0,0-1 0 0 0,0 0 0 0 0,0-1 0 0 0,0 1 0 0 0,0 0 0 0 0,0 0 0 0 0,0 0 0 0 0,-1-1 0 0 0,1 1 0 0 0,-1-4 0 0 0,0 5 55 0 0,-1 1 1 0 0,1-1-1 0 0,-1 1 0 0 0,0-1 1 0 0,1 1-1 0 0,-1-1 0 0 0,0 1 0 0 0,1 0 1 0 0,-1-1-1 0 0,0 1 0 0 0,1 0 0 0 0,-1-1 1 0 0,0 1-1 0 0,0 0 0 0 0,1 0 1 0 0,-1 0-1 0 0,0 0 0 0 0,0 0 0 0 0,0 0 1 0 0,1 0-1 0 0,-1 0 0 0 0,0 0 0 0 0,0 0 1 0 0,1 0-1 0 0,-1 0 0 0 0,0 1 1 0 0,0-1-1 0 0,-1 1 0 0 0,-22 6 110 0 0,13 0-66 0 0,7-5-30 0 0,1 0 0 0 0,-1 0-1 0 0,1 0 1 0 0,0 1-1 0 0,-1-1 1 0 0,1 1 0 0 0,0-1-1 0 0,1 1 1 0 0,-1 0-1 0 0,0 0 1 0 0,1 1 0 0 0,-1-1-1 0 0,1 0 1 0 0,0 1-1 0 0,0-1 1 0 0,1 1 0 0 0,-1 0-1 0 0,1 0 1 0 0,0 0-1 0 0,0-1 1 0 0,-1 8 0 0 0,5-10-523 0 0,-1 1 0 0 0,1-1 0 0 0,0 0 0 0 0,0 0 0 0 0,0 0 0 0 0,0 0 0 0 0,0 0 0 0 0,0-1 0 0 0,0 1 0 0 0,1-1 0 0 0,-1 0 0 0 0,4 0 1 0 0,1 0-1356 0 0,1 0 639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28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6453 0 0,'-41'9'4064'0'0,"30"-5"-3705"0"0,0 1-1 0 0,0 1 1 0 0,1-1-1 0 0,0 1 1 0 0,0 1-1 0 0,1 0 1 0 0,-13 12-1 0 0,20-17-288 0 0,0 0 0 0 0,1 0 0 0 0,-1 0 0 0 0,0 0 0 0 0,1 0 0 0 0,0 0 0 0 0,-1 0 0 0 0,1 1 0 0 0,0-1-1 0 0,0 1 1 0 0,1-1 0 0 0,-1 1 0 0 0,0-1 0 0 0,1 1 0 0 0,-1 2 0 0 0,1-3-64 0 0,0-1 1 0 0,1 0-1 0 0,-1 1 0 0 0,0-1 1 0 0,1 0-1 0 0,-1 0 0 0 0,1 1 1 0 0,0-1-1 0 0,-1 0 0 0 0,1 0 1 0 0,0 0-1 0 0,-1 0 0 0 0,1 0 1 0 0,0 0-1 0 0,0 0 0 0 0,0 0 1 0 0,0 0-1 0 0,0 0 0 0 0,0 0 1 0 0,0 0-1 0 0,2 0 0 0 0,3 2-691 0 0,1 0-1 0 0,-1-1 0 0 0,1 0 0 0 0,0 0 0 0 0,0-1 0 0 0,0 0 0 0 0,0 0 0 0 0,0 0 1 0 0,9-1-1 0 0,-2 0-1450 0 0,0 0 595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29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6657 0 0,'-27'25'3932'0'0,"25"-24"-3683"0"0,-1 1 0 0 0,0 0 0 0 0,1 0 0 0 0,-1 0 1 0 0,1 0-1 0 0,0 0 0 0 0,0 1 0 0 0,0-1 0 0 0,0 1 1 0 0,0-1-1 0 0,0 1 0 0 0,1 0 0 0 0,-1 0 0 0 0,-1 3 1 0 0,2-1-78 0 0,-1 0 1 0 0,1 0 0 0 0,0 1 0 0 0,0-1 0 0 0,0 0 0 0 0,1 0 0 0 0,0 1-1 0 0,0-1 1 0 0,0 0 0 0 0,1 1 0 0 0,0-1 0 0 0,0 0 0 0 0,0 0-1 0 0,0 0 1 0 0,1 0 0 0 0,2 5 0 0 0,-3-8-151 0 0,-1-1 0 0 0,1 1 0 0 0,0-1 0 0 0,-1 1 0 0 0,1-1 1 0 0,0 1-1 0 0,0-1 0 0 0,0 0 0 0 0,0 0 0 0 0,0 1 0 0 0,1-1 0 0 0,-1 0 0 0 0,0 0 0 0 0,0 0 1 0 0,1 0-1 0 0,-1 0 0 0 0,1 0 0 0 0,-1-1 0 0 0,1 1 0 0 0,-1 0 0 0 0,1-1 0 0 0,-1 1 0 0 0,1-1 1 0 0,0 0-1 0 0,-1 1 0 0 0,1-1 0 0 0,0 0 0 0 0,-1 0 0 0 0,3 0 0 0 0,0-2-77 0 0,0 1 0 0 0,0-1 0 0 0,0 0 0 0 0,0-1 0 0 0,0 1 0 0 0,0 0 0 0 0,0-1 0 0 0,-1 0 0 0 0,6-6 0 0 0,-2 1 24 0 0,0 0 0 0 0,-1 0 0 0 0,0-1 0 0 0,9-17 0 0 0,9-13-42 0 0,-24 40 85 0 0,1-1 1 0 0,0 0-1 0 0,-1 0 0 0 0,1 1 0 0 0,-1-1 1 0 0,1 1-1 0 0,0-1 0 0 0,-1 0 0 0 0,1 1 1 0 0,-1-1-1 0 0,1 1 0 0 0,-1-1 0 0 0,1 1 0 0 0,-1-1 1 0 0,0 1-1 0 0,1 0 0 0 0,-1-1 0 0 0,0 1 1 0 0,1-1-1 0 0,-1 1 0 0 0,0 0 0 0 0,0-1 0 0 0,0 1 1 0 0,1 0-1 0 0,-1-1 0 0 0,0 2 0 0 0,15 35-1507 0 0,-8-19-156 0 0,-3-8-324 0 0,1-1 0 0 0,1 0 0 0 0,0 0 1 0 0,8 10-1 0 0,-9-12 707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2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79 9617 0 0,'3'-4'212'0'0,"-1"0"0"0"0,-1 0 0 0 0,1 0 0 0 0,-1-1 0 0 0,1 1 0 0 0,-1-1 0 0 0,-1 1 0 0 0,1-1 0 0 0,-1 1 0 0 0,1-1 0 0 0,-1 1 0 0 0,-1-9 0 0 0,1 0 3421 0 0,-12 51-2113 0 0,2 11-2009 0 0,2-1 0 0 0,-2 51 0 0 0,6 35-10236 0 0,4-118 9231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2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88 5256 0 0,'1'1'106'0'0,"0"0"-1"0"0,-1 0 0 0 0,1 0 1 0 0,0 0-1 0 0,0-1 0 0 0,0 1 0 0 0,0 0 1 0 0,0-1-1 0 0,0 1 0 0 0,0-1 1 0 0,0 1-1 0 0,0-1 0 0 0,0 1 0 0 0,0-1 1 0 0,1 0-1 0 0,-1 0 0 0 0,0 0 1 0 0,0 1-1 0 0,0-1 0 0 0,0 0 0 0 0,1 0 1 0 0,-1-1-1 0 0,0 1 0 0 0,0 0 1 0 0,0 0-1 0 0,0 0 0 0 0,0-1 0 0 0,1 1 1 0 0,-1-1-1 0 0,0 1 0 0 0,0-1 1 0 0,0 1-1 0 0,0-1 0 0 0,0 1 0 0 0,0-1 1 0 0,-1 0-1 0 0,1 0 0 0 0,1-1 1 0 0,43-36-257 0 0,-37 30 407 0 0,-1 2-59 0 0,-5 5-105 0 0,0-1 0 0 0,0 1 0 0 0,-1 0 0 0 0,1-1 0 0 0,0 0 0 0 0,-1 1 0 0 0,1-1 0 0 0,-1 0 0 0 0,0 0 0 0 0,0 0 0 0 0,1 0-1 0 0,-1 0 1 0 0,0 0 0 0 0,-1 0 0 0 0,1 0 0 0 0,1-3 0 0 0,-3 5-82 0 0,0 0 0 0 0,1-1 0 0 0,-1 1-1 0 0,0-1 1 0 0,1 1 0 0 0,-1 0 0 0 0,0 0-1 0 0,0-1 1 0 0,1 1 0 0 0,-1 0 0 0 0,0 0-1 0 0,0 0 1 0 0,1 0 0 0 0,-1 0 0 0 0,0 0 0 0 0,0 0-1 0 0,1 0 1 0 0,-1 0 0 0 0,0 0 0 0 0,0 0-1 0 0,1 1 1 0 0,-1-1 0 0 0,0 0 0 0 0,1 0-1 0 0,-2 1 1 0 0,-20 6 206 0 0,4 3-66 0 0,0 1 0 0 0,1 0 0 0 0,-22 20 1 0 0,32-25-88 0 0,2-1 0 0 0,-1 1 0 0 0,0 0 0 0 0,1 1 0 0 0,0-1 1 0 0,1 1-1 0 0,0 0 0 0 0,0 0 0 0 0,0 1 0 0 0,1-1 0 0 0,-5 13 1 0 0,8-19-44 0 0,0 0 0 0 0,0-1 0 0 0,0 1 0 0 0,-1-1 0 0 0,1 1 0 0 0,0 0 0 0 0,0-1 0 0 0,0 1 0 0 0,0 0 0 0 0,0-1 0 0 0,0 1 0 0 0,0 0 0 0 0,0-1 0 0 0,1 1 0 0 0,-1 0 0 0 0,0-1 0 0 0,0 1 0 0 0,0-1 0 0 0,1 1 0 0 0,-1 0 0 0 0,0-1 0 0 0,1 1 0 0 0,-1-1 0 0 0,1 1 0 0 0,-1-1 0 0 0,0 1 0 0 0,1-1 0 0 0,-1 1 0 0 0,1-1 0 0 0,-1 1 0 0 0,1-1 0 0 0,-1 0 0 0 0,1 1 0 0 0,1-1 0 0 0,27 1-1160 0 0,33-19-3847 0 0,-13 0 209 0 0,-33 14 3354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30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9 173 10561 0 0,'1'-10'1804'0'0,"0"16"-295"0"0,1 8-2769 0 0,-2-2-5242 0 0,0-9 4858 0 0</inkml:trace>
  <inkml:trace contextRef="#ctx0" brushRef="#br0" timeOffset="1">13 84 11061 0 0,'0'-15'232'0'0,"-6"6"-116"0"0,6 2-4 0 0,0 0-112 0 0,-4-1-12 0 0,4 4-60 0 0,0-2-60 0 0,0 1-128 0 0,0 0-196 0 0,-3 1-140 0 0,3 1-152 0 0,0 1-472 0 0,0-3-1557 0 0,9 2 249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30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 6957 0 0,'3'1'241'0'0,"-1"1"1"0"0,0 0-1 0 0,0 0 1 0 0,0 0-1 0 0,0 0 1 0 0,0 0-1 0 0,0 0 1 0 0,-1 1-1 0 0,1-1 1 0 0,-1 1-1 0 0,1-1 1 0 0,-1 1-1 0 0,0 0 1 0 0,0-1-1 0 0,1 4 1 0 0,-3-1-40 0 0,1-1 0 0 0,-1 0 0 0 0,1 0 0 0 0,-1 0-1 0 0,0 1 1 0 0,-1-1 0 0 0,1 0 0 0 0,-1 0 0 0 0,-4 6 0 0 0,-5 13 189 0 0,7-15-266 0 0,-1 0 1 0 0,1 1 0 0 0,1-1-1 0 0,0 1 1 0 0,0 0-1 0 0,0 0 1 0 0,1 0 0 0 0,-1 17-1 0 0,3-26-124 0 0,0 0 0 0 0,1 1 1 0 0,-1-1-1 0 0,0 0 0 0 0,0 0 0 0 0,1 0 0 0 0,-1 1 0 0 0,0-1 0 0 0,1 0 0 0 0,-1 0 0 0 0,0 0 0 0 0,1 0 0 0 0,-1 0 0 0 0,0 0 1 0 0,1 0-1 0 0,-1 1 0 0 0,0-1 0 0 0,1 0 0 0 0,-1 0 0 0 0,0 0 0 0 0,1 0 0 0 0,-1 0 0 0 0,0-1 0 0 0,1 1 0 0 0,-1 0 0 0 0,0 0 0 0 0,1 0 1 0 0,-1 0-1 0 0,0 0 0 0 0,1 0 0 0 0,-1 0 0 0 0,0-1 0 0 0,0 1 0 0 0,1 0 0 0 0,-1 0 0 0 0,0-1 0 0 0,1 1 0 0 0,-1 0 0 0 0,0 0 1 0 0,0-1-1 0 0,1 1 0 0 0,13-9 25 0 0,-14 9-24 0 0,13-10-28 0 0,-1-1-1 0 0,0 0 1 0 0,14-19-1 0 0,22-19 285 0 0,-47 48-212 0 0,-1 1 0 0 0,0 0 0 0 0,1-1 0 0 0,-1 1 1 0 0,0 0-1 0 0,1 0 0 0 0,-1-1 0 0 0,1 1 0 0 0,-1 0 0 0 0,0 0 1 0 0,1 0-1 0 0,-1 0 0 0 0,1-1 0 0 0,-1 1 0 0 0,0 0 0 0 0,1 0 1 0 0,-1 0-1 0 0,1 0 0 0 0,-1 0 0 0 0,1 0 0 0 0,-1 0 0 0 0,0 0 1 0 0,1 0-1 0 0,-1 0 0 0 0,1 0 0 0 0,-1 1 0 0 0,1-1 1 0 0,-1 0-1 0 0,0 0 0 0 0,1 0 0 0 0,-1 0 0 0 0,0 1 0 0 0,1-1 1 0 0,0 1-1 0 0,10 15 138 0 0,-10-14-146 0 0,0-1 0 0 0,-1 1 0 0 0,1-1 0 0 0,0 1 0 0 0,0-1 1 0 0,0 1-1 0 0,0-1 0 0 0,0 0 0 0 0,0 1 0 0 0,0-1 0 0 0,1 0 0 0 0,-1 0 0 0 0,0 0 0 0 0,1 0 0 0 0,-1 0 0 0 0,0 0 0 0 0,1 0 0 0 0,0-1 0 0 0,-1 1 0 0 0,1 0 0 0 0,1 0 0 0 0,6-1 18 0 0,-8 0-76 0 0,0 0-1 0 0,0 0 0 0 0,0 0 1 0 0,0 0-1 0 0,0 0 0 0 0,0 0 1 0 0,1 0-1 0 0,-1 0 0 0 0,0-1 1 0 0,0 1-1 0 0,0 0 0 0 0,0-1 1 0 0,0 1-1 0 0,0-1 0 0 0,0 1 1 0 0,-1-1-1 0 0,1 1 0 0 0,0-1 1 0 0,0 0-1 0 0,0 1 0 0 0,0-1 1 0 0,-1 0-1 0 0,1 0 0 0 0,0 0 1 0 0,-1 1-1 0 0,1-1 0 0 0,0-2 1 0 0,1 0-52 0 0,1 0 0 0 0,-1 0 0 0 0,0 0 0 0 0,1 0 0 0 0,0 1 0 0 0,-1-1 0 0 0,1 1 1 0 0,0-1-1 0 0,1 1 0 0 0,-1 0 0 0 0,0 0 0 0 0,0 1 0 0 0,1-1 0 0 0,-1 1 1 0 0,1 0-1 0 0,0-1 0 0 0,-1 2 0 0 0,5-2 0 0 0,32 45 142 0 0,-31-33-74 0 0,4 3-127 0 0,-13-13 153 0 0,0 0 0 0 0,1 0 0 0 0,-1 0 0 0 0,0 0 0 0 0,0 0 0 0 0,1 0 0 0 0,-1 0 0 0 0,0 0 1 0 0,0 0-1 0 0,1 0 0 0 0,-1 0 0 0 0,0 0 0 0 0,0 0 0 0 0,0 0 0 0 0,1 0 0 0 0,-1 0 0 0 0,0 0 1 0 0,0 0-1 0 0,1 0 0 0 0,-1 0 0 0 0,0-1 0 0 0,0 1 0 0 0,0 0 0 0 0,0 0 0 0 0,1 0 0 0 0,-1 0 0 0 0,0 0 1 0 0,0-1-1 0 0,0 1 0 0 0,0 0 0 0 0,1 0 0 0 0,-1 0 0 0 0,0-1 0 0 0,0 1 0 0 0,0 0 0 0 0,0 0 0 0 0,0 0 1 0 0,0-1-1 0 0,0 1 0 0 0,0 0 0 0 0,0 0 0 0 0,0-1 0 0 0,0 1 0 0 0,0 0 0 0 0,0 0 0 0 0,0 0 1 0 0,0-1-1 0 0,0 1 0 0 0,0 0 0 0 0,0 0 0 0 0,0-1 0 0 0,0 1 0 0 0,0 0 0 0 0,0 0 0 0 0,0 0 0 0 0,0-1 1 0 0,0 1-1 0 0,-1 0 0 0 0,1-1 0 0 0,1-4-34 0 0,0 0 1 0 0,0 1 0 0 0,0-1-1 0 0,1 0 1 0 0,0 0-1 0 0,0 1 1 0 0,0-1-1 0 0,0 1 1 0 0,1-1 0 0 0,0 1-1 0 0,0 0 1 0 0,0 0-1 0 0,0 0 1 0 0,0 0 0 0 0,1 1-1 0 0,7-6 1 0 0,31-21-3036 0 0,-2 11-6069 0 0,-35 17 7912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3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58 170 6657 0 0,'-6'29'6145'0'0,"-7"0"-4146"0"0,10-23-2024 0 0,0-1-1 0 0,1 1 1 0 0,-1 0-1 0 0,1 0 1 0 0,0 0-1 0 0,1 0 1 0 0,-1 0-1 0 0,0 11 1 0 0,2-7-629 0 0,0 7-1858 0 0,5-2-3636 0 0,-2-10 4698 0 0</inkml:trace>
  <inkml:trace contextRef="#ctx0" brushRef="#br0" timeOffset="1">27 103 9417 0 0,'-4'-15'112'0'0,"0"1"-56"0"0,0 1-40 0 0,2 1-52 0 0,-2 2-8 0 0,1 3-156 0 0,2 0-36 0 0,1 2-168 0 0,-3 1-68 0 0,3-1-108 0 0,-2 2-132 0 0,2 1-136 0 0,0-2-189 0 0,0 2-331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31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8885 0 0,'4'3'255'0'0,"-1"1"0"0"0,0-1 0 0 0,0 1 0 0 0,0 0 1 0 0,0 0-1 0 0,0 0 0 0 0,-1 0 0 0 0,0 0 0 0 0,0 1 0 0 0,0-1 1 0 0,0 1-1 0 0,-1-1 0 0 0,0 1 0 0 0,0 0 0 0 0,0 0 1 0 0,-1-1-1 0 0,1 1 0 0 0,-1 0 0 0 0,0 0 0 0 0,0 0 0 0 0,-2 5 1 0 0,2-4-484 0 0,2 26-719 0 0,1 0-1 0 0,9 40 1 0 0,-4-21-5306 0 0,-6-39 4793 0 0</inkml:trace>
  <inkml:trace contextRef="#ctx0" brushRef="#br0" timeOffset="1">8 332 8289 0 0,'15'-6'3225'0'0,"20"-6"-3029"0"0,56-5-1124 0 0,0 0-5528 0 0,-74 13 5258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31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8693 0 0,'-4'6'731'0'0,"1"0"1"0"0,1 0 0 0 0,-1 0-1 0 0,1 1 1 0 0,-2 11-1 0 0,-3 17-3256 0 0,5 1-3958 0 0,2-30 5337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3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56 11561 0 0,'-2'-4'-90'0'0,"0"-1"0"0"0,0 1 0 0 0,1 0 0 0 0,-1 0 0 0 0,1-1 0 0 0,0 1-1 0 0,0-8 1 0 0,38 12-2387 0 0,-20 3 2502 0 0,-1 0 1 0 0,1 2 0 0 0,-1 0-1 0 0,0 1 1 0 0,20 10-1 0 0,-35-16-10 0 0,34 19 926 0 0,-30-16-674 0 0,0 1 0 0 0,1-1 0 0 0,0 0 0 0 0,-1-1 0 0 0,1 1 0 0 0,0-1 0 0 0,0 0 0 0 0,0-1 0 0 0,12 2 0 0 0,-11-6-296 0 0,0 0-1 0 0,0-1 1 0 0,0 0-1 0 0,0 0 0 0 0,-1-1 1 0 0,8-6-1 0 0,-7 5 19 0 0,-1 2-29 0 0,-3 3 88 0 0,-1-1 1 0 0,1 0-1 0 0,0 0 1 0 0,0 0-1 0 0,-1 0 1 0 0,1 0-1 0 0,-1-1 1 0 0,0 1-1 0 0,0-1 0 0 0,0 0 1 0 0,0 1-1 0 0,0-1 1 0 0,-1 0-1 0 0,1 0 1 0 0,-1 0-1 0 0,0 0 1 0 0,1 0-1 0 0,0-5 1 0 0,-5 8 123 0 0,0-1 0 0 0,0 1 1 0 0,0 0-1 0 0,0 0 0 0 0,0 0 1 0 0,1 1-1 0 0,-1-1 1 0 0,0 1-1 0 0,0-1 0 0 0,0 1 1 0 0,1 0-1 0 0,-4 1 0 0 0,-2 3 20 0 0,0 0 0 0 0,-1 0 0 0 0,2 0 0 0 0,-1 1 0 0 0,1 1 0 0 0,-12 11 0 0 0,16-14-56 0 0,-1 0 1 0 0,1 0 0 0 0,1 0-1 0 0,-1 0 1 0 0,0 1 0 0 0,1-1-1 0 0,0 1 1 0 0,0 0 0 0 0,0-1-1 0 0,1 1 1 0 0,0 0-1 0 0,0 0 1 0 0,0 0 0 0 0,0 7-1 0 0,1-10-131 0 0,1 0-1 0 0,0 0 1 0 0,-1 0 0 0 0,1-1-1 0 0,0 1 1 0 0,0 0-1 0 0,0 0 1 0 0,0-1-1 0 0,0 1 1 0 0,0-1-1 0 0,1 1 1 0 0,-1-1-1 0 0,1 1 1 0 0,-1-1-1 0 0,1 0 1 0 0,-1 0 0 0 0,1 0-1 0 0,0 1 1 0 0,-1-2-1 0 0,1 1 1 0 0,0 0-1 0 0,0 0 1 0 0,0-1-1 0 0,-1 1 1 0 0,1 0-1 0 0,4-1 1 0 0,51 9-1593 0 0,-37-9 277 0 0,-8 0-440 0 0,-1 1 0 0 0,1-2 0 0 0,-1 0 0 0 0,22-5 0 0 0,-16 2-92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32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17 10633 0 0,'-1'0'89'0'0,"1"-1"0"0"0,0 0 1 0 0,0 0-1 0 0,-1 0 0 0 0,1 0 0 0 0,0 0 0 0 0,-1 1 0 0 0,1-1 1 0 0,-1 0-1 0 0,1 0 0 0 0,-1 1 0 0 0,1-1 0 0 0,-1 0 0 0 0,0 1 1 0 0,1-1-1 0 0,-1 0 0 0 0,0 1 0 0 0,0-1 0 0 0,1 1 0 0 0,-1 0 1 0 0,0-1-1 0 0,0 1 0 0 0,0-1 0 0 0,1 1 0 0 0,-1 0 1 0 0,0 0-1 0 0,0-1 0 0 0,0 1 0 0 0,0 0 0 0 0,0 0 0 0 0,0 0 1 0 0,0 0-1 0 0,1 0 0 0 0,-1 0 0 0 0,0 0 0 0 0,0 0 0 0 0,0 1 1 0 0,0-1-1 0 0,0 0 0 0 0,0 1 0 0 0,-1 0 0 0 0,0-1-118 0 0,0 0 0 0 0,0 1 1 0 0,0-1-1 0 0,0 1 0 0 0,0 0 0 0 0,0 0 0 0 0,0-1 0 0 0,0 1 0 0 0,1 1 0 0 0,-1-1 0 0 0,0 0 0 0 0,0 0 0 0 0,1 1 0 0 0,-1-1 0 0 0,1 0 0 0 0,-1 1 0 0 0,1 0 1 0 0,-2 2-1 0 0,4-2 27 0 0,-1-1 0 0 0,1 1 0 0 0,0 0 1 0 0,0-1-1 0 0,-1 0 0 0 0,1 1 0 0 0,0-1 1 0 0,1 1-1 0 0,-1-1 0 0 0,0 0 0 0 0,0 0 1 0 0,0 0-1 0 0,1 0 0 0 0,-1 0 1 0 0,1 0-1 0 0,-1 0 0 0 0,1 0 0 0 0,-1 0 1 0 0,1-1-1 0 0,-1 1 0 0 0,4 0 0 0 0,43 18 37 0 0,-45-18-15 0 0,1 1 13 0 0,-1-1 0 0 0,1 1 0 0 0,0-1 1 0 0,0 1-1 0 0,-1 0 0 0 0,1 0 1 0 0,5 5-1 0 0,-8-6-103 0 0,-1 0 0 0 0,1-1 0 0 0,-1 1-1 0 0,1 0 1 0 0,-1 0 0 0 0,0 0 0 0 0,1-1 0 0 0,-1 1 0 0 0,0 0 0 0 0,0 0 0 0 0,1 0 0 0 0,-1 0 0 0 0,0 0-1 0 0,0 0 1 0 0,0-1 0 0 0,0 1 0 0 0,0 0 0 0 0,0 0 0 0 0,0 0 0 0 0,0 0 0 0 0,-1 0 0 0 0,1 0-1 0 0,0 0 1 0 0,-1-1 0 0 0,1 1 0 0 0,0 0 0 0 0,-1 0 0 0 0,1 0 0 0 0,-1-1 0 0 0,1 1 0 0 0,-1 0 0 0 0,1-1-1 0 0,-1 1 1 0 0,0 0 0 0 0,1-1 0 0 0,-2 2 0 0 0,-33 22-7197 0 0,25-17 6033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33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28 4268 0 0,'4'-28'10696'0'0,"-9"42"-9777"0"0,-26 111 1708 0 0,2-9-2520 0 0,6 0-5952 0 0,20-93 615 0 0,1-14 3185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34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11213 0 0,'-15'14'904'0'0,"13"-14"-192"0"0,0 2 28 0 0,-2-2-660 0 0,2 6-52 0 0,-3-5-12 0 0,4 1-36 0 0,-2-1-20 0 0,-1 3-88 0 0,0-2-196 0 0,2 1-272 0 0,0 1-332 0 0,0-1-368 0 0,-2 3-3032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34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8609 0 0,'1'3'3388'0'0,"-9"6"-2433"0"0,-19 23-586 0 0,21-22-289 0 0,0 0 0 0 0,1 1 0 0 0,0-1 0 0 0,1 1 1 0 0,0 1-1 0 0,1-1 0 0 0,0 0 0 0 0,1 1 0 0 0,0-1 0 0 0,-1 24 1 0 0,3-34-97 0 0,1-1 1 0 0,-1 0 0 0 0,0 1 0 0 0,0-1-1 0 0,1 0 1 0 0,-1 0 0 0 0,0 1 0 0 0,1-1-1 0 0,-1 0 1 0 0,0 0 0 0 0,1 0-1 0 0,-1 1 1 0 0,0-1 0 0 0,1 0 0 0 0,-1 0-1 0 0,0 0 1 0 0,1 0 0 0 0,-1 0 0 0 0,1 0-1 0 0,-1 0 1 0 0,0 0 0 0 0,1 0 0 0 0,-1 0-1 0 0,1 0 1 0 0,-1 0 0 0 0,0 0 0 0 0,1 0-1 0 0,-1 0 1 0 0,1 0 0 0 0,-1 0-1 0 0,0 0 1 0 0,1 0 0 0 0,-1-1 0 0 0,0 1-1 0 0,1 0 1 0 0,-1 0 0 0 0,0 0 0 0 0,1-1-1 0 0,-1 1 1 0 0,0 0 0 0 0,0-1 0 0 0,1 1-1 0 0,-1 0 1 0 0,0-1 0 0 0,17-9-525 0 0,-17 10 528 0 0,12-9-184 0 0,0 0-1 0 0,-1 0 1 0 0,0-1 0 0 0,0 0 0 0 0,-1-1-1 0 0,13-19 1 0 0,-13 17 376 0 0,0 0 0 0 0,1 1-1 0 0,0 1 1 0 0,25-20 0 0 0,-35 30-187 0 0,-1 1-1 0 0,0 0 1 0 0,0 0 0 0 0,1 0-1 0 0,-1 0 1 0 0,0 0-1 0 0,1 0 1 0 0,-1 0 0 0 0,0 0-1 0 0,1 0 1 0 0,-1 0 0 0 0,0 0-1 0 0,0 0 1 0 0,1 0-1 0 0,-1 0 1 0 0,0 0 0 0 0,1 0-1 0 0,-1 0 1 0 0,0 1 0 0 0,0-1-1 0 0,1 0 1 0 0,-1 0-1 0 0,0 0 1 0 0,0 0 0 0 0,1 1-1 0 0,-1-1 1 0 0,0 0 0 0 0,0 0-1 0 0,0 0 1 0 0,1 1-1 0 0,-1-1 1 0 0,0 0 0 0 0,0 0-1 0 0,0 1 1 0 0,0-1 0 0 0,1 0-1 0 0,-1 0 1 0 0,0 1-1 0 0,0-1 1 0 0,0 0 0 0 0,0 1-1 0 0,0-1 1 0 0,0 0-1 0 0,0 0 1 0 0,0 1 0 0 0,6 25-2862 0 0,-5-22 2089 0 0,0 0 0 0 0,0 0-1 0 0,0 0 1 0 0,0 1 0 0 0,0-2 0 0 0,1 1-1 0 0,0 0 1 0 0,2 4 0 0 0,0-4-323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21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10 123 4368 0 0,'10'16'3068'0'0,"-10"-16"-2929"0"0,0 0-1 0 0,0 0 1 0 0,1 1-1 0 0,-1-1 1 0 0,0 0-1 0 0,0 0 1 0 0,0 1 0 0 0,0-1-1 0 0,0 0 1 0 0,0 1-1 0 0,0-1 1 0 0,0 0-1 0 0,0 1 1 0 0,0-1-1 0 0,0 0 1 0 0,0 0-1 0 0,0 1 1 0 0,0-1-1 0 0,0 0 1 0 0,0 1-1 0 0,0-1 1 0 0,-1 0 0 0 0,1 0-1 0 0,0 1 1 0 0,0-1-1 0 0,0 0 1 0 0,0 0-1 0 0,-1 1 1 0 0,1-1-1 0 0,0 0 1 0 0,0 0-1 0 0,0 1 1 0 0,-1-1-1 0 0,1 0 1 0 0,0 0-1 0 0,0 0 1 0 0,-1 0 0 0 0,1 1-1 0 0,0-1 1 0 0,-1 0-1 0 0,1 0 1 0 0,0 0-1 0 0,0 0 1 0 0,-1 0-1 0 0,1 0 1 0 0,0 0-1 0 0,-1 0 1 0 0,1 0-1 0 0,0 0 1 0 0,0 0-1 0 0,-1 0 1 0 0,-1-3-93 0 0,0 0 1 0 0,1 0-1 0 0,-1 0 0 0 0,1-1 1 0 0,0 1-1 0 0,0 0 0 0 0,0-1 1 0 0,0 1-1 0 0,1-1 0 0 0,-1 1 1 0 0,1-1-1 0 0,0 1 0 0 0,0-1 0 0 0,1 1 1 0 0,-1-1-1 0 0,1-3 0 0 0,47-42-2214 0 0,-40 43 497 0 0,0 0 1 0 0,0 1-1 0 0,0 0 1 0 0,1 0-1 0 0,12-4 1 0 0,-13 7 38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3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5937 0 0,'63'-69'9648'0'0,"-63"86"-5510"0"0,0-6-4150 0 0,2 1 0 0 0,0-1 0 0 0,5 19 0 0 0,-6-28-50 0 0,0-1-1 0 0,-1 1 0 0 0,1-1 1 0 0,0 1-1 0 0,0-1 0 0 0,0 1 1 0 0,0-1-1 0 0,0 0 1 0 0,1 0-1 0 0,-1 0 0 0 0,0 0 1 0 0,1 1-1 0 0,-1-2 0 0 0,0 1 1 0 0,1 0-1 0 0,-1 0 1 0 0,1 0-1 0 0,0-1 0 0 0,-1 1 1 0 0,1-1-1 0 0,-1 1 0 0 0,1-1 1 0 0,0 1-1 0 0,-1-1 1 0 0,1 0-1 0 0,0 0 0 0 0,0 0 1 0 0,-1 0-1 0 0,1 0 1 0 0,0-1-1 0 0,-1 1 0 0 0,1 0 1 0 0,0-1-1 0 0,-1 1 0 0 0,1-1 1 0 0,-1 1-1 0 0,1-1 1 0 0,-1 0-1 0 0,4-2 0 0 0,7-4-73 0 0,1-1 0 0 0,-1-1 0 0 0,22-19 0 0 0,-5 4 274 0 0,-18 16-42 0 0,-9 6 15 0 0,0 0 1 0 0,1 1 0 0 0,-1-1 0 0 0,1 0-1 0 0,-1 1 1 0 0,1-1 0 0 0,-1 1 0 0 0,1 0-1 0 0,0 0 1 0 0,-1 0 0 0 0,1 1 0 0 0,6-2-1 0 0,-4 20-1700 0 0,6 12-8749 0 0,-7-26 8629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3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209 401 9269 0 0,'1'-1'75'0'0,"0"0"-1"0"0,0 0 1 0 0,0 0 0 0 0,0 0 0 0 0,0-1-1 0 0,0 1 1 0 0,0 0 0 0 0,0-1-1 0 0,-1 1 1 0 0,1-1 0 0 0,0 1 0 0 0,-1 0-1 0 0,1-1 1 0 0,-1 1 0 0 0,1-3 0 0 0,-2 4 3 0 0,1 0 0 0 0,0-1 0 0 0,-1 1 0 0 0,1 0 0 0 0,0-1 0 0 0,0 1 0 0 0,-1 0 0 0 0,1 0 0 0 0,-1-1 1 0 0,1 1-1 0 0,0 0 0 0 0,-1 0 0 0 0,1 0 0 0 0,-1-1 0 0 0,1 1 0 0 0,0 0 0 0 0,-1 0 0 0 0,1 0 0 0 0,-1 0 1 0 0,1 0-1 0 0,-1 0 0 0 0,1 0 0 0 0,0 0 0 0 0,-1 0 0 0 0,1 0 0 0 0,-1 0 0 0 0,1 0 0 0 0,-1 0 0 0 0,1 0 0 0 0,0 1 1 0 0,-1-1-1 0 0,-6 2 385 0 0,0 0 0 0 0,1 0 0 0 0,0 1 0 0 0,0-1 0 0 0,-9 7 0 0 0,-4 3-208 0 0,2 1 0 0 0,0 1 0 0 0,-27 29 0 0 0,36-35-271 0 0,1 1-1 0 0,1-1 1 0 0,-1 1-1 0 0,1 0 1 0 0,1 1-1 0 0,0 0 1 0 0,0-1 0 0 0,1 2-1 0 0,-5 17 1 0 0,8-28 8 0 0,1 1 0 0 0,0-1 0 0 0,-1 1 0 0 0,1 0 1 0 0,0-1-1 0 0,0 1 0 0 0,0 0 0 0 0,-1-1 0 0 0,1 1 1 0 0,0 0-1 0 0,0-1 0 0 0,0 1 0 0 0,0 0 1 0 0,0-1-1 0 0,0 1 0 0 0,0 0 0 0 0,0-1 0 0 0,0 1 1 0 0,1 0-1 0 0,-1-1 0 0 0,0 1 0 0 0,0-1 1 0 0,1 1-1 0 0,-1 0 0 0 0,0-1 0 0 0,1 1 0 0 0,-1-1 1 0 0,0 1-1 0 0,1-1 0 0 0,-1 1 0 0 0,1-1 0 0 0,-1 1 1 0 0,1-1-1 0 0,0 2 0 0 0,1-3-20 0 0,0 1 0 0 0,-1 0 0 0 0,1-1 0 0 0,-1 1 0 0 0,1 0 0 0 0,0-1 0 0 0,-1 0 0 0 0,1 1 0 0 0,-1-1 0 0 0,0 0 0 0 0,1 0 0 0 0,-1 0 0 0 0,2-1 0 0 0,44-41-1266 0 0,-27 19 662 0 0,-2-1 0 0 0,-1-1 0 0 0,-1 0-1 0 0,-1-1 1 0 0,-1-1 0 0 0,-2 0-1 0 0,15-47 1 0 0,-16 36 1298 0 0,10-67 1 0 0,-15 61 1732 0 0,-2-55 1 0 0,-4 99-2377 0 0,1 1 0 0 0,-1 0 1 0 0,0 0-1 0 0,0-1 0 0 0,0 1 1 0 0,0 0-1 0 0,0 0 0 0 0,0 0 1 0 0,0-1-1 0 0,0 1 0 0 0,0 0 1 0 0,0 0-1 0 0,0-1 0 0 0,-1 1 1 0 0,1 0-1 0 0,0 0 0 0 0,0-1 1 0 0,0 1-1 0 0,0 0 0 0 0,0 0 1 0 0,0 0-1 0 0,0-1 0 0 0,-1 1 1 0 0,1 0-1 0 0,0 0 0 0 0,0 0 1 0 0,0 0-1 0 0,0-1 0 0 0,-1 1 1 0 0,1 0-1 0 0,0 0 0 0 0,0 0 1 0 0,-1 0-1 0 0,1 0 0 0 0,0 0 1 0 0,0-1-1 0 0,0 1 0 0 0,-1 0 1 0 0,1 0-1 0 0,0 0 0 0 0,-1 0 1 0 0,-11 6 371 0 0,-7 13-206 0 0,12-8-387 0 0,0 0-1 0 0,1 1 1 0 0,0-1 0 0 0,1 1-1 0 0,0 0 1 0 0,1 0 0 0 0,1 1-1 0 0,0-1 1 0 0,-2 19-1 0 0,3-16-988 0 0,1 0-1 0 0,0 1 1 0 0,1-1-1 0 0,1 0 1 0 0,1 1-1 0 0,0-1 1 0 0,6 23-1 0 0,0-8-393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36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60 151 8965 0 0,'1'-1'59'0'0,"0"1"0"0"0,-1 0 0 0 0,1 0 0 0 0,0-1 0 0 0,-1 1 0 0 0,1-1 0 0 0,-1 1 0 0 0,1-1 0 0 0,-1 1 0 0 0,1-1 0 0 0,-1 1 0 0 0,1-1 0 0 0,-1 1 0 0 0,1-1 0 0 0,-1 1 0 0 0,0-1 0 0 0,1 0 0 0 0,-1 1 0 0 0,0-1 0 0 0,1 0 0 0 0,-1 1 0 0 0,0-1 0 0 0,0 0 0 0 0,0 1 0 0 0,0-1 0 0 0,0 0 0 0 0,0 1 0 0 0,0-2 0 0 0,-5 2 1905 0 0,-5 14-893 0 0,1 2-1010 0 0,1 0 0 0 0,1 1 0 0 0,0-1 0 0 0,1 1-1 0 0,1 1 1 0 0,1-1 0 0 0,0 1 0 0 0,-2 29 0 0 0,6-47-81 0 0,1 1 1 0 0,-1-1 0 0 0,0 1 0 0 0,0-1-1 0 0,0 1 1 0 0,1-1 0 0 0,-1 1 0 0 0,0-1-1 0 0,1 0 1 0 0,-1 1 0 0 0,0-1 0 0 0,1 1-1 0 0,-1-1 1 0 0,1 0 0 0 0,-1 0 0 0 0,0 1-1 0 0,1-1 1 0 0,-1 0 0 0 0,1 0 0 0 0,-1 1-1 0 0,1-1 1 0 0,-1 0 0 0 0,1 0 0 0 0,-1 0-1 0 0,1 0 1 0 0,-1 0 0 0 0,1 0 0 0 0,-1 1-1 0 0,1-1 1 0 0,-1 0 0 0 0,1-1 0 0 0,-1 1-1 0 0,1 0 1 0 0,-1 0 0 0 0,1 0 0 0 0,-1 0-1 0 0,1 0 1 0 0,-1 0 0 0 0,1-1 0 0 0,-1 1-1 0 0,1 0 1 0 0,-1 0 0 0 0,0-1 0 0 0,1 1-1 0 0,-1 0 1 0 0,1-1 0 0 0,-1 1 0 0 0,1-1-1 0 0,24-14-624 0 0,-10 0 401 0 0,-12 11 282 0 0,0 0 1 0 0,1 1-1 0 0,0-1 1 0 0,-1 0-1 0 0,1 1 1 0 0,1 0-1 0 0,-1 0 1 0 0,0 0-1 0 0,1 1 1 0 0,-1 0-1 0 0,1-1 1 0 0,0 1-1 0 0,7-1 1 0 0,-12 3 89 0 0,34 24 1813 0 0,-30-23-1897 0 0,1 0 1 0 0,-1 0-1 0 0,0 0 0 0 0,1 0 1 0 0,0-1-1 0 0,-1 0 0 0 0,1 0 1 0 0,-1 0-1 0 0,1-1 0 0 0,-1 1 1 0 0,1-1-1 0 0,-1 0 0 0 0,1 0 1 0 0,-1-1-1 0 0,0 1 0 0 0,0-1 1 0 0,0 0-1 0 0,0 0 0 0 0,0-1 1 0 0,0 1-1 0 0,0-1 0 0 0,-1 0 1 0 0,1 1-1 0 0,-1-2 0 0 0,0 1 1 0 0,0 0-1 0 0,5-7 0 0 0,-2 2-369 0 0,0 0 0 0 0,0-1-1 0 0,-1 0 1 0 0,0 0-1 0 0,-1-1 1 0 0,1 1 0 0 0,-2-1-1 0 0,0 0 1 0 0,0 0-1 0 0,-1 0 1 0 0,2-13-1 0 0,-3 10-982 0 0,0 1 0 0 0,-1-1 0 0 0,-1 0-1 0 0,0 0 1 0 0,-1 0 0 0 0,-3-12 0 0 0,2 8-335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36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5080 0 0,'3'-1'2948'0'0,"-5"13"-915"0"0,-6 26 152 0 0,3-17-1426 0 0,4-17-708 0 0,-16 73 60 0 0,4 0 0 0 0,-6 129 0 0 0,19-205-104 0 0,0-1-9 0 0,0 0 0 0 0,0 0 0 0 0,0 0 0 0 0,1 1 0 0 0,-1-1 0 0 0,0 0-1 0 0,1 0 1 0 0,-1 0 0 0 0,0 0 0 0 0,0 0 0 0 0,1 1 0 0 0,-1-1 0 0 0,0 0 0 0 0,1 0 0 0 0,-1 0 0 0 0,0 0 0 0 0,1 0 0 0 0,-1 0 0 0 0,0 0 0 0 0,1 0 0 0 0,-1 0 0 0 0,0 0 0 0 0,1 0 0 0 0,-1 0-1 0 0,0 0 1 0 0,0-1 0 0 0,1 1 0 0 0,-1 0 0 0 0,0 0 0 0 0,1 0 0 0 0,-1 0 0 0 0,0 0 0 0 0,0-1 0 0 0,1 1 0 0 0,-1 0 0 0 0,0 0 0 0 0,0-1 0 0 0,1 1 0 0 0,-1 0 0 0 0,0 0 0 0 0,0-1 0 0 0,0 1-1 0 0,1-1 1 0 0,14-11 6 0 0,-14 11-9 0 0,32-31-70 0 0,-26 24 153 0 0,0 0 1 0 0,0 1 0 0 0,1 0 0 0 0,0 0 0 0 0,1 1 0 0 0,-1 0 0 0 0,1 1 0 0 0,0 0-1 0 0,13-6 1 0 0,-21 11 27 0 0,0 0-1 0 0,0-1 1 0 0,0 1-1 0 0,1 0 1 0 0,-1 0-1 0 0,0 0 1 0 0,0 0-1 0 0,0 0 1 0 0,0 0-1 0 0,0 0 1 0 0,1 1-1 0 0,-1-1 1 0 0,0 0 0 0 0,0 0-1 0 0,0 1 1 0 0,0-1-1 0 0,0 1 1 0 0,0-1-1 0 0,0 1 1 0 0,0 0-1 0 0,0-1 1 0 0,0 1-1 0 0,0 0 1 0 0,0-1-1 0 0,-1 1 1 0 0,1 0-1 0 0,0 0 1 0 0,0 0-1 0 0,-1 0 1 0 0,1 0-1 0 0,-1 0 1 0 0,1 0-1 0 0,0 2 1 0 0,12 48 38 0 0,-6-19-3361 0 0,4-8-3550 0 0,-7-20 4755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37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10325 0 0,'0'0'95'0'0,"0"1"-1"0"0,0-1 1 0 0,0 0-1 0 0,0 0 1 0 0,0 0 0 0 0,0 0-1 0 0,0 1 1 0 0,0-1 0 0 0,0 0-1 0 0,0 0 1 0 0,0 0 0 0 0,0 0-1 0 0,0 1 1 0 0,0-1-1 0 0,0 0 1 0 0,0 0 0 0 0,0 0-1 0 0,0 1 1 0 0,0-1 0 0 0,0 0-1 0 0,0 0 1 0 0,1 0 0 0 0,-1 0-1 0 0,0 0 1 0 0,0 1-1 0 0,0-1 1 0 0,0 0 0 0 0,0 0-1 0 0,1 0 1 0 0,-1 0 0 0 0,0 0-1 0 0,0 0 1 0 0,0 0-1 0 0,0 0 1 0 0,0 0 0 0 0,1 1-1 0 0,-1-1 1 0 0,0 0 0 0 0,0 0-1 0 0,0 0 1 0 0,1 0 0 0 0,-1 0-1 0 0,0 0 1 0 0,0 0-1 0 0,0 0 1 0 0,0 0 0 0 0,1 0-1 0 0,-1 0 1 0 0,0 0 0 0 0,0-1-1 0 0,0 1 1 0 0,1 0 0 0 0,-1 0-1 0 0,0 0 1 0 0,0 0-1 0 0,0 0 1 0 0,0 0 0 0 0,0 0-1 0 0,1 0 1 0 0,-1 0 0 0 0,0-1-1 0 0,0 1 1 0 0,0 0 0 0 0,-5 28 633 0 0,-1 12-1573 0 0,6-39 378 0 0,0 1 0 0 0,0-1-1 0 0,0 0 1 0 0,0 0 0 0 0,0 1 0 0 0,0-1 0 0 0,0 0 0 0 0,0 0 0 0 0,1 1 0 0 0,-1-1 0 0 0,1 0-1 0 0,-1 0 1 0 0,1 0 0 0 0,-1 1 0 0 0,1-1 0 0 0,0 0 0 0 0,1 2 0 0 0,1 1-2787 0 0,-3-2 1927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3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14 11669 0 0,'7'-8'-668'0'0,"5"3"9034"0"0,-20 15-6821 0 0,-29 32 127 0 0,-39 57-1 0 0,17-20-2305 0 0,-30 43-3544 0 0,51-69-508 0 0,-1-1-3696 0 0,29-39 6535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3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58 8413 0 0,'-5'-4'222'0'0,"-5"-5"3460"0"0,5 20 52 0 0,0 6-4089 0 0,-1-2 477 0 0,2 1-1 0 0,0-1 0 0 0,1 1 1 0 0,0 0-1 0 0,0 31 1 0 0,3-46-138 0 0,0-1 0 0 0,1 1 0 0 0,-1-1 0 0 0,0 0 1 0 0,0 1-1 0 0,1-1 0 0 0,-1 0 0 0 0,0 1 0 0 0,1-1 0 0 0,-1 0 0 0 0,0 1 1 0 0,1-1-1 0 0,-1 0 0 0 0,1 0 0 0 0,-1 1 0 0 0,0-1 0 0 0,1 0 0 0 0,-1 0 1 0 0,1 0-1 0 0,-1 0 0 0 0,1 0 0 0 0,-1 0 0 0 0,1 0 0 0 0,-1 1 0 0 0,1-1 1 0 0,-1 0-1 0 0,1-1 0 0 0,-1 1 0 0 0,0 0 0 0 0,1 0 0 0 0,-1 0 0 0 0,1 0 1 0 0,-1 0-1 0 0,1 0 0 0 0,-1 0 0 0 0,1-1 0 0 0,-1 1 0 0 0,0 0 0 0 0,1 0 1 0 0,-1-1-1 0 0,0 1 0 0 0,1 0 0 0 0,-1-1 0 0 0,21-10-684 0 0,29-46-376 0 0,-41 45 1023 0 0,0 0 1 0 0,1 1-1 0 0,1 0 0 0 0,14-12 1 0 0,-24 24 151 0 0,0 0 0 0 0,0 0 0 0 0,0-1 0 0 0,0 1 0 0 0,0 0 0 0 0,0 0 0 0 0,0 0 0 0 0,0 1-1 0 0,0-1 1 0 0,0 0 0 0 0,0 0 0 0 0,-1 0 0 0 0,1 1 0 0 0,-1-1 0 0 0,1 0 0 0 0,-1 1 0 0 0,1-1 0 0 0,-1 0 0 0 0,0 1 0 0 0,1-1 0 0 0,-1 2 0 0 0,1 2-67 0 0,1-1 0 0 0,0 1 0 0 0,0 0 0 0 0,0-1-1 0 0,1 0 1 0 0,-1 1 0 0 0,1-1 0 0 0,0 0 0 0 0,4 4 0 0 0,-5-7-76 0 0,0 0 0 0 0,1 1-1 0 0,-1-1 1 0 0,1 0 0 0 0,-1 0-1 0 0,1 0 1 0 0,0-1 0 0 0,-1 1 0 0 0,1-1-1 0 0,0 1 1 0 0,-1-1 0 0 0,1 0 0 0 0,0 0-1 0 0,-1 0 1 0 0,1 0 0 0 0,0-1-1 0 0,-1 1 1 0 0,1-1 0 0 0,0 1 0 0 0,-1-1-1 0 0,1 0 1 0 0,-1 0 0 0 0,1 0 0 0 0,-1-1-1 0 0,4-1 1 0 0,-2 0-51 0 0,-1 0 1 0 0,1 0-1 0 0,0 0 1 0 0,-1-1-1 0 0,1 1 1 0 0,-1-1-1 0 0,0 0 1 0 0,-1 0-1 0 0,1 0 0 0 0,-1 0 1 0 0,1-1-1 0 0,-1 1 1 0 0,3-10-1 0 0,-6 15 276 0 0,1 0 0 0 0,0 0 0 0 0,0-1 0 0 0,0 1 0 0 0,-1 0 0 0 0,1 0 0 0 0,0 0 0 0 0,0-1 0 0 0,0 1 0 0 0,0 0 0 0 0,0 0 0 0 0,0 0 0 0 0,1-1 0 0 0,-1 1 0 0 0,0 0 0 0 0,0 0 0 0 0,0-1-1 0 0,1 1 1 0 0,-1 0 0 0 0,1 0 0 0 0,-1-1 0 0 0,0 1 0 0 0,1 0 0 0 0,-1-1 0 0 0,1 1 0 0 0,-1 0 0 0 0,1-1 0 0 0,0 1 0 0 0,-1-1 0 0 0,1 1 0 0 0,-1-1 0 0 0,1 0 0 0 0,0 1 0 0 0,0-1 0 0 0,-1 1 0 0 0,2-1 0 0 0,2 1-44 0 0,0 1 1 0 0,0-2 0 0 0,0 1 0 0 0,1 0-1 0 0,-1-1 1 0 0,0 0 0 0 0,8-1-1 0 0,6 0-728 0 0,-1-2-1 0 0,0 0 0 0 0,17-6 1 0 0,-24 5-145 0 0,-1 1-1 0 0,1-2 1 0 0,-1 1 0 0 0,12-9 0 0 0,-19 12 578 0 0,1-1 1 0 0,-1 1-1 0 0,0-1 0 0 0,0 0 1 0 0,0 0-1 0 0,0 0 1 0 0,0 0-1 0 0,0 0 0 0 0,0-1 1 0 0,-1 1-1 0 0,1 0 0 0 0,-1-1 1 0 0,0 1-1 0 0,1-1 0 0 0,-1 0 1 0 0,0 1-1 0 0,-1-1 0 0 0,1 0 1 0 0,0 0-1 0 0,0-3 0 0 0,-2 6 203 0 0,1-1 0 0 0,-1 0 0 0 0,1 1 0 0 0,-1-1 0 0 0,1 1 0 0 0,-1-1 0 0 0,1 1 0 0 0,-1-1 0 0 0,1 1 0 0 0,-1-1 0 0 0,0 1 0 0 0,1 0 0 0 0,-1-1 0 0 0,1 1 0 0 0,-1 0 0 0 0,0-1 0 0 0,0 1 0 0 0,1 0 0 0 0,-1 0 0 0 0,0 0 0 0 0,1-1 0 0 0,-1 1 0 0 0,0 0 0 0 0,0 0 0 0 0,1 0 0 0 0,-1 0 0 0 0,0 1 0 0 0,0-1 0 0 0,1 0 0 0 0,-1 0 0 0 0,0 0 0 0 0,0 0 0 0 0,1 1 0 0 0,-2 0 0 0 0,-26 7 1565 0 0,21-4-1185 0 0,-3 2 216 0 0,1 0 0 0 0,-1 0 0 0 0,-14 14 0 0 0,22-18-479 0 0,0 1 1 0 0,-1-1-1 0 0,1 1 1 0 0,0 0-1 0 0,0 0 1 0 0,1 0-1 0 0,-1 0 1 0 0,0 0-1 0 0,1 0 1 0 0,0 1-1 0 0,0-1 1 0 0,0 0-1 0 0,0 1 1 0 0,1-1 0 0 0,-1 1-1 0 0,1 5 1 0 0,0-7-133 0 0,1-1 0 0 0,0 1 0 0 0,0 0 1 0 0,0-1-1 0 0,0 1 0 0 0,0-1 0 0 0,0 1 1 0 0,0-1-1 0 0,0 1 0 0 0,1-1 0 0 0,-1 0 1 0 0,0 0-1 0 0,1 0 0 0 0,0 0 0 0 0,-1 0 1 0 0,1 0-1 0 0,-1 0 0 0 0,3 1 0 0 0,33 14-578 0 0,19-7-2959 0 0,1-8-3819 0 0,-35-1 4653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38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7281 0 0,'-10'19'869'0'0,"4"-11"-114"0"0,1 1 1 0 0,1 0 0 0 0,0 0-1 0 0,0 0 1 0 0,0 1 0 0 0,2-1 0 0 0,-1 1-1 0 0,1-1 1 0 0,0 1 0 0 0,1 0 0 0 0,0 11-1 0 0,1-18-694 0 0,0-1 0 0 0,0 1-1 0 0,1-1 1 0 0,0 0 0 0 0,-1 1-1 0 0,1-1 1 0 0,0 0 0 0 0,0 0-1 0 0,0 1 1 0 0,0-1 0 0 0,0 0-1 0 0,1 0 1 0 0,-1 0 0 0 0,1 0-1 0 0,-1-1 1 0 0,1 1 0 0 0,0 0-1 0 0,-1-1 1 0 0,1 1 0 0 0,0-1-1 0 0,0 1 1 0 0,0-1 0 0 0,3 1-1 0 0,-1 1-128 0 0,1-1 1 0 0,0 0-1 0 0,0 0 0 0 0,0-1 0 0 0,0 1 0 0 0,1-1 1 0 0,-1 0-1 0 0,0 0 0 0 0,7-1 0 0 0,-6-3-96 0 0,0 0 0 0 0,-1-1 1 0 0,1 0-1 0 0,-1 0 0 0 0,1-1 0 0 0,-1 1 0 0 0,-1-1 0 0 0,1 0 0 0 0,-1 0 0 0 0,5-7 0 0 0,-8 11 144 0 0,14-19-117 0 0,30-31 2132 0 0,-29 70-421 0 0,5 5-3411 0 0,-15-20 688 0 0,1 0 0 0 0,-1-1 1 0 0,1 1-1 0 0,0-1 0 0 0,0-1 0 0 0,0 1 0 0 0,0-1 0 0 0,0 0 0 0 0,1-1 0 0 0,-1 0 0 0 0,1 0 0 0 0,9 0 0 0 0,-8-1-271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38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37 5248 0 0,'1'-1'85'0'0,"0"1"0"0"0,0-1 0 0 0,0 1-1 0 0,-1-1 1 0 0,1 1 0 0 0,0-1-1 0 0,-1 0 1 0 0,1 1 0 0 0,0-1-1 0 0,-1 0 1 0 0,1 0 0 0 0,-1 0-1 0 0,1 1 1 0 0,-1-1 0 0 0,1 0-1 0 0,-1 0 1 0 0,0 0 0 0 0,1 0-1 0 0,-1 0 1 0 0,0 0 0 0 0,0 0 0 0 0,0 0-1 0 0,0 0 1 0 0,1 1 0 0 0,-1-1-1 0 0,-1 0 1 0 0,1 0 0 0 0,0 0-1 0 0,0 0 1 0 0,-1-2 0 0 0,0 2 49 0 0,0 0 0 0 0,0 0 0 0 0,-1 0 0 0 0,1 1 0 0 0,-1-1 0 0 0,1 0 0 0 0,-1 0 0 0 0,1 1 0 0 0,-1-1 0 0 0,0 1 0 0 0,1-1 0 0 0,-1 1 0 0 0,1 0 0 0 0,-1 0 1 0 0,-2 0-1 0 0,-7-1 214 0 0,0 1 1 0 0,1 1 0 0 0,-1 0 0 0 0,-15 3 0 0 0,8 0-256 0 0,-17 6-37 0 0,34-10-58 0 0,0 1 1 0 0,0-1-1 0 0,0 1 1 0 0,0-1-1 0 0,0 1 1 0 0,0 0-1 0 0,0-1 1 0 0,0 1-1 0 0,0 0 1 0 0,0 0-1 0 0,0 0 1 0 0,1-1-1 0 0,-1 1 1 0 0,0 0-1 0 0,1 0 1 0 0,-1 0-1 0 0,1 0 1 0 0,-1 0-1 0 0,1 0 1 0 0,-1 0-1 0 0,1 1 0 0 0,0-1 1 0 0,-1 0-1 0 0,1 0 1 0 0,0 2-1 0 0,0-1 2 0 0,1-1 0 0 0,0 1-1 0 0,0-1 1 0 0,0 0 0 0 0,0 1-1 0 0,0-1 1 0 0,0 0-1 0 0,0 1 1 0 0,0-1 0 0 0,0 0-1 0 0,0 0 1 0 0,1 0 0 0 0,-1 0-1 0 0,1 0 1 0 0,-1 0-1 0 0,0-1 1 0 0,3 2 0 0 0,32 16-139 0 0,-28-14 164 0 0,22 8-90 0 0,-23-10 81 0 0,0 0 1 0 0,0 0 0 0 0,0 1 0 0 0,-1 0 0 0 0,0 1 0 0 0,1-1 0 0 0,-1 1 0 0 0,6 6-1 0 0,-12-10-5 0 0,0 1 0 0 0,0 0 0 0 0,0 0 0 0 0,0 0 0 0 0,0 0 0 0 0,0-1 0 0 0,0 1 0 0 0,-1 0 0 0 0,1 0 0 0 0,0 0 1 0 0,0-1-1 0 0,-1 1 0 0 0,1 0 0 0 0,-1-1 0 0 0,1 1 0 0 0,-1 0 0 0 0,1 0 0 0 0,-1-1 0 0 0,1 1 0 0 0,-1-1 0 0 0,1 1 0 0 0,-1-1 0 0 0,0 1 0 0 0,1-1 0 0 0,-1 1 0 0 0,0-1 0 0 0,1 1 0 0 0,-1-1 0 0 0,0 0 0 0 0,0 1 0 0 0,0-1 0 0 0,1 0 0 0 0,-1 0 0 0 0,-1 0 0 0 0,-39 18-856 0 0,33-15 327 0 0,-18 5-1356 0 0,2-1-3977 0 0,20-6 4275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3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8 137 11369 0 0,'5'-4'419'0'0,"1"1"0"0"0,0 0 1 0 0,0 0-1 0 0,0 0 0 0 0,1 1 0 0 0,-1 0 0 0 0,0 0 1 0 0,13-2-1 0 0,9-3 40 0 0,-23 5-400 0 0,60-23 482 0 0,-62 24-597 0 0,1 0-1 0 0,-1-1 0 0 0,0 0 1 0 0,0 0-1 0 0,-1 0 0 0 0,1 0 1 0 0,0 0-1 0 0,-1 0 0 0 0,1-1 1 0 0,-1 1-1 0 0,0-1 0 0 0,1 0 1 0 0,-1 1-1 0 0,-1-1 0 0 0,1 0 1 0 0,2-6-1 0 0,-3 8 27 0 0,-1 0 0 0 0,0 0 0 0 0,0 0 0 0 0,0 0-1 0 0,0 0 1 0 0,0 1 0 0 0,0-1 0 0 0,0 0 0 0 0,0 0 0 0 0,0 0 0 0 0,0 0 0 0 0,0 0 0 0 0,-1 0-1 0 0,1 1 1 0 0,0-1 0 0 0,-1 0 0 0 0,1 0 0 0 0,0 0 0 0 0,-1 1 0 0 0,1-1 0 0 0,-1 0-1 0 0,1 0 1 0 0,-1 1 0 0 0,0-1 0 0 0,1 1 0 0 0,-1-1 0 0 0,0 0 0 0 0,-1 0 0 0 0,-30-7-21 0 0,23 7 193 0 0,0 1 0 0 0,0 1 0 0 0,0 0 0 0 0,0 0 0 0 0,-12 3 0 0 0,13-2 80 0 0,0 1 0 0 0,0-1-1 0 0,0 1 1 0 0,0 1 0 0 0,1-1 0 0 0,0 1 0 0 0,-1 1-1 0 0,1-1 1 0 0,1 1 0 0 0,-1 1 0 0 0,1-1-1 0 0,0 1 1 0 0,-6 7 0 0 0,11-12-160 0 0,1 0 0 0 0,-1-1-1 0 0,1 1 1 0 0,0 0 0 0 0,-1-1 0 0 0,1 1-1 0 0,0 0 1 0 0,-1-1 0 0 0,1 1 0 0 0,0 0-1 0 0,0 0 1 0 0,0-1 0 0 0,0 1 0 0 0,0 0-1 0 0,0 0 1 0 0,0 0 0 0 0,0-1 0 0 0,0 1-1 0 0,0 0 1 0 0,0 0 0 0 0,1-1 0 0 0,-1 1-1 0 0,0 0 1 0 0,0-1 0 0 0,1 1 0 0 0,-1 0-1 0 0,0-1 1 0 0,1 1 0 0 0,0 1 0 0 0,24 14 439 0 0,32 0-554 0 0,76-5-3028 0 0,0-15-4968 0 0,-96-2 5600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22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1 327 4864 0 0,'-1'8'378'0'0,"2"0"-1"0"0,-1 0 0 0 0,1 0 0 0 0,1 0 0 0 0,-1 0 0 0 0,1-1 0 0 0,0 1 0 0 0,1 0 1 0 0,0-1-1 0 0,8 14 0 0 0,-11-21-541 0 0,1 1 0 0 0,0-1 0 0 0,0 0 0 0 0,0 1 0 0 0,0-1 1 0 0,0 0-1 0 0,0 0 0 0 0,0 0 0 0 0,0 0 0 0 0,0 0 0 0 0,0 0 0 0 0,-1 0 0 0 0,1 0 1 0 0,0 0-1 0 0,0 0 0 0 0,0 0 0 0 0,0-1 0 0 0,0 1 0 0 0,0 0 0 0 0,0 0 0 0 0,0-1 1 0 0,-1 1-1 0 0,1-1 0 0 0,0 1 0 0 0,0-1 0 0 0,0 1 0 0 0,-1-1 0 0 0,1 0 0 0 0,0 1 1 0 0,-1-1-1 0 0,1 0 0 0 0,-1 0 0 0 0,1 1 0 0 0,0-1 0 0 0,-1 0 0 0 0,0 0 0 0 0,1-1 1 0 0,2-3-1227 0 0</inkml:trace>
  <inkml:trace contextRef="#ctx0" brushRef="#br0" timeOffset="1">63 76 8057 0 0,'-30'-50'2109'0'0,"18"27"-1891"0"0,9 21-1049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39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81 250 10225 0 0,'-26'62'9681'0'0,"-4"9"-7362"0"0,23-41-2220 0 0,1-1 1 0 0,-4 61 0 0 0,8-24-9165 0 0</inkml:trace>
  <inkml:trace contextRef="#ctx0" brushRef="#br0" timeOffset="1">143 27 12737 0 0,'8'-13'189'0'0,"0"-1"-164"0"0,-8 14-13 0 0,0 1-1 0 0,0-1 1 0 0,0 0-1 0 0,0 0 1 0 0,0 0-1 0 0,0 0 1 0 0,0 0-1 0 0,0 0 0 0 0,0 0 1 0 0,0 0-1 0 0,0 0 1 0 0,0 1-1 0 0,0-1 1 0 0,0 0-1 0 0,0 0 1 0 0,0 0-1 0 0,0 0 0 0 0,0 0 1 0 0,0 0-1 0 0,0 0 1 0 0,0 0-1 0 0,1 0 1 0 0,-1 0-1 0 0,0 0 1 0 0,0 0-1 0 0,0 0 1 0 0,0 0-1 0 0,0 0 0 0 0,0 0 1 0 0,0 0-1 0 0,0 0 1 0 0,0 0-1 0 0,0 0 1 0 0,1 0-1 0 0,-1 0 1 0 0,0 0-1 0 0,0 0 0 0 0,0 0 1 0 0,0 0-1 0 0,0 0 1 0 0,0 0-1 0 0,0 0 1 0 0,0 0-1 0 0,0 0 1 0 0,1 0-1 0 0,-1 0 0 0 0,0 0 1 0 0,0 0-1 0 0,0 0 1 0 0,0 0-1 0 0,-22 58-783 0 0,16-33-1170 0 0,1-1-1 0 0,2 0 1 0 0,-1 30-1 0 0,5-52 1711 0 0,-1-1 0 0 0,1 1 0 0 0,0-1 0 0 0,0 1 0 0 0,0-1-1 0 0,0 1 1 0 0,0-1 0 0 0,0 0 0 0 0,0 1 0 0 0,0-1 0 0 0,1 0 0 0 0,1 2 0 0 0,3 0-732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40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4180 0 0,'89'-78'4988'0'0,"-27"21"-2228"0"0,-62 56-2704 0 0,1 1 0 0 0,-1 0 0 0 0,0 0 0 0 0,0-1 0 0 0,0 1 0 0 0,0 0 0 0 0,1 0 0 0 0,-1-1 0 0 0,0 1 0 0 0,0 0 0 0 0,1 0 0 0 0,-1 0 0 0 0,0 0 0 0 0,0-1 0 0 0,1 1 0 0 0,-1 0 0 0 0,0 0 0 0 0,0 0 0 0 0,1 0 0 0 0,-1 0 0 0 0,0 0 0 0 0,1 0 0 0 0,-1 0 0 0 0,0-1 0 0 0,1 1 0 0 0,-1 0 0 0 0,0 0 0 0 0,1 0 0 0 0,-1 1 0 0 0,0-1 0 0 0,0 0 0 0 0,1 0 0 0 0,-1 0 0 0 0,0 0 0 0 0,1 0 0 0 0,-1 0 0 0 0,0 0 0 0 0,0 0 0 0 0,1 1 0 0 0,-1-1 0 0 0,0 0 0 0 0,0 0 0 0 0,1 0 0 0 0,-1 1 0 0 0,0-1 0 0 0,0 0 0 0 0,0 0 0 0 0,1 1 0 0 0,-1-1 0 0 0,0 0 0 0 0,0 0 0 0 0,0 1 0 0 0,2 24 1242 0 0,-11 27-536 0 0,-4-8-574 0 0,-17 43 1 0 0,19-61-169 0 0,2 0 1 0 0,0 0 0 0 0,2 0 0 0 0,1 1 0 0 0,1 0-1 0 0,-2 39 1 0 0,7-64-86 0 0,0-1-1 0 0,1 1 1 0 0,-1 0-1 0 0,1-1 1 0 0,-1 1-1 0 0,1-1 1 0 0,0 1-1 0 0,0 0 1 0 0,-1-1-1 0 0,1 0 1 0 0,0 1-1 0 0,0-1 1 0 0,0 0-1 0 0,1 1 1 0 0,-1-1-1 0 0,0 0 1 0 0,0 0-1 0 0,1 0 1 0 0,-1 0-1 0 0,1 0 1 0 0,-1 0-1 0 0,1 0 1 0 0,-1-1-1 0 0,1 1 1 0 0,-1-1-1 0 0,1 1 1 0 0,-1-1-1 0 0,1 1 1 0 0,0-1-1 0 0,-1 0 1 0 0,1 0-1 0 0,2 0 1 0 0,29 0-3396 0 0,-9-8-3330 0 0,-19 5 5370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50:40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15 100 13813 0 0,'-14'-1'3668'0'0,"13"-3"-1509"0"0,26-8-976 0 0,44-9-1649 0 0,93-14-3549 0 0,-53 15-4856 0 0,-78 14 6788 0 0</inkml:trace>
  <inkml:trace contextRef="#ctx0" brushRef="#br0" timeOffset="1">675 13 12257 0 0,'-15'5'84'0'0,"11"2"-260"0"0,0 4-160 0 0,-2-4-196 0 0,4-1-228 0 0,-2 0-288 0 0,0-1-444 0 0,4 0-848 0 0,0-1 923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8:5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530 121 3292 0 0,'2'-1'266'0'0,"-1"0"-1"0"0,1 0 0 0 0,-1 0 1 0 0,1 0-1 0 0,-1 0 0 0 0,0 0 1 0 0,1-1-1 0 0,-1 1 0 0 0,0 0 0 0 0,0-1 1 0 0,0 1-1 0 0,0-1 0 0 0,0 0 1 0 0,0 1-1 0 0,0-1 0 0 0,-1 0 1 0 0,1 1-1 0 0,-1-1 0 0 0,1 0 1 0 0,-1 0-1 0 0,0 1 0 0 0,1-1 1 0 0,-1 0-1 0 0,0 0 0 0 0,0 0 1 0 0,0 0-1 0 0,0 1 0 0 0,-1-1 0 0 0,1 0 1 0 0,-1-3-1 0 0,0-8 1235 0 0,1 11-1392 0 0,-1 0 0 0 0,1 0 0 0 0,-1-1 0 0 0,0 1 0 0 0,0 0 0 0 0,0 0 0 0 0,0 0 0 0 0,0 1 0 0 0,0-1 0 0 0,-1 0 0 0 0,1 0 0 0 0,0 1 0 0 0,-1-1 0 0 0,1 0 0 0 0,-1 1 0 0 0,0 0 1 0 0,0-1-1 0 0,0 1 0 0 0,-1-1 0 0 0,-2-1-48 0 0,1 1 1 0 0,0-1-1 0 0,-1 1 1 0 0,1 0-1 0 0,-1 0 0 0 0,0 1 1 0 0,-7-3-1 0 0,1 3-42 0 0,-1 1 0 0 0,1 0 0 0 0,0 0-1 0 0,-1 1 1 0 0,1 1 0 0 0,0-1-1 0 0,0 2 1 0 0,0 0 0 0 0,0 0-1 0 0,-11 5 1 0 0,5 0-1 0 0,0 1 0 0 0,0 1 1 0 0,1 0-1 0 0,0 1 0 0 0,-21 19 0 0 0,11-5-2 0 0,1 1 1 0 0,1 1-1 0 0,2 1 0 0 0,1 1 1 0 0,-34 61-1 0 0,46-71 79 0 0,0 0 0 0 0,2 1-1 0 0,0 0 1 0 0,2 0 0 0 0,0 1 0 0 0,1-1 0 0 0,1 1 0 0 0,1 0 0 0 0,1 36 0 0 0,2-53-12 0 0,-1 0 1 0 0,1 1-1 0 0,1-1 1 0 0,-1 0 0 0 0,0 1-1 0 0,1-1 1 0 0,0 0-1 0 0,0 0 1 0 0,0 0-1 0 0,1-1 1 0 0,-1 1 0 0 0,1-1-1 0 0,0 1 1 0 0,0-1-1 0 0,0 0 1 0 0,1 0 0 0 0,-1 0-1 0 0,1 0 1 0 0,-1-1-1 0 0,1 1 1 0 0,0-1 0 0 0,0 0-1 0 0,0 0 1 0 0,0 0-1 0 0,0-1 1 0 0,1 1 0 0 0,-1-1-1 0 0,0 0 1 0 0,1-1-1 0 0,-1 1 1 0 0,1-1 0 0 0,7 0-1 0 0,8-1-377 0 0,-1-1 1 0 0,1-1-1 0 0,0-1 0 0 0,-1 0 0 0 0,26-11 0 0 0,47-21-9148 0 0,-74 28 7193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8:51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8 5561 0 0,'0'-1'60'0'0,"0"1"1"0"0,0 0 0 0 0,0-1 0 0 0,-1 1 0 0 0,1 0 0 0 0,0-1 0 0 0,0 1 0 0 0,0 0 0 0 0,0-1 0 0 0,-1 1 0 0 0,1 0 0 0 0,0-1 0 0 0,0 1 0 0 0,-1 0 0 0 0,1 0-1 0 0,0-1 1 0 0,0 1 0 0 0,-1 0 0 0 0,1 0 0 0 0,0 0 0 0 0,-1-1 0 0 0,1 1 0 0 0,0 0 0 0 0,-1 0 0 0 0,1 0 0 0 0,0 0 0 0 0,-1 0 0 0 0,1 0 0 0 0,-1 0 0 0 0,1 0-1 0 0,0 0 1 0 0,-1 0 0 0 0,1 0 0 0 0,0 0 0 0 0,-1 0 0 0 0,1 0 0 0 0,0 0 0 0 0,-1 0 0 0 0,1 0 0 0 0,-1 0 0 0 0,1 0 0 0 0,0 0 0 0 0,-1 1 0 0 0,1-1 0 0 0,0 0-1 0 0,0 0 1 0 0,-1 1 0 0 0,1-1 0 0 0,0 0 0 0 0,-1 0 0 0 0,1 1 0 0 0,0-1 0 0 0,0 0 0 0 0,0 0 0 0 0,-1 1 0 0 0,1-1 0 0 0,0 1 0 0 0,-19 14 762 0 0,9-3-633 0 0,1-1-1 0 0,0 1 1 0 0,0 1-1 0 0,-8 17 1 0 0,14-25-157 0 0,1-1 0 0 0,0 0 0 0 0,0 1 0 0 0,1 0 0 0 0,-1-1 0 0 0,1 1 1 0 0,0 0-1 0 0,0 0 0 0 0,1 0 0 0 0,-1 0 0 0 0,1 0 0 0 0,0-1 0 0 0,0 1 0 0 0,1 0 0 0 0,0 0 1 0 0,-1 0-1 0 0,4 7 0 0 0,-3-10 65 0 0,0 1 1 0 0,0-1 0 0 0,0 0 0 0 0,0 0-1 0 0,0 0 1 0 0,1 0 0 0 0,-1 0 0 0 0,1 0-1 0 0,0 0 1 0 0,-1 0 0 0 0,1 0-1 0 0,0-1 1 0 0,0 1 0 0 0,0-1 0 0 0,0 1-1 0 0,0-1 1 0 0,1 0 0 0 0,-1 0-1 0 0,0 0 1 0 0,1 0 0 0 0,-1 0 0 0 0,5 0-1 0 0,-3-1-42 0 0,1 0 0 0 0,0 0 0 0 0,-1 0 0 0 0,1-1-1 0 0,-1 1 1 0 0,1-1 0 0 0,-1 0 0 0 0,1-1 0 0 0,-1 1-1 0 0,0-1 1 0 0,7-4 0 0 0,0 1-39 0 0,-2-1 1 0 0,1-1-1 0 0,-1 0 1 0 0,0 0-1 0 0,0 0 0 0 0,-1-1 1 0 0,0-1-1 0 0,0 1 1 0 0,8-14-1 0 0,-14 19 21 0 0,-1 1 0 0 0,1 0 0 0 0,-1 0 0 0 0,0 0 0 0 0,0-1 0 0 0,0 1-1 0 0,0 0 1 0 0,0-1 0 0 0,0 1 0 0 0,-1-1 0 0 0,1 1 0 0 0,-1-1 0 0 0,0 1 0 0 0,0-1 0 0 0,0 1 0 0 0,0-1 0 0 0,0 1 0 0 0,0-1 0 0 0,-1 1 0 0 0,1-1-1 0 0,-1 1 1 0 0,0-1 0 0 0,0 1 0 0 0,1-1 0 0 0,-2 1 0 0 0,1 0 0 0 0,0 0 0 0 0,0-1 0 0 0,-1 1 0 0 0,1 0 0 0 0,-1 0 0 0 0,0 0 0 0 0,1 1 0 0 0,-1-1-1 0 0,-3-2 1 0 0,1 1-236 0 0,-1 0-1 0 0,0 1 1 0 0,1-1-1 0 0,-1 1 0 0 0,0 0 1 0 0,-10-2-1 0 0,-34-3-7764 0 0,45 7 6231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8:5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8681 0 0,'0'0'103'0'0,"1"0"1"0"0,-1 0 0 0 0,0 1-1 0 0,0-1 1 0 0,1 0-1 0 0,-1 0 1 0 0,0 1 0 0 0,0-1-1 0 0,1 0 1 0 0,-1 1-1 0 0,0-1 1 0 0,0 0 0 0 0,0 1-1 0 0,0-1 1 0 0,1 0-1 0 0,-1 1 1 0 0,0-1 0 0 0,0 0-1 0 0,0 1 1 0 0,0-1-1 0 0,0 1 1 0 0,0-1 0 0 0,0 0-1 0 0,0 1 1 0 0,0-1-1 0 0,0 0 1 0 0,0 1 0 0 0,0-1-1 0 0,0 1 1 0 0,0-1-1 0 0,-1 0 1 0 0,1 1 0 0 0,0-1-1 0 0,0 0 1 0 0,0 1-1 0 0,0-1 1 0 0,-1 0 0 0 0,1 0-1 0 0,0 1 1 0 0,0-1-1 0 0,-1 0 1 0 0,1 1 0 0 0,-13 22 1479 0 0,10-18-1289 0 0,-4 12 10 0 0,0 2 0 0 0,1-1 0 0 0,0 1 1 0 0,2 0-1 0 0,0 0 0 0 0,2 1 0 0 0,0-1 1 0 0,0 1-1 0 0,3 26 0 0 0,3-43 202 0 0,5-8-347 0 0,6-11-125 0 0,10-28-64 0 0,-16 26 19 0 0,2 0-1 0 0,0 1 0 0 0,0 0 1 0 0,2 1-1 0 0,0 0 0 0 0,17-15 0 0 0,-30 30 54 0 0,1 1-1 0 0,-1 0 0 0 0,1-1 1 0 0,-1 1-1 0 0,1 0 1 0 0,-1-1-1 0 0,1 1 0 0 0,-1 0 1 0 0,1-1-1 0 0,0 1 0 0 0,-1 0 1 0 0,1 0-1 0 0,-1 0 1 0 0,1 0-1 0 0,0 0 0 0 0,-1-1 1 0 0,1 1-1 0 0,-1 0 0 0 0,1 0 1 0 0,0 0-1 0 0,-1 1 0 0 0,1-1 1 0 0,0 0-1 0 0,-1 0 1 0 0,1 0-1 0 0,-1 0 0 0 0,1 1 1 0 0,-1-1-1 0 0,1 0 0 0 0,0 1 1 0 0,14 18 511 0 0,5 37-524 0 0,-17-46-41 0 0,4 24-1478 0 0,-3-13-2633 0 0,3-1-4987 0 0,-6-16 7454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8:52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73 9049 0 0,'17'-14'827'0'0,"0"1"4144"0"0,-17 14-4921 0 0,1 0 1 0 0,-1 0-1 0 0,0 0 1 0 0,0-1 0 0 0,0 1-1 0 0,0 0 1 0 0,0 0-1 0 0,0 0 1 0 0,0 0 0 0 0,0 0-1 0 0,0 0 1 0 0,0 0-1 0 0,0-1 1 0 0,-1 1 0 0 0,1 0-1 0 0,0 0 1 0 0,0 0-1 0 0,-1 0 1 0 0,1-1 0 0 0,-1 1-1 0 0,1 0 1 0 0,-1 0-1 0 0,1-1 1 0 0,-2 2-1 0 0,-5 15 404 0 0,2 0 0 0 0,0 0-1 0 0,0 0 1 0 0,2 1-1 0 0,0-1 1 0 0,0 32 466 0 0,20-59-1082 0 0,2-20 46 0 0,0 2 0 0 0,3 0 0 0 0,0 1 0 0 0,1 1 0 0 0,32-26 0 0 0,-53 49 119 0 0,0 2 8 0 0,-1 0 0 0 0,0-1 0 0 0,0 1 0 0 0,0 0 1 0 0,1 0-1 0 0,-1 0 0 0 0,1 0 0 0 0,-1 0 0 0 0,1 0 0 0 0,-1 0 1 0 0,1 0-1 0 0,0 1 0 0 0,-1-1 0 0 0,1 1 0 0 0,0-1 1 0 0,-1 1-1 0 0,1 0 0 0 0,0-1 0 0 0,3 1 0 0 0,-4 1 7 0 0,0-1 0 0 0,0 1 0 0 0,0 0-1 0 0,0 0 1 0 0,0 0 0 0 0,0 0 0 0 0,0 0 0 0 0,0 0 0 0 0,0 0-1 0 0,0 0 1 0 0,0 0 0 0 0,-1 0 0 0 0,1 0 0 0 0,0 1-1 0 0,-1-1 1 0 0,1 0 0 0 0,-1 0 0 0 0,1 1 0 0 0,-1-1 0 0 0,0 0-1 0 0,0 1 1 0 0,1-1 0 0 0,-1 0 0 0 0,0 1 0 0 0,0 1-1 0 0,2 15-319 0 0,14 84-923 0 0,-14-94-128 0 0,0-1 0 0 0,0 0 0 0 0,1 0 0 0 0,0 0 0 0 0,1 0 0 0 0,5 8 0 0 0,-1-7-2721 0 0,-4-5 2814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8:52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27 141 6729 0 0,'0'0'73'0'0,"0"0"1"0"0,1 0 0 0 0,-1 0 0 0 0,0 0-1 0 0,1 0 1 0 0,-1 0 0 0 0,0 0 0 0 0,1 0 0 0 0,-1 0-1 0 0,0 0 1 0 0,1 0 0 0 0,-1 0 0 0 0,0 1-1 0 0,0-1 1 0 0,1 0 0 0 0,-1 0 0 0 0,0 0 0 0 0,0 1-1 0 0,1-1 1 0 0,-1 0 0 0 0,0 0 0 0 0,0 1-1 0 0,0-1 1 0 0,1 0 0 0 0,-1 0 0 0 0,0 1 0 0 0,0-1-1 0 0,0 0 1 0 0,0 1 0 0 0,0-1 0 0 0,1 0-1 0 0,-1 1 1 0 0,0-1 0 0 0,0 0 0 0 0,0 0 0 0 0,0 1-1 0 0,1 1-44 0 0,-1 0-1 0 0,1 0 1 0 0,0-1 0 0 0,0 1-1 0 0,1 0 1 0 0,-1-1-1 0 0,0 1 1 0 0,0-1 0 0 0,1 1-1 0 0,-1-1 1 0 0,1 0-1 0 0,0 0 1 0 0,-1 1-1 0 0,1-1 1 0 0,2 1 0 0 0,0-2 12 0 0,1 1 1 0 0,-1-1-1 0 0,1 0 1 0 0,-1 0-1 0 0,1 0 1 0 0,-1-1 0 0 0,1 1-1 0 0,-1-1 1 0 0,1 0-1 0 0,-1-1 1 0 0,0 1-1 0 0,0-1 1 0 0,0 0-1 0 0,1 0 1 0 0,-2 0 0 0 0,1 0-1 0 0,0-1 1 0 0,5-3-1 0 0,8-8 120 0 0,0 0 0 0 0,21-22 0 0 0,-34 33-24 0 0,-1 0-1 0 0,1 0 0 0 0,-1-1 1 0 0,0 0-1 0 0,0 1 1 0 0,0-1-1 0 0,-1 0 0 0 0,0 0 1 0 0,1 0-1 0 0,-1-1 0 0 0,-1 1 1 0 0,1-1-1 0 0,-1 1 0 0 0,1-1 1 0 0,-1 1-1 0 0,0-8 1 0 0,-1 11-108 0 0,-1 1 1 0 0,1-1-1 0 0,0 0 1 0 0,-1 1 0 0 0,1-1-1 0 0,-1 1 1 0 0,0-1-1 0 0,1 1 1 0 0,-1-1-1 0 0,1 1 1 0 0,-1-1 0 0 0,0 1-1 0 0,1-1 1 0 0,-1 1-1 0 0,0 0 1 0 0,0-1 0 0 0,1 1-1 0 0,-1 0 1 0 0,0 0-1 0 0,0 0 1 0 0,1 0 0 0 0,-1-1-1 0 0,0 1 1 0 0,0 0-1 0 0,0 0 1 0 0,1 0-1 0 0,-1 1 1 0 0,0-1 0 0 0,0 0-1 0 0,1 0 1 0 0,-1 0-1 0 0,0 0 1 0 0,0 1 0 0 0,1-1-1 0 0,-1 0 1 0 0,-1 1-1 0 0,-27 9 817 0 0,15-1-411 0 0,-18 11 817 0 0,-45 37 0 0 0,69-50-1159 0 0,1 0 0 0 0,-1 0 0 0 0,2 0 0 0 0,-1 1 0 0 0,1 0 0 0 0,0 1 0 0 0,1-1 1 0 0,0 1-1 0 0,0 0 0 0 0,-6 18 0 0 0,10-26-91 0 0,1 0 1 0 0,0 0-1 0 0,-1 0 1 0 0,1 0 0 0 0,0 0-1 0 0,-1 0 1 0 0,1 0-1 0 0,0 0 1 0 0,0 0-1 0 0,0 0 1 0 0,0 0 0 0 0,0 0-1 0 0,0 1 1 0 0,0-1-1 0 0,1 0 1 0 0,-1 0-1 0 0,0 0 1 0 0,0 0-1 0 0,1 0 1 0 0,-1 0 0 0 0,1 0-1 0 0,-1 0 1 0 0,1 0-1 0 0,0 0 1 0 0,-1 0-1 0 0,1-1 1 0 0,0 1 0 0 0,-1 0-1 0 0,3 1 1 0 0,-1-1-112 0 0,0 0 1 0 0,1 0 0 0 0,-1 0 0 0 0,1-1 0 0 0,-1 1 0 0 0,1-1 0 0 0,0 1-1 0 0,-1-1 1 0 0,1 0 0 0 0,-1 0 0 0 0,1 0 0 0 0,3-1 0 0 0,9-1-1953 0 0,0-1 1 0 0,0-1-1 0 0,19-7 1 0 0,-1-2-2739 0 0,-15 7 3367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8:53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29 8529 0 0,'1'-1'360'0'0,"0"1"1"0"0,-1-1 0 0 0,1 0-1 0 0,0 0 1 0 0,-1 1-1 0 0,1-1 1 0 0,0 0 0 0 0,-1 0-1 0 0,1 0 1 0 0,-1 0-1 0 0,0 0 1 0 0,1 0-1 0 0,-1 0 1 0 0,0 0 0 0 0,1 0-1 0 0,-1 0 1 0 0,0 0-1 0 0,0 0 1 0 0,0 0 0 0 0,0 0-1 0 0,0 0 1 0 0,0 0-1 0 0,0 0 1 0 0,0 0 0 0 0,0 0-1 0 0,-1 0 1 0 0,0-2-1 0 0,0 3-229 0 0,0 0 0 0 0,-1-1-1 0 0,1 1 1 0 0,-1 0-1 0 0,1 0 1 0 0,-1 0 0 0 0,1 0-1 0 0,0 0 1 0 0,-1 1 0 0 0,1-1-1 0 0,-1 0 1 0 0,1 1-1 0 0,0-1 1 0 0,-1 0 0 0 0,1 1-1 0 0,-2 1 1 0 0,-59 31-307 0 0,50-25 287 0 0,1 1 1 0 0,0 0-1 0 0,1 1 0 0 0,0 0 1 0 0,-12 15-1 0 0,18-20-75 0 0,0 1-1 0 0,0 0 0 0 0,1 0 1 0 0,-1 0-1 0 0,2 0 0 0 0,-1 1 1 0 0,1-1-1 0 0,0 1 1 0 0,0 0-1 0 0,0 0 0 0 0,1-1 1 0 0,0 14-1 0 0,1-19-42 0 0,1 1 1 0 0,-1-1-1 0 0,1 1 1 0 0,0-1-1 0 0,0 1 1 0 0,-1-1-1 0 0,1 0 1 0 0,0 1-1 0 0,1-1 1 0 0,-1 0-1 0 0,0 0 0 0 0,0 0 1 0 0,0 0-1 0 0,1 0 1 0 0,-1 0-1 0 0,0 0 1 0 0,1 0-1 0 0,-1 0 1 0 0,1 0-1 0 0,-1-1 1 0 0,1 1-1 0 0,-1-1 1 0 0,1 1-1 0 0,0-1 0 0 0,-1 0 1 0 0,1 0-1 0 0,0 1 1 0 0,1-1-1 0 0,51 4-1696 0 0,-42-4 313 0 0,1-1 1 0 0,0-1-1 0 0,23-5 0 0 0,34-18-7780 0 0,-52 16 7658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8:53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137 144 7057 0 0,'2'-8'571'0'0,"0"1"0"0"0,-1-1 0 0 0,0 1 0 0 0,0-1 1 0 0,0 1-1 0 0,-1-1 0 0 0,0 0 0 0 0,-1 1 0 0 0,0-1 1 0 0,0 0-1 0 0,0 1 0 0 0,-1-1 0 0 0,0 1 0 0 0,-1 0 1 0 0,1 0-1 0 0,-1 0 0 0 0,-5-8 0 0 0,1 13 498 0 0,0 13-575 0 0,-4 18-195 0 0,10-25-179 0 0,-22 73 671 0 0,-19 123-1 0 0,31-142-701 0 0,-6 76-211 0 0,16-105-4860 0 0,1 0-5129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22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5713 0 0,'0'6'131'0'0,"-2"0"1"0"0,1 0 0 0 0,-1-1 0 0 0,0 1 0 0 0,0 0 0 0 0,0-1 0 0 0,-1 1-1 0 0,0-1 1 0 0,0 0 0 0 0,0 0 0 0 0,-5 6 0 0 0,3-5 47 0 0,1-1 0 0 0,0 2 0 0 0,0-1 1 0 0,1 0-1 0 0,0 1 0 0 0,0 0 0 0 0,1-1 0 0 0,-3 11 0 0 0,5-14-75 0 0,-1-1 0 0 0,1 1-1 0 0,0-1 1 0 0,0 1-1 0 0,1-1 1 0 0,-1 1 0 0 0,0-1-1 0 0,1 1 1 0 0,-1-1-1 0 0,1 1 1 0 0,0-1 0 0 0,0 1-1 0 0,0-1 1 0 0,0 0-1 0 0,1 0 1 0 0,-1 0-1 0 0,0 1 1 0 0,1-1 0 0 0,-1 0-1 0 0,1-1 1 0 0,0 1-1 0 0,0 0 1 0 0,0 0 0 0 0,0-1-1 0 0,0 1 1 0 0,0-1-1 0 0,0 0 1 0 0,0 0 0 0 0,1 1-1 0 0,-1-1 1 0 0,0-1-1 0 0,1 1 1 0 0,-1 0-1 0 0,1-1 1 0 0,-1 1 0 0 0,1-1-1 0 0,-1 0 1 0 0,1 1-1 0 0,-1-1 1 0 0,5-1 0 0 0,-7 1-99 0 0,0-1 1 0 0,1 1 0 0 0,-1 0-1 0 0,0-1 1 0 0,1 1 0 0 0,-1 0 0 0 0,0-1-1 0 0,1 1 1 0 0,-1-1 0 0 0,0 1 0 0 0,0-1-1 0 0,0 1 1 0 0,0-1 0 0 0,1 1 0 0 0,-1 0-1 0 0,0-1 1 0 0,0 1 0 0 0,0-1 0 0 0,0 1-1 0 0,0-1 1 0 0,0 1 0 0 0,0-1 0 0 0,0 1-1 0 0,0-1 1 0 0,0 1 0 0 0,-1-1-1 0 0,1 1 1 0 0,0-1 0 0 0,0 1 0 0 0,0-1-1 0 0,-1 1 1 0 0,1 0 0 0 0,0-1 0 0 0,0 1-1 0 0,-1-1 1 0 0,0 0 0 0 0,-9-22-1363 0 0,9 21 537 0 0,-3-10-6206 0 0,4 10 5874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8:5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31 111 8869 0 0,'-30'0'5460'0'0,"72"-5"-4813"0"0,102-23-640 0 0,2 0-1892 0 0,-99 17 898 0 0,-27 7 877 0 0,-1-1-1 0 0,26-9 1 0 0,-33 5 1445 0 0,-18 4 1296 0 0,4 4-2469 0 0,0 1 0 0 0,0 0-1 0 0,0 0 1 0 0,0 0 0 0 0,0 0 0 0 0,1 0-1 0 0,-1 0 1 0 0,0 1 0 0 0,0-1 0 0 0,0 1-1 0 0,0-1 1 0 0,0 1 0 0 0,0 0 0 0 0,-2 1-1 0 0,-3 3 45 0 0,0 0-1 0 0,0 1 0 0 0,1 0 1 0 0,0 0-1 0 0,0 1 0 0 0,0 0 1 0 0,1 0-1 0 0,0 0 0 0 0,1 0 1 0 0,-1 1-1 0 0,1 0 0 0 0,1 0 0 0 0,0 0 1 0 0,0 0-1 0 0,0 1 0 0 0,1-1 1 0 0,0 1-1 0 0,1-1 0 0 0,0 1 1 0 0,0 17-1 0 0,1-25-200 0 0,1 1 0 0 0,-1 0 0 0 0,1-1 0 0 0,0 1 0 0 0,-1-1 0 0 0,1 0 1 0 0,0 1-1 0 0,0-1 0 0 0,0 1 0 0 0,0-1 0 0 0,0 0 0 0 0,0 0 0 0 0,0 0 0 0 0,0 1 0 0 0,0-1 0 0 0,1 0 0 0 0,-1 0 0 0 0,0-1 0 0 0,1 1 0 0 0,-1 0 0 0 0,1 0 1 0 0,-1-1-1 0 0,1 1 0 0 0,-1-1 0 0 0,1 1 0 0 0,-1-1 0 0 0,4 1 0 0 0,46 5-1887 0 0,12-14-4033 0 0,-1-12-3287 0 0,-46 13 7623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8:54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323 469 6741 0 0,'0'0'47'0'0,"0"0"1"0"0,0-1 0 0 0,0 1 0 0 0,0 0 0 0 0,1-1-1 0 0,-1 1 1 0 0,0 0 0 0 0,0-1 0 0 0,0 1 0 0 0,0-1 0 0 0,0 1-1 0 0,0 0 1 0 0,0-1 0 0 0,0 1 0 0 0,0 0 0 0 0,0-1-1 0 0,0 1 1 0 0,0-1 0 0 0,-1 1 0 0 0,1 0 0 0 0,0-1-1 0 0,0 1 1 0 0,0 0 0 0 0,0-1 0 0 0,-1 1 0 0 0,1 0-1 0 0,0-1 1 0 0,0 1 0 0 0,0 0 0 0 0,-1 0 0 0 0,1-1-1 0 0,0 1 1 0 0,-1 0 0 0 0,1 0 0 0 0,0-1 0 0 0,-1 1 0 0 0,1 0-1 0 0,0 0 1 0 0,-1 0 0 0 0,1 0 0 0 0,-1-1 0 0 0,-21 4 1676 0 0,-31 20 678 0 0,47-20-2104 0 0,-17 10 72 0 0,1 0-1 0 0,1 1 1 0 0,0 1-1 0 0,2 1 1 0 0,-1 1-1 0 0,2 0 1 0 0,0 2-1 0 0,-27 36 1 0 0,42-50-358 0 0,-1 0 1 0 0,1 0-1 0 0,0 0 1 0 0,1 0-1 0 0,-1 0 1 0 0,1 1-1 0 0,0-1 1 0 0,0 1-1 0 0,1 0 1 0 0,-1-1-1 0 0,0 12 1 0 0,3-16-8 0 0,-1 0 0 0 0,1-1 0 0 0,-1 1 0 0 0,1 0 0 0 0,-1-1 0 0 0,1 1 0 0 0,-1 0 1 0 0,1-1-1 0 0,0 1 0 0 0,-1-1 0 0 0,1 1 0 0 0,0-1 0 0 0,0 1 0 0 0,-1-1 0 0 0,1 0 0 0 0,0 1 0 0 0,0-1 1 0 0,-1 0-1 0 0,1 1 0 0 0,0-1 0 0 0,0 0 0 0 0,0 0 0 0 0,0 0 0 0 0,0 0 0 0 0,-1 0 0 0 0,1 0 0 0 0,0 0 0 0 0,0 0 1 0 0,0 0-1 0 0,0 0 0 0 0,0-1 0 0 0,-1 1 0 0 0,1 0 0 0 0,0 0 0 0 0,0-1 0 0 0,0 1 0 0 0,0-1 0 0 0,32-10-389 0 0,-11-2-399 0 0,-1 0 1 0 0,-1-2-1 0 0,0 0 0 0 0,-1-1 0 0 0,0-1 0 0 0,29-35 0 0 0,-24 19-659 0 0,-2-1-1 0 0,-1-1 0 0 0,-1 0 0 0 0,-3-2 1 0 0,18-48-1 0 0,-8-11 1386 0 0,-15 3 3310 0 0,-11 80-2528 0 0,-1 0 1 0 0,-1-1-1 0 0,0 1 1 0 0,-1 0-1 0 0,-6-22 1 0 0,7 32-535 0 0,0 0 1 0 0,0 0 0 0 0,0 0-1 0 0,-1 0 1 0 0,1 1 0 0 0,-1-1 0 0 0,0 0-1 0 0,0 1 1 0 0,0-1 0 0 0,0 1 0 0 0,0-1-1 0 0,0 1 1 0 0,-3-2 0 0 0,3 3-73 0 0,0 0 1 0 0,0 0-1 0 0,0 0 0 0 0,0 0 1 0 0,0 1-1 0 0,0-1 0 0 0,-1 1 1 0 0,1 0-1 0 0,0-1 0 0 0,0 1 1 0 0,0 0-1 0 0,0 0 1 0 0,0 1-1 0 0,0-1 0 0 0,-1 0 1 0 0,1 1-1 0 0,0-1 0 0 0,0 1 1 0 0,0-1-1 0 0,0 1 0 0 0,0 0 1 0 0,-2 1-1 0 0,-6 4 377 0 0,0 0-1 0 0,1 0 1 0 0,0 1-1 0 0,0 0 1 0 0,0 1-1 0 0,1 0 1 0 0,0 0-1 0 0,1 1 1 0 0,0 0-1 0 0,-9 15 1 0 0,0 3 317 0 0,0 1 0 0 0,-17 46 0 0 0,27-60-755 0 0,1 2 0 0 0,0-1 0 0 0,1 0-1 0 0,1 1 1 0 0,0 0 0 0 0,1 0 0 0 0,1 0 0 0 0,0 0 0 0 0,1 0-1 0 0,1 0 1 0 0,1 0 0 0 0,5 25 0 0 0,-4-29-272 0 0,1-1 0 0 0,1 1-1 0 0,0-1 1 0 0,0 0 0 0 0,1 0 0 0 0,0-1-1 0 0,9 12 1 0 0,-6-12-671 0 0,0 0 0 0 0,0 0 0 0 0,1 0 0 0 0,1-2 0 0 0,-1 1 0 0 0,24 13 0 0 0,30 9-5965 0 0,-25-20 4320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8:55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31 7425 0 0,'-25'-24'1524'0'0,"25"23"-1441"0"0,-1 0 0 0 0,0 1 1 0 0,0-1-1 0 0,1 1 0 0 0,-1-1 0 0 0,0 1 0 0 0,0 0 1 0 0,1-1-1 0 0,-1 1 0 0 0,0 0 0 0 0,0 0 0 0 0,0-1 1 0 0,0 1-1 0 0,0 0 0 0 0,0 0 0 0 0,1 0 0 0 0,-1 0 1 0 0,0 0-1 0 0,0 0 0 0 0,0 0 0 0 0,0 0 1 0 0,0 1-1 0 0,0-1 0 0 0,0 0 0 0 0,1 0 0 0 0,-1 1 1 0 0,0-1-1 0 0,0 1 0 0 0,0-1 0 0 0,1 1 0 0 0,-1-1 1 0 0,0 1-1 0 0,1-1 0 0 0,-1 1 0 0 0,-1 1 0 0 0,-5 7 130 0 0,0 1-1 0 0,1 0 0 0 0,-1 0 0 0 0,2 1 0 0 0,0 0 0 0 0,0 0 1 0 0,1 0-1 0 0,0 1 0 0 0,-2 12 0 0 0,2 4-1404 0 0,0 0-1 0 0,1 51 1 0 0,3-79 1051 0 0,0 1 0 0 0,1 0 1 0 0,-1-1-1 0 0,0 1 0 0 0,0-1 0 0 0,1 1 1 0 0,-1 0-1 0 0,0-1 0 0 0,1 1 0 0 0,-1-1 1 0 0,0 1-1 0 0,1-1 0 0 0,-1 1 0 0 0,1-1 1 0 0,-1 1-1 0 0,1-1 0 0 0,-1 0 1 0 0,1 1-1 0 0,-1-1 0 0 0,1 0 0 0 0,-1 1 1 0 0,2-1-1 0 0,9 3-4959 0 0,-9-3 4040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8:56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11397 0 0,'16'-9'624'0'0,"-14"3"-260"0"0,-2-1-180 0 0,0 0-24 0 0,2-1-12 0 0,-2 5-104 0 0,0-1-32 0 0,0 3-20 0 0,0-1-24 0 0,0 12-7348 0 0,3-6 5999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8:5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182 469 7685 0 0,'10'-17'883'0'0,"-3"2"2034"0"0,-8 15-2886 0 0,0 0-1 0 0,0 0 0 0 0,0 0 0 0 0,0 0 0 0 0,0 0 0 0 0,0 0 0 0 0,0 0 0 0 0,0 0 0 0 0,0 0 0 0 0,0 0 0 0 0,1 0 0 0 0,-1 1 0 0 0,0-1 0 0 0,0 0 1 0 0,0 1-1 0 0,0-1 0 0 0,0 0 0 0 0,0 1 0 0 0,0 0 0 0 0,0-1 0 0 0,0 2 0 0 0,-13 4-29 0 0,2 1 0 0 0,-1 0-1 0 0,1 1 1 0 0,0 1 0 0 0,0 0 0 0 0,1 1 0 0 0,1 0-1 0 0,-1 0 1 0 0,2 1 0 0 0,-1 1 0 0 0,2-1 0 0 0,-1 1-1 0 0,2 1 1 0 0,-1 0 0 0 0,-7 20 0 0 0,15-33 3 0 0,-1 1 1 0 0,1-1-1 0 0,-1 1 0 0 0,1-1 1 0 0,0 1-1 0 0,-1 0 1 0 0,1-1-1 0 0,0 1 0 0 0,-1-1 1 0 0,1 1-1 0 0,0 0 1 0 0,0-1-1 0 0,0 1 0 0 0,-1 0 1 0 0,1-1-1 0 0,0 1 1 0 0,0 0-1 0 0,0-1 0 0 0,0 1 1 0 0,0 0-1 0 0,0 0 1 0 0,1-1-1 0 0,-1 1 0 0 0,0 0 1 0 0,0-1-1 0 0,0 1 1 0 0,1-1-1 0 0,-1 1 0 0 0,0 0 1 0 0,1-1-1 0 0,0 2 1 0 0,18-12 21 0 0,24-31-80 0 0,-13 3-519 0 0,-2-2 1 0 0,-2 0-1 0 0,-2-2 1 0 0,21-49-1 0 0,-13 14 1063 0 0,34-124 0 0 0,-63 191-307 0 0,-1-1-1 0 0,0 1 1 0 0,-1-1-1 0 0,1-12 252 0 0,-15 32-22 0 0,-7 36-105 0 0,1 1 0 0 0,3 0-1 0 0,2 1 1 0 0,2 1 0 0 0,1 0-1 0 0,3 1 1 0 0,3-1-1 0 0,-1 56 1 0 0,6-95-151 0 0,1 0 0 0 0,0-1 0 0 0,0 1 0 0 0,0-1 0 0 0,1 1 0 0 0,1-1 0 0 0,-1 0 0 0 0,1 0 0 0 0,1 0 0 0 0,0 0 0 0 0,0 0 0 0 0,6 8 0 0 0,-7-12-107 0 0,0 0 0 0 0,1 1 0 0 0,0-2 0 0 0,0 1 0 0 0,0 0 0 0 0,0-1 0 0 0,0 1 0 0 0,1-1 0 0 0,0-1 0 0 0,-1 1 0 0 0,1 0 0 0 0,0-1 0 0 0,0 0 0 0 0,1 0 0 0 0,-1-1-1 0 0,0 0 1 0 0,0 0 0 0 0,1 0 0 0 0,-1 0 0 0 0,8-1 0 0 0,-6 0-93 0 0,1-2 0 0 0,0 1 0 0 0,0-1 0 0 0,-1 0-1 0 0,1-1 1 0 0,-1 0 0 0 0,0 0 0 0 0,0-1 0 0 0,0 0-1 0 0,0 0 1 0 0,-1 0 0 0 0,1-1 0 0 0,8-8 0 0 0,-10 8 25 0 0,1 1 1 0 0,-2-1 0 0 0,1 0 0 0 0,0 0 0 0 0,-1-1-1 0 0,0 1 1 0 0,-1-1 0 0 0,1 0 0 0 0,-1 0 0 0 0,0 0-1 0 0,0-1 1 0 0,-1 1 0 0 0,0-1 0 0 0,0 1 0 0 0,-1-1-1 0 0,2-9 1 0 0,-3 15 21 0 0,-1 1 1 0 0,1-1-1 0 0,0 1 0 0 0,0-1 1 0 0,-1 1-1 0 0,1-1 0 0 0,0 1 0 0 0,-1-1 1 0 0,1 1-1 0 0,0-1 0 0 0,-1 1 0 0 0,1 0 1 0 0,-1-1-1 0 0,1 1 0 0 0,-1 0 0 0 0,1-1 1 0 0,0 1-1 0 0,-1 0 0 0 0,0 0 0 0 0,1-1 1 0 0,-1 1-1 0 0,1 0 0 0 0,-1 0 0 0 0,1 0 1 0 0,-1 0-1 0 0,1 0 0 0 0,-1 0 1 0 0,1 0-1 0 0,-1 0 0 0 0,0 0 0 0 0,1 0 1 0 0,-1 0-1 0 0,1 0 0 0 0,-1 0 0 0 0,1 0 1 0 0,-1 0-1 0 0,1 0 0 0 0,-1 1 0 0 0,0-1 1 0 0,1 0-1 0 0,-1 1 0 0 0,1-1 0 0 0,-1 1 1 0 0,-25 10 212 0 0,16-5-146 0 0,0 1 0 0 0,0 0-1 0 0,1 0 1 0 0,0 1 0 0 0,1 0-1 0 0,-9 11 1 0 0,13-14-76 0 0,0 0 0 0 0,1 0-1 0 0,0 0 1 0 0,0 0 0 0 0,0 0 0 0 0,0 1 0 0 0,1 0 0 0 0,0 0-1 0 0,0-1 1 0 0,0 1 0 0 0,1 0 0 0 0,0 0 0 0 0,-1 9 0 0 0,3-14-74 0 0,-1 0 1 0 0,1 0-1 0 0,0 1 1 0 0,0-1-1 0 0,0 0 1 0 0,-1-1-1 0 0,1 1 1 0 0,0 0 0 0 0,0 0-1 0 0,0 0 1 0 0,0 0-1 0 0,0-1 1 0 0,1 1-1 0 0,-1 0 1 0 0,0-1-1 0 0,0 1 1 0 0,0-1-1 0 0,1 1 1 0 0,-1-1 0 0 0,0 0-1 0 0,0 0 1 0 0,1 1-1 0 0,-1-1 1 0 0,0 0-1 0 0,3 0 1 0 0,37 2-3363 0 0,-32-2 2175 0 0,0-1-1 0 0,0 0 1 0 0,0-1 0 0 0,17-5 0 0 0,-7 2-263 0 0,9-3 312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8:56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0 9085 0 0,'-5'2'684'0'0,"-1"0"1"0"0,1 1 0 0 0,0 0-1 0 0,0-1 1 0 0,0 1 0 0 0,0 1-1 0 0,0-1 1 0 0,1 1-1 0 0,-7 6 1 0 0,5-5-69 0 0,-10 9 396 0 0,0-2-695 0 0,0 1 0 0 0,0 1 0 0 0,2 0 0 0 0,-1 1-1 0 0,2 1 1 0 0,0 0 0 0 0,-16 28 0 0 0,29-43-314 0 0,-1-1 0 0 0,1 0 0 0 0,0 1 0 0 0,0-1 1 0 0,-1 1-1 0 0,1-1 0 0 0,0 1 0 0 0,0-1 0 0 0,0 1 0 0 0,-1-1 0 0 0,1 1 0 0 0,0 0 1 0 0,0-1-1 0 0,0 1 0 0 0,0-1 0 0 0,0 1 0 0 0,0-1 0 0 0,0 1 0 0 0,0-1 0 0 0,0 1 1 0 0,0-1-1 0 0,0 1 0 0 0,1-1 0 0 0,-1 1 0 0 0,0-1 0 0 0,0 1 0 0 0,0-1 1 0 0,1 1-1 0 0,-1-1 0 0 0,0 1 0 0 0,1 0 0 0 0,17-1-169 0 0,19-15-282 0 0,8-12 266 0 0,-35 19 262 0 0,1 1 1 0 0,-1 0 0 0 0,1 0-1 0 0,1 2 1 0 0,-1-1 0 0 0,1 1-1 0 0,0 1 1 0 0,0 0 0 0 0,1 1 0 0 0,-1 0-1 0 0,17-1 1 0 0,-23 5-67 0 0,-1 1 0 0 0,1-1 0 0 0,-1 1 0 0 0,1 0-1 0 0,-1 1 1 0 0,0-1 0 0 0,7 6 0 0 0,13 5-1153 0 0,-13-9-986 0 0,0-1 0 0 0,1 0 1 0 0,-1 0-1 0 0,1-2 0 0 0,0 1 1 0 0,24-2-1 0 0,-23 0 876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8:57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13 9213 0 0,'12'-12'5411'0'0,"-26"12"-2084"0"0,-27 10-979 0 0,17-2-1716 0 0,20-7-613 0 0,-1 0 0 0 0,0 1 0 0 0,1 0 1 0 0,-1-1-1 0 0,1 2 0 0 0,0-1 0 0 0,-1 0 1 0 0,1 1-1 0 0,-6 5 0 0 0,9-8-19 0 0,1 1 0 0 0,0-1 0 0 0,0 0 0 0 0,0 0 1 0 0,-1 1-1 0 0,1-1 0 0 0,0 0 0 0 0,0 1 0 0 0,0-1 0 0 0,0 0 0 0 0,0 0 0 0 0,0 1 0 0 0,0-1 0 0 0,0 0 0 0 0,0 1 0 0 0,0-1 0 0 0,0 0 0 0 0,0 1 0 0 0,0-1 0 0 0,0 0 0 0 0,0 1 0 0 0,0-1 0 0 0,0 0 1 0 0,0 0-1 0 0,0 1 0 0 0,0-1 0 0 0,0 0 0 0 0,0 1 0 0 0,1-1 0 0 0,-1 0 0 0 0,0 0 0 0 0,0 1 0 0 0,0-1 0 0 0,1 0 0 0 0,-1 0 0 0 0,0 0 0 0 0,0 1 0 0 0,1-1 0 0 0,-1 0 0 0 0,18 9 84 0 0,22 1-45 0 0,-40-10-50 0 0,63 11 13 0 0,43 9-57 0 0,-105-20 52 0 0,-1 0 0 0 0,1 0 0 0 0,-1 0 0 0 0,0 0 0 0 0,1 0 0 0 0,-1 0 1 0 0,1 0-1 0 0,-1 1 0 0 0,1-1 0 0 0,-1 0 0 0 0,0 0 0 0 0,1 0 0 0 0,-1 0 0 0 0,1 1 0 0 0,-1-1 0 0 0,0 0 0 0 0,1 1 1 0 0,-1-1-1 0 0,0 0 0 0 0,1 0 0 0 0,-1 1 0 0 0,0-1 0 0 0,0 1 0 0 0,1-1 0 0 0,-1 0 0 0 0,0 1 0 0 0,0-1 0 0 0,1 0 1 0 0,-1 1-1 0 0,0-1 0 0 0,0 1 0 0 0,0-1 0 0 0,0 1 0 0 0,0-1 0 0 0,0 1 0 0 0,0-1 0 0 0,0 0 0 0 0,0 2 0 0 0,-14 13-4 0 0,-26 7-420 0 0,40-22 424 0 0,-116 43-5647 0 0,55-22-4181 0 0,52-17 8375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8:57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15 12413 0 0,'1'-3'-1437'0'0,"-1"2"1588"0"0,0 1 1 0 0,0 0-1 0 0,0 0 1 0 0,1 0-1 0 0,-1-1 0 0 0,0 1 1 0 0,0 0-1 0 0,0 0 1 0 0,0-1-1 0 0,0 1 1 0 0,0 0-1 0 0,1 0 0 0 0,-1-1 1 0 0,0 1-1 0 0,0 0 1 0 0,0-1-1 0 0,0 1 0 0 0,0 0 1 0 0,0 0-1 0 0,0-1 1 0 0,0 1-1 0 0,0 0 1 0 0,0 0-1 0 0,-1-1 0 0 0,1 1 1 0 0,0 0-1 0 0,0 0 1 0 0,0-1-1 0 0,0 1 0 0 0,0 0 1 0 0,0 0-1 0 0,0-1 1 0 0,-1 1-1 0 0,1 0 0 0 0,0 0 1 0 0,0-1-1 0 0,0 1 1 0 0,-1 0-1 0 0,1 0 1 0 0,0 0-1 0 0,0 0 0 0 0,-1-1 1 0 0,1 1-1 0 0,0 0 1 0 0,0 0-1 0 0,-1 0 0 0 0,1 0 1 0 0,0 0-1 0 0,0 0 1 0 0,-1 0-1 0 0,1 0 1 0 0,0 0-1 0 0,0 0 0 0 0,-1 0 1 0 0,1 0-1 0 0,0 0 1 0 0,-1 0-1 0 0,1 0 0 0 0,0 0 1 0 0,0 0-1 0 0,-1 0 1 0 0,1 0-1 0 0,0 0 0 0 0,-1 0 1 0 0,0 7-1946 0 0</inkml:trace>
  <inkml:trace contextRef="#ctx0" brushRef="#br0" timeOffset="1">1 194 12393 0 0,'17'6'832'0'0,"-12"4"-116"0"0,-2-1 36 0 0,-2-2-292 0 0,2-2-136 0 0,-1 0-172 0 0,-2 3-92 0 0,0-5-96 0 0,2 2-296 0 0,-2 1-476 0 0,0-1-480 0 0,0 0-584 0 0,0 0-756 0 0,0 0 444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8:58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76 5308 0 0,'-7'5'495'0'0,"-1"0"-1"0"0,-1-1 0 0 0,1 0 0 0 0,-1 0 0 0 0,1-1 0 0 0,-1 0 0 0 0,0-1 0 0 0,0 0 0 0 0,-9 1 0 0 0,-30 9 1403 0 0,46-10-470 0 0,7-1-513 0 0,24-2-163 0 0,37-3-320 0 0,712-33 600 0 0,-590 35-600 0 0,509 1 113 0 0,-124 12-625 0 0,754-48 1393 0 0,-739 15-1003 0 0,1266-9 1715 0 0,-1456 30-5005 0 0,-2 1-4109 0 0,-387 0 4243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9:0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63 2668 0 0,'-23'-6'7803'0'0,"23"20"-4738"0"0,0-7-3340 0 0,20 217 1293 0 0,-20-185-1023 0 0,1 1-1 0 0,3-1 1 0 0,1 0 0 0 0,1 0 0 0 0,22 68 0 0 0,-28-106 8 0 0,0 0 1 0 0,1 0-1 0 0,-1 0 0 0 0,0 0 0 0 0,1 1 1 0 0,-1-1-1 0 0,1 0 0 0 0,-1 0 1 0 0,1 0-1 0 0,0 0 0 0 0,-1 0 0 0 0,1-1 1 0 0,0 1-1 0 0,0 0 0 0 0,-1 0 1 0 0,1 0-1 0 0,0-1 0 0 0,0 1 0 0 0,0 0 1 0 0,0-1-1 0 0,0 1 0 0 0,0-1 1 0 0,0 1-1 0 0,0-1 0 0 0,0 1 0 0 0,1-1 1 0 0,-1 0-1 0 0,0 1 0 0 0,0-1 1 0 0,2 0-1 0 0,-1-1-10 0 0,1 0-1 0 0,-1 0 1 0 0,0 0 0 0 0,0 0-1 0 0,0 0 1 0 0,0 0 0 0 0,0-1-1 0 0,0 1 1 0 0,0-1 0 0 0,-1 0-1 0 0,1 1 1 0 0,0-1 0 0 0,2-4 0 0 0,5-6-166 0 0,-1-1 0 0 0,0 0 0 0 0,10-26 1 0 0,88-288-2239 0 0,-59 165 3228 0 0,-42 148-943 0 0,3-11 1767 0 0,-5 28-651 0 0,-2 17-488 0 0,-13 57 503 0 0,3-28-811 0 0,-4 244-798 0 0,23-218-2529 0 0,2-27-3075 0 0,-9-35 4540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2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88 597 4880 0 0,'0'0'32'0'0,"1"0"0"0"0,-1 0 0 0 0,0-1 0 0 0,0 1 0 0 0,0 0 0 0 0,0 0 1 0 0,0 0-1 0 0,0 0 0 0 0,0 0 0 0 0,1 0 0 0 0,-1-1 0 0 0,0 1 0 0 0,0 0 0 0 0,0 0 0 0 0,0 0 0 0 0,0 0 0 0 0,0-1 0 0 0,0 1 0 0 0,0 0 0 0 0,0 0 0 0 0,0 0 0 0 0,0 0 0 0 0,0-1 0 0 0,0 1 0 0 0,0 0 0 0 0,0 0 0 0 0,0 0 0 0 0,0 0 0 0 0,0 0 0 0 0,0-1 0 0 0,0 1 0 0 0,0 0 0 0 0,-1 0 0 0 0,1 0 0 0 0,0 0 0 0 0,0-1 0 0 0,0 1 0 0 0,0 0 0 0 0,0 0 0 0 0,0 0 0 0 0,0 0 0 0 0,0 0 0 0 0,-1 0 0 0 0,1 0 0 0 0,0 0 0 0 0,0-1 0 0 0,0 1 0 0 0,0 0 0 0 0,0 0 0 0 0,-1 0 0 0 0,1 0 0 0 0,0 0 0 0 0,0 0 0 0 0,0 0 0 0 0,0 0 0 0 0,-1 0 0 0 0,1 0 0 0 0,0 0 0 0 0,0 0 0 0 0,0 0 0 0 0,0 0 0 0 0,-1 0 0 0 0,1 0 0 0 0,0 0 0 0 0,0 0 0 0 0,0 0 0 0 0,0 0 0 0 0,-1 0 0 0 0,-22 5 588 0 0,18-4-633 0 0,1 1 1 0 0,-1 0 0 0 0,1-1-1 0 0,-1 1 1 0 0,1 1 0 0 0,0-1-1 0 0,0 1 1 0 0,0 0-1 0 0,0 0 1 0 0,-4 3 0 0 0,-2 12 1164 0 0,21-24-186 0 0,23-27-664 0 0,-11-1-612 0 0,-1-1 1 0 0,-2 0 0 0 0,-1-2-1 0 0,-2 0 1 0 0,-2-1-1 0 0,-1-1 1 0 0,11-50-1 0 0,-16 40 1262 0 0,-1-1-1 0 0,-3 1 0 0 0,0-57 0 0 0,-5 106-948 0 0,0 0-1 0 0,0 0 0 0 0,0-1 1 0 0,-1 1-1 0 0,1 0 0 0 0,0 0 0 0 0,0 0 1 0 0,0 0-1 0 0,0 0 0 0 0,0-1 1 0 0,0 1-1 0 0,0 0 0 0 0,0 0 1 0 0,0 0-1 0 0,-1 0 0 0 0,1 0 0 0 0,0-1 1 0 0,0 1-1 0 0,0 0 0 0 0,0 0 1 0 0,0 0-1 0 0,-1 0 0 0 0,1 0 1 0 0,0 0-1 0 0,0 0 0 0 0,0 0 0 0 0,0 0 1 0 0,-1 0-1 0 0,1 0 0 0 0,0 0 1 0 0,0 0-1 0 0,0 0 0 0 0,0 0 1 0 0,-1 0-1 0 0,1 0 0 0 0,0 0 0 0 0,0 0 1 0 0,0 0-1 0 0,-1 0 0 0 0,1 0 1 0 0,0 0-1 0 0,0 0 0 0 0,0 0 1 0 0,0 0-1 0 0,0 0 0 0 0,-1 0 1 0 0,1 0-1 0 0,0 1 0 0 0,0-1 0 0 0,0 0 1 0 0,0 0-1 0 0,0 0 0 0 0,-1 0 1 0 0,1 0-1 0 0,0 0 0 0 0,0 1 1 0 0,0-1-1 0 0,0 0 0 0 0,0 0 0 0 0,-9 11 73 0 0,-4 29 56 0 0,3 1 0 0 0,1 0 0 0 0,2 1 0 0 0,-2 82 1 0 0,9-95-425 0 0,1 1 0 0 0,2-1 0 0 0,7 31 0 0 0,-6-41-591 0 0,2 0 0 0 0,0 0 0 0 0,0-1 0 0 0,2 0 0 0 0,13 22 0 0 0,-13-27-707 0 0,2-1 463 0 0</inkml:trace>
  <inkml:trace contextRef="#ctx0" brushRef="#br0" timeOffset="1">384 587 4792 0 0,'3'-2'2895'0'0,"-3"8"-982"0"0,-5 24-982 0 0,-3 29-7806 0 0,14-56 4483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9:0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9141 0 0,'1'0'193'0'0,"1"-1"0"0"0,-1 1 0 0 0,0 0 0 0 0,1 0 0 0 0,-1 0 0 0 0,1 0 0 0 0,-1 1 0 0 0,1-1 0 0 0,-1 0 0 0 0,0 1 0 0 0,1-1 0 0 0,-1 1 0 0 0,1-1 0 0 0,-1 1 0 0 0,0-1 0 0 0,0 1 0 0 0,1 0 0 0 0,-1 0 0 0 0,0 0 0 0 0,0 0 0 0 0,0 0 0 0 0,0 0 0 0 0,1 1 0 0 0,-1 1 222 0 0,0 0-1 0 0,0 0 1 0 0,0 0 0 0 0,-1 0-1 0 0,0 0 1 0 0,1 0 0 0 0,-1 0-1 0 0,0 0 1 0 0,-1 4 0 0 0,1 9-972 0 0,1 64 1030 0 0,-1-79-467 0 0,0-1 0 0 0,0 0 1 0 0,1 0-1 0 0,-1 0 1 0 0,0 0-1 0 0,0 1 0 0 0,0-1 1 0 0,0 0-1 0 0,1 0 1 0 0,-1 0-1 0 0,0 0 1 0 0,0 0-1 0 0,0 1 0 0 0,1-1 1 0 0,-1 0-1 0 0,0 0 1 0 0,0 0-1 0 0,0 0 0 0 0,1 0 1 0 0,-1 0-1 0 0,0 0 1 0 0,0 0-1 0 0,0 0 0 0 0,1 0 1 0 0,-1 0-1 0 0,0 0 1 0 0,0 0-1 0 0,1 0 0 0 0,-1 0 1 0 0,0 0-1 0 0,0 0 1 0 0,0 0-1 0 0,1 0 0 0 0,-1 0 1 0 0,0 0-1 0 0,0 0 1 0 0,1-1-1 0 0,-1 1 0 0 0,0 0 1 0 0,0 0-1 0 0,0 0 1 0 0,0 0-1 0 0,1 0 0 0 0,-1-1 1 0 0,0 1-1 0 0,0 0 1 0 0,0 0-1 0 0,0 0 1 0 0,0-1-1 0 0,0 1 0 0 0,1 0 1 0 0,-1 0-1 0 0,0 0 1 0 0,0-1-1 0 0,0 1 0 0 0,0 0 1 0 0,0 0-1 0 0,0 0 1 0 0,0-1-1 0 0,11-11 46 0 0,14-25-175 0 0,-9 11 106 0 0,1 1 1 0 0,1 1 0 0 0,2 0 0 0 0,0 1 0 0 0,35-30 0 0 0,-54 52 41 0 0,1 0 0 0 0,-1 0 0 0 0,0 0-1 0 0,0 0 1 0 0,0 0 0 0 0,1 0 0 0 0,-1 0-1 0 0,1 0 1 0 0,-1 1 0 0 0,1-1 0 0 0,-1 1 0 0 0,1-1-1 0 0,-1 1 1 0 0,1-1 0 0 0,-1 1 0 0 0,1 0-1 0 0,-1 0 1 0 0,1 0 0 0 0,0 0 0 0 0,-1 0 0 0 0,1 0-1 0 0,-1 0 1 0 0,1 0 0 0 0,0 1 0 0 0,-1-1-1 0 0,1 1 1 0 0,-1-1 0 0 0,1 1 0 0 0,-1-1-1 0 0,0 1 1 0 0,1 0 0 0 0,-1 0 0 0 0,0 0 0 0 0,1 0-1 0 0,-1 0 1 0 0,0 0 0 0 0,0 0 0 0 0,0 0-1 0 0,0 0 1 0 0,0 1 0 0 0,0-1 0 0 0,1 2 0 0 0,16 33-1159 0 0,-6 3-4610 0 0,-6-20-1210 0 0,-4-12 5412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9:0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155 586 7297 0 0,'4'-13'2950'0'0,"-8"9"-793"0"0,-19 15 318 0 0,-28 29-1098 0 0,40-29-1311 0 0,1-1 0 0 0,1 1 0 0 0,0 0 1 0 0,1 1-1 0 0,0 0 0 0 0,0 1 0 0 0,-5 14 0 0 0,12-27-59 0 0,1 0 1 0 0,0 0-1 0 0,0 1 1 0 0,-1-1-1 0 0,1 0 1 0 0,0 0-1 0 0,0 0 1 0 0,0 0-1 0 0,-1 1 0 0 0,1-1 1 0 0,0 0-1 0 0,0 0 1 0 0,0 1-1 0 0,-1-1 1 0 0,1 0-1 0 0,0 1 1 0 0,0-1-1 0 0,0 0 1 0 0,0 0-1 0 0,0 1 0 0 0,0-1 1 0 0,0 0-1 0 0,0 1 1 0 0,0-1-1 0 0,0 0 1 0 0,0 0-1 0 0,0 1 1 0 0,0-1-1 0 0,0 0 1 0 0,0 1-1 0 0,0-1 0 0 0,0 0 1 0 0,0 1-1 0 0,0-1 1 0 0,0 0-1 0 0,0 0 1 0 0,0 1-1 0 0,1-1 1 0 0,-1 0-1 0 0,0 0 1 0 0,0 1-1 0 0,0-1 0 0 0,1 0 1 0 0,-1 0-1 0 0,0 1 1 0 0,0-1-1 0 0,0 0 1 0 0,1 0-1 0 0,-1 0 1 0 0,0 0-1 0 0,1 1 1 0 0,-1-1-1 0 0,0 0 0 0 0,0 0 1 0 0,1 0-1 0 0,-1 0 1 0 0,0 0-1 0 0,1 0 1 0 0,-1 0-1 0 0,0 0 1 0 0,0 0-1 0 0,1 0 1 0 0,-1 0-1 0 0,0 0 0 0 0,1 0 1 0 0,-1 0-1 0 0,0 0 1 0 0,1 0-1 0 0,17-11-22 0 0,2-15-219 0 0,-5 8-331 0 0,0-2-1 0 0,-2 0 1 0 0,0 0 0 0 0,12-26-1 0 0,12-46-1522 0 0,36-127-1 0 0,-60 168 2940 0 0,-3-1-1 0 0,5-61 1 0 0,-15 63 408 0 0,-3 49-626 0 0,-4 8-60 0 0,-4 8 152 0 0,-5 16-373 0 0,2 0 1 0 0,1 1-1 0 0,2 1 1 0 0,1 0-1 0 0,-11 60 0 0 0,12-24 146 0 0,-2 130-1 0 0,12-180-280 0 0,1-1 0 0 0,0 1 0 0 0,8 29 1 0 0,-7-38-143 0 0,0 0 0 0 0,0 0 0 0 0,0-1 0 0 0,2 0 0 0 0,-1 0 0 0 0,1 0 0 0 0,0 0 0 0 0,9 11 0 0 0,-11-18-64 0 0,-1 1 1 0 0,1-1 0 0 0,-1 0 0 0 0,1 0 0 0 0,0 0 0 0 0,0 0-1 0 0,0 0 1 0 0,0 0 0 0 0,0-1 0 0 0,0 0 0 0 0,1 1 0 0 0,-1-1 0 0 0,0-1-1 0 0,1 1 1 0 0,-1 0 0 0 0,1-1 0 0 0,4 1 0 0 0,-2-2-28 0 0,0 1 1 0 0,0-1 0 0 0,0 0-1 0 0,0-1 1 0 0,-1 1 0 0 0,1-1-1 0 0,-1 0 1 0 0,1-1-1 0 0,8-4 1 0 0,-4 0-72 0 0,0 1 0 0 0,0-1 0 0 0,-1-1 0 0 0,0 0 0 0 0,0 0 0 0 0,-1-1 0 0 0,-1 0 0 0 0,1 0 0 0 0,11-20 0 0 0,-10 13-130 0 0,0 0 0 0 0,-2 0 0 0 0,0-1 0 0 0,0 0 0 0 0,-2 0 0 0 0,0 0 0 0 0,-1-1 0 0 0,3-30 0 0 0,-7 47 216 0 0,0 1 0 0 0,0-1 0 0 0,0 1-1 0 0,0-1 1 0 0,0 1 0 0 0,-1-1 0 0 0,1 1 0 0 0,0-1 0 0 0,0 1 0 0 0,0-1 0 0 0,-1 1-1 0 0,1-1 1 0 0,0 1 0 0 0,-1 0 0 0 0,1-1 0 0 0,-1 1 0 0 0,1 0 0 0 0,0-1 0 0 0,-1 1-1 0 0,1 0 1 0 0,-1-1 0 0 0,1 1 0 0 0,-1 0 0 0 0,1 0 0 0 0,-1 0 0 0 0,1-1 0 0 0,-1 1 0 0 0,1 0-1 0 0,-1 0 1 0 0,1 0 0 0 0,-1 0 0 0 0,1 0 0 0 0,-1 0 0 0 0,1 0 0 0 0,-1 0 0 0 0,1 0-1 0 0,-1 0 1 0 0,1 0 0 0 0,-1 0 0 0 0,1 1 0 0 0,-1-1 0 0 0,1 0 0 0 0,-1 0 0 0 0,1 0-1 0 0,-1 1 1 0 0,1-1 0 0 0,-1 0 0 0 0,1 0 0 0 0,0 1 0 0 0,-1-1 0 0 0,1 1 0 0 0,-1-1-1 0 0,-24 15 299 0 0,16-6-23 0 0,1 0 0 0 0,-1 1 1 0 0,2 0-1 0 0,-1 0 1 0 0,1 1-1 0 0,1-1 0 0 0,0 2 1 0 0,0-1-1 0 0,1 1 0 0 0,1-1 1 0 0,0 1-1 0 0,0 1 1 0 0,1-1-1 0 0,1 0 0 0 0,0 1 1 0 0,0 21-1 0 0,2-32-197 0 0,1 1 0 0 0,-1-1 0 0 0,1 0 0 0 0,0 0 0 0 0,-1 0 0 0 0,1 0 0 0 0,0-1 0 0 0,0 1 0 0 0,0 0 0 0 0,0 0 0 0 0,1 0 0 0 0,-1-1 0 0 0,0 1 0 0 0,1-1 0 0 0,-1 1 0 0 0,1-1 0 0 0,0 1 0 0 0,-1-1 0 0 0,1 0 0 0 0,0 0-1 0 0,0 0 1 0 0,0 0 0 0 0,0 0 0 0 0,0 0 0 0 0,0 0 0 0 0,0-1 0 0 0,0 1 0 0 0,0-1 0 0 0,0 0 0 0 0,3 1 0 0 0,10 1-49 0 0,0 0-1 0 0,0-1 1 0 0,15 0-1 0 0,-24-1-121 0 0,47-11-2781 0 0,-1-10-7895 0 0,-42 16 7836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9:0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46 3020 0 0,'0'-2'423'0'0,"0"0"-1"0"0,-1-1 1 0 0,1 1-1 0 0,0 0 0 0 0,-1 0 1 0 0,0 0-1 0 0,1 0 1 0 0,-1 0-1 0 0,0 0 1 0 0,0 0-1 0 0,0 0 1 0 0,0 0-1 0 0,0 0 0 0 0,-1 1 1 0 0,1-1-1 0 0,-1 0 1 0 0,1 1-1 0 0,-1-1 1 0 0,1 1-1 0 0,-1 0 0 0 0,0-1 1 0 0,0 1-1 0 0,1 0 1 0 0,-5-1-1 0 0,16 3-366 0 0,-1 1 0 0 0,0 1 0 0 0,0 0-1 0 0,0 0 1 0 0,-1 1 0 0 0,1 0 0 0 0,-1 1-1 0 0,11 7 1 0 0,-11-8 41 0 0,-1 1 0 0 0,0 0 0 0 0,0 0 0 0 0,-1 1 0 0 0,0-1 0 0 0,0 1 0 0 0,0 1 0 0 0,0-1 0 0 0,-1 1 0 0 0,8 14 0 0 0,-12-17 71 0 0,-1-1 0 0 0,1 1-1 0 0,-1 0 1 0 0,0-1 0 0 0,0 1 0 0 0,-1-1 0 0 0,1 1-1 0 0,-1-1 1 0 0,1 1 0 0 0,-1-1 0 0 0,0 1-1 0 0,0-1 1 0 0,-1 1 0 0 0,1-1 0 0 0,-1 0 0 0 0,0 0-1 0 0,0 0 1 0 0,0 0 0 0 0,0 0 0 0 0,0 0-1 0 0,-1 0 1 0 0,1-1 0 0 0,-3 3 0 0 0,-12 11-69 0 0,0-1 0 0 0,-25 18 0 0 0,31-25-41 0 0,-32 24-118 0 0,-23 17-2916 0 0,26-13-4814 0 0,30-26 5465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9:05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116 173 2636 0 0,'-13'23'1636'0'0,"-15"31"2245"0"0,11-20 4967 0 0,17-34-8452 0 0,-20-2 1037 0 0,14-7-1333 0 0,1 0 0 0 0,1 0 0 0 0,0 0 0 0 0,0 0 0 0 0,1-1 0 0 0,0 1 1 0 0,0-1-1 0 0,1 0 0 0 0,0 0 0 0 0,1 0 0 0 0,0 0 0 0 0,1-13 0 0 0,1 18-114 0 0,0 1 0 0 0,0-1 0 0 0,0 1 0 0 0,0-1 0 0 0,1 1 0 0 0,0 0 0 0 0,0 0 0 0 0,0-1 0 0 0,0 1 0 0 0,1 1 0 0 0,0-1 0 0 0,-1 0 0 0 0,5-3 0 0 0,43-41-1905 0 0,-41 42 80 0 0,-1 0 0 0 0,0 1 0 0 0,1 1 0 0 0,13-6 0 0 0,-11 6-429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9:05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32 9993 0 0,'3'-6'264'0'0,"7"-15"1776"0"0,-10 16-1227 0 0,-7 10-765 0 0,-35 31-109 0 0,31-27 68 0 0,-1 1 0 0 0,1 0 1 0 0,1 0-1 0 0,-1 1 0 0 0,2 0 0 0 0,-11 16 0 0 0,19-25 20 0 0,1-1-1 0 0,-1 1 0 0 0,1 0 1 0 0,-1 0-1 0 0,1-1 1 0 0,0 1-1 0 0,0 0 1 0 0,0 0-1 0 0,0 0 0 0 0,0-1 1 0 0,0 1-1 0 0,0 0 1 0 0,0 0-1 0 0,1 0 0 0 0,-1-1 1 0 0,1 1-1 0 0,-1 0 1 0 0,1-1-1 0 0,0 1 1 0 0,0 0-1 0 0,0-1 0 0 0,0 1 1 0 0,0-1-1 0 0,0 1 1 0 0,0-1-1 0 0,0 0 0 0 0,0 1 1 0 0,1-1-1 0 0,-1 0 1 0 0,1 0-1 0 0,-1 0 1 0 0,1 0-1 0 0,-1 0 0 0 0,1 0 1 0 0,-1 0-1 0 0,4 0 1 0 0,9 7-1 0 0,0-2 1 0 0,1 1 0 0 0,16 4 0 0 0,-19-8-6 0 0,-7-1 8 0 0,1 0-1 0 0,0 1 1 0 0,0-1-1 0 0,-1 1 1 0 0,9 6-1 0 0,-14-9-21 0 0,1 1 0 0 0,0 0 0 0 0,0-1 0 0 0,-1 1 0 0 0,1 0 0 0 0,0 0 0 0 0,-1 0 0 0 0,1-1 0 0 0,-1 1 0 0 0,1 0 0 0 0,-1 0 0 0 0,1 0 0 0 0,-1 0 0 0 0,1 0 0 0 0,-1 0 0 0 0,0 0-1 0 0,0 0 1 0 0,0 0 0 0 0,1 0 0 0 0,-1 0 0 0 0,0 0 0 0 0,0 0 0 0 0,-1 0 0 0 0,1 0 0 0 0,0 0 0 0 0,0 0 0 0 0,0 0 0 0 0,-1 0 0 0 0,1 0 0 0 0,0 0 0 0 0,-1 0 0 0 0,1 0 0 0 0,-1 0 0 0 0,1-1 0 0 0,-1 1 0 0 0,1 0 0 0 0,-1 0 0 0 0,0 0 0 0 0,-1 1 0 0 0,-7 8-343 0 0,-1 0 0 0 0,0 0-1 0 0,-1 0 1 0 0,0-2 0 0 0,-1 1 0 0 0,-18 9 0 0 0,-42 17-7609 0 0,59-31 6700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9:07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51 7353 0 0,'33'-31'2431'0'0,"-40"30"-798"0"0,-7 5-1409 0 0,-32 30 1155 0 0,27-22-1014 0 0,1 1 1 0 0,1 1 0 0 0,0 0 0 0 0,1 2 0 0 0,-16 19 0 0 0,21-22-212 0 0,8-10-44 0 0,0 0 0 0 0,0 1 0 0 0,1-1 0 0 0,-1 1 0 0 0,1 0 0 0 0,-1 0 0 0 0,1 0 0 0 0,0 0 0 0 0,1 0-1 0 0,-1 0 1 0 0,1 1 0 0 0,0-1 0 0 0,-2 8 0 0 0,6-12-106 0 0,-1 0 1 0 0,0 0-1 0 0,1 0 0 0 0,-1 0 0 0 0,0-1 0 0 0,1 1 1 0 0,-1-1-1 0 0,0 1 0 0 0,0-1 0 0 0,0 0 0 0 0,1 0 1 0 0,-1 0-1 0 0,2-1 0 0 0,109-88-135 0 0,-22 16-179 0 0,-88 72 326 0 0,-1 0 1 0 0,0 0-1 0 0,1 0 0 0 0,-1 1 1 0 0,1-1-1 0 0,0 1 0 0 0,0-1 1 0 0,0 1-1 0 0,-1 0 0 0 0,1 0 1 0 0,4 0-1 0 0,3 8 321 0 0,-6 18-224 0 0,-4-19-121 0 0,0 0 0 0 0,1 0 0 0 0,0 1 1 0 0,0-1-1 0 0,4 11 0 0 0,-4-16 16 0 0,-1 1 0 0 0,1-1 0 0 0,-1 1 1 0 0,1-1-1 0 0,0 1 0 0 0,-1-1 0 0 0,1 0 0 0 0,0 1 0 0 0,0-1 0 0 0,0 0 0 0 0,0 1 1 0 0,0-1-1 0 0,0 0 0 0 0,1 0 0 0 0,-1 0 0 0 0,0 0 0 0 0,0 0 0 0 0,1 0 0 0 0,-1-1 1 0 0,1 1-1 0 0,-1 0 0 0 0,1-1 0 0 0,-1 1 0 0 0,1-1 0 0 0,2 1 0 0 0,0-4-3 0 0,0 1 0 0 0,0-2 0 0 0,-1 1-1 0 0,1 0 1 0 0,-1-1 0 0 0,0 1 0 0 0,0-1-1 0 0,0 0 1 0 0,3-6 0 0 0,5-5-32 0 0,-6 9 143 0 0,-3 3-55 0 0,-1 1 1 0 0,1-1 0 0 0,0 1 0 0 0,0 0-1 0 0,0 0 1 0 0,0 0 0 0 0,0 0 0 0 0,1 0-1 0 0,-1 0 1 0 0,1 0 0 0 0,-1 1-1 0 0,1 0 1 0 0,-1-1 0 0 0,1 1 0 0 0,5-1-1 0 0,-7 4 36 0 0,1 0-1 0 0,-1 0 1 0 0,0 1-1 0 0,0-1 0 0 0,0 1 1 0 0,0-1-1 0 0,0 1 1 0 0,0 0-1 0 0,-1-1 1 0 0,1 1-1 0 0,-1 0 0 0 0,1 2 1 0 0,2 10 43 0 0,1-1-92 0 0,4 8 698 0 0,-7-22-745 0 0,-1 0 0 0 0,1 0 0 0 0,-1 1-1 0 0,0-1 1 0 0,1 0 0 0 0,-1 0 0 0 0,0 0-1 0 0,1 0 1 0 0,-1 0 0 0 0,1 0 0 0 0,-1 1-1 0 0,0-1 1 0 0,1 0 0 0 0,-1 0 0 0 0,1 0-1 0 0,-1 0 1 0 0,1 0 0 0 0,-1-1-1 0 0,0 1 1 0 0,1 0 0 0 0,-1 0 0 0 0,1 0-1 0 0,-1 0 1 0 0,0 0 0 0 0,1 0 0 0 0,-1-1-1 0 0,0 1 1 0 0,1 0 0 0 0,-1 0 0 0 0,0-1-1 0 0,1 1 1 0 0,-1 0 0 0 0,0-1 0 0 0,1 1-1 0 0,-1 0 1 0 0,0 0 0 0 0,0-1-1 0 0,1 1 1 0 0,-1-1 0 0 0,0 1 0 0 0,0 0-1 0 0,0-1 1 0 0,0 1 0 0 0,1-1 0 0 0,-1 1-1 0 0,0 0 1 0 0,0-1 0 0 0,0 0 0 0 0,35-48-756 0 0,-32 45 736 0 0,0 0-1 0 0,0 1 1 0 0,0-1 0 0 0,1 1-1 0 0,-1 0 1 0 0,1 0 0 0 0,0 0-1 0 0,0 1 1 0 0,0-1-1 0 0,6-2 1 0 0,-7 4 140 0 0,-1 1 0 0 0,0 0 1 0 0,0 0-1 0 0,1 0 0 0 0,-1 0 0 0 0,0 0 0 0 0,0 0 0 0 0,0 1 0 0 0,0-1 1 0 0,1 1-1 0 0,-1-1 0 0 0,0 1 0 0 0,0 0 0 0 0,0 0 0 0 0,3 2 1 0 0,-3-2-19 0 0,-1 0 1 0 0,0 0 0 0 0,1-1-1 0 0,-1 1 1 0 0,1 0 0 0 0,0-1 0 0 0,-1 1-1 0 0,1-1 1 0 0,0 1 0 0 0,-1-1 0 0 0,1 0-1 0 0,0 0 1 0 0,-1 0 0 0 0,1 0 0 0 0,0 0-1 0 0,-1 0 1 0 0,1 0 0 0 0,0 0 0 0 0,-1-1-1 0 0,1 1 1 0 0,0-1 0 0 0,-1 1 0 0 0,1-1-1 0 0,-1 0 1 0 0,1 1 0 0 0,-1-1 0 0 0,3-2-1 0 0,23-10-74 0 0,-23 12 13 0 0,1-1 1 0 0,-1 0-1 0 0,0 0 0 0 0,1 0 0 0 0,-1-1 1 0 0,-1 1-1 0 0,1-1 0 0 0,4-3 1 0 0,-8 6-24 0 0,0 0 1 0 0,1-1-1 0 0,-1 1 1 0 0,0 0-1 0 0,1 0 1 0 0,-1 0-1 0 0,0 0 1 0 0,1 0-1 0 0,-1 0 1 0 0,1 0-1 0 0,-1 1 1 0 0,0-1-1 0 0,0 0 1 0 0,1 0-1 0 0,-1 0 1 0 0,0 0 0 0 0,1 0-1 0 0,-1 0 1 0 0,0 1-1 0 0,1-1 1 0 0,-1 0-1 0 0,0 0 1 0 0,0 0-1 0 0,1 1 1 0 0,-1-1-1 0 0,0 0 1 0 0,0 1-1 0 0,0-1 1 0 0,1 0-1 0 0,-1 0 1 0 0,0 1-1 0 0,0-1 1 0 0,0 0-1 0 0,0 1 1 0 0,0-1-1 0 0,1 0 1 0 0,-1 1-1 0 0,0-1 1 0 0,0 0 0 0 0,0 1-1 0 0,0-1 1 0 0,0 0-1 0 0,0 1 1 0 0,0-1-1 0 0,0 0 1 0 0,0 1-1 0 0,7 18 232 0 0,-1 13-217 0 0,0 0 1 0 0,-2 0-1 0 0,-2 0 0 0 0,-1 0 1 0 0,-4 49-1 0 0,1-3-4 0 0,-25 258 1618 0 0,26-326-1602 0 0,-5 11-164 0 0,-1-32-892 0 0,-2-35-692 0 0,10-44 1 0 0,14-93 1 0 0,-10 144 1684 0 0,2 0-1 0 0,2 0 1 0 0,2 1 0 0 0,28-69 0 0 0,-32 93 55 0 0,1 0 0 0 0,-1 1-1 0 0,2 0 1 0 0,0 0 0 0 0,16-17 0 0 0,-21 26-20 0 0,1-1-1 0 0,-1 1 1 0 0,1 0 0 0 0,0 0 0 0 0,0 1 0 0 0,0-1-1 0 0,0 1 1 0 0,1 0 0 0 0,0 1 0 0 0,-1-1-1 0 0,1 1 1 0 0,0 0 0 0 0,0 0 0 0 0,0 1-1 0 0,0 0 1 0 0,9-1 0 0 0,-13 3-3 0 0,0-1 0 0 0,-1 1 0 0 0,1-1 0 0 0,-1 1 0 0 0,1 0 0 0 0,-1 0 0 0 0,1-1 0 0 0,-1 1 0 0 0,0 0 0 0 0,1 0 0 0 0,-1 0-1 0 0,0 1 1 0 0,0-1 0 0 0,0 0 0 0 0,0 0 0 0 0,0 1 0 0 0,0-1 0 0 0,0 0 0 0 0,0 1 0 0 0,0-1 0 0 0,-1 1 0 0 0,1-1 0 0 0,0 1 0 0 0,-1-1 0 0 0,0 1 0 0 0,1 0 0 0 0,-1-1 0 0 0,0 1 0 0 0,0 0 0 0 0,0-1 0 0 0,0 1-1 0 0,0 0 1 0 0,0-1 0 0 0,-1 3 0 0 0,2 3 27 0 0,-2 0 0 0 0,1-1 0 0 0,-1 1 0 0 0,0 0 0 0 0,0 0 0 0 0,-1-1 0 0 0,-2 8-1 0 0,-6 6 191 0 0,0 0-1 0 0,-2-1 0 0 0,0-1 1 0 0,-20 24-1 0 0,26-35-771 0 0,0-1-1 0 0,-1 0 1 0 0,1 0-1 0 0,-2-1 1 0 0,-13 9 0 0 0,-11-2-5090 0 0,-3-7-3837 0 0,29-5 7694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9:07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7273 0 0,'17'-10'298'0'0,"-8"7"4904"0"0,-8 26-1852 0 0,-1 8-2430 0 0,5 141 969 0 0,-2-144-1619 0 0,0-1 1 0 0,3 1 0 0 0,0-1 0 0 0,12 32 0 0 0,-14-49-53 0 0,13 30 809 0 0,-16-40-1018 0 0,-1 1 1 0 0,1 0-1 0 0,0-1 0 0 0,-1 1 1 0 0,1 0-1 0 0,0-1 0 0 0,-1 1 1 0 0,1-1-1 0 0,0 1 0 0 0,0-1 1 0 0,0 1-1 0 0,-1-1 1 0 0,1 0-1 0 0,0 1 0 0 0,0-1 1 0 0,0 0-1 0 0,0 1 0 0 0,0-1 1 0 0,0 0-1 0 0,-1 0 0 0 0,1 0 1 0 0,0 0-1 0 0,0 0 1 0 0,0 0-1 0 0,0 0 0 0 0,0 0 1 0 0,0-1-1 0 0,0 1 0 0 0,0 0 1 0 0,0 0-1 0 0,-1-1 0 0 0,1 1 1 0 0,0-1-1 0 0,0 1 0 0 0,0-1 1 0 0,-1 1-1 0 0,1-1 1 0 0,0 1-1 0 0,-1-1 0 0 0,1 0 1 0 0,1 0-1 0 0,8-8-136 0 0,0-1 0 0 0,-1 0 0 0 0,0 0 0 0 0,0-1 0 0 0,-1 0 0 0 0,0 0 0 0 0,-1-1 0 0 0,-1 0 0 0 0,0 0 0 0 0,0 0 1 0 0,-1-1-1 0 0,-1 0 0 0 0,0 0 0 0 0,0 0 0 0 0,-2-1 0 0 0,2-20 0 0 0,-4 34 134 0 0,0-1 1 0 0,0 1-1 0 0,-1 0 1 0 0,1-1-1 0 0,0 1 1 0 0,-1 0-1 0 0,1-1 0 0 0,-1 1 1 0 0,1 0-1 0 0,0-1 1 0 0,-1 1-1 0 0,1 0 1 0 0,-1 0-1 0 0,1-1 1 0 0,-1 1-1 0 0,1 0 1 0 0,-1 0-1 0 0,1 0 0 0 0,-1 0 1 0 0,1 0-1 0 0,0 0 1 0 0,-1 0-1 0 0,1 0 1 0 0,-1 0-1 0 0,1 0 1 0 0,-1 0-1 0 0,1 0 0 0 0,-1 0 1 0 0,1 0-1 0 0,-1 0 1 0 0,1 0-1 0 0,-1 0 1 0 0,1 1-1 0 0,-1-1 1 0 0,1 0-1 0 0,-1 0 1 0 0,1 1-1 0 0,-1-1 0 0 0,-18 8 373 0 0,10-1-244 0 0,1 0 0 0 0,-1 1 1 0 0,2 0-1 0 0,-1 0 0 0 0,1 1 1 0 0,1 0-1 0 0,-1 0 0 0 0,1 0 0 0 0,1 1 1 0 0,0 0-1 0 0,0 0 0 0 0,1 0 1 0 0,1 1-1 0 0,-1-1 0 0 0,2 1 0 0 0,-1 0 1 0 0,2 0-1 0 0,-1 0 0 0 0,1 12 0 0 0,1-21-127 0 0,1 0-1 0 0,-1 0 1 0 0,1 0-1 0 0,-1 1 1 0 0,1-1-1 0 0,0 0 1 0 0,0-1-1 0 0,0 1 1 0 0,0 0-1 0 0,0 0 1 0 0,0 0-1 0 0,1-1 1 0 0,-1 1-1 0 0,1 0 1 0 0,-1-1-1 0 0,1 1 1 0 0,-1-1-1 0 0,1 0 1 0 0,0 1-1 0 0,0-1 0 0 0,0 0 1 0 0,0 0-1 0 0,0 0 1 0 0,-1-1-1 0 0,2 1 1 0 0,-1 0-1 0 0,0-1 1 0 0,0 1-1 0 0,2-1 1 0 0,7 3-1489 0 0,1-1-1 0 0,-1-1 1 0 0,23 1 0 0 0,1-3-5757 0 0,-17-7 4432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9:08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37 6777 0 0,'-1'0'106'0'0,"-1"-1"1"0"0,1 0 0 0 0,0 1 0 0 0,-1-1-1 0 0,1 0 1 0 0,0 0 0 0 0,-1 1 0 0 0,1-1 0 0 0,0 0-1 0 0,0 0 1 0 0,0 0 0 0 0,0-1 0 0 0,0 1-1 0 0,0 0 1 0 0,0 0 0 0 0,0 0 0 0 0,1-1-1 0 0,-1 1 1 0 0,0 0 0 0 0,1-1 0 0 0,-1 1-1 0 0,1-1 1 0 0,-1 1 0 0 0,1-1 0 0 0,0 1 0 0 0,0-1-1 0 0,0 1 1 0 0,0-1 0 0 0,0-1 0 0 0,-5 74 5520 0 0,-6 5-4436 0 0,3-29-1389 0 0,-2 69-1 0 0,9-74 71 0 0,1 31-514 0 0,8-26-3061 0 0,-3-28-4193 0 0,-4-17 6720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9:08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3 415 4728 0 0,'-2'22'292'0'0,"1"-1"2777"0"0,3-20-2977 0 0,-1 0-1 0 0,0 0 0 0 0,0-1 0 0 0,1 1 0 0 0,-1 0 0 0 0,0 0 1 0 0,1-1-1 0 0,-1 1 0 0 0,1-1 0 0 0,-1 0 0 0 0,1 1 0 0 0,-1-1 1 0 0,0 0-1 0 0,1 0 0 0 0,-1 0 0 0 0,1 0 0 0 0,-1 0 0 0 0,3 0 1 0 0,4-1-99 0 0,0-1 1 0 0,0 1-1 0 0,0-1 1 0 0,0 0 0 0 0,-1-1-1 0 0,1 0 1 0 0,-1 0-1 0 0,0-1 1 0 0,0 0 0 0 0,10-6-1 0 0,63-53-1012 0 0,-69 53 871 0 0,-1-1-1 0 0,1-1 1 0 0,-2 1 0 0 0,0-1 0 0 0,0-1-1 0 0,-1 0 1 0 0,-1 0 0 0 0,0-1-1 0 0,6-15 1 0 0,0-11 971 0 0,16-79 0 0 0,-14 49 1709 0 0,-27 148-1708 0 0,2 0 0 0 0,3 135 0 0 0,9-177 231 0 0,13 67 0 0 0,-5-40-745 0 0,-10-61-247 0 0,0 0 0 0 0,1 1 0 0 0,-1-1 0 0 0,0 0 1 0 0,1 0-1 0 0,-1 0 0 0 0,1 0 0 0 0,0 0 0 0 0,0 0 0 0 0,-1 0 1 0 0,1 0-1 0 0,3 3 0 0 0,-3-5-86 0 0,0-1-1 0 0,0 1 1 0 0,0 0 0 0 0,0-1 0 0 0,0 1-1 0 0,0-1 1 0 0,0 1 0 0 0,0-1 0 0 0,0 0-1 0 0,0 1 1 0 0,-1-1 0 0 0,1 0 0 0 0,0 0-1 0 0,0 0 1 0 0,-1 1 0 0 0,1-1 0 0 0,0 0-1 0 0,-1 0 1 0 0,1 0 0 0 0,-1 0 0 0 0,1 0-1 0 0,-1 0 1 0 0,0 0 0 0 0,1 0 0 0 0,-1 0-1 0 0,0-2 1 0 0,13-23-220 0 0,-9 15 212 0 0,1 0-1 0 0,0 1 1 0 0,1 0-1 0 0,0 0 1 0 0,0 0-1 0 0,1 1 1 0 0,0 0 0 0 0,17-15-1 0 0,-23 23 94 0 0,0 1 0 0 0,0-1 0 0 0,1 0 0 0 0,-1 1 0 0 0,0-1 0 0 0,1 0 0 0 0,-1 1 0 0 0,0 0 0 0 0,1-1 0 0 0,-1 1 0 0 0,1 0 0 0 0,-1 0 0 0 0,1 0 0 0 0,-1 0 0 0 0,1 0 0 0 0,-1 0 0 0 0,0 0 0 0 0,1 0 0 0 0,-1 1 0 0 0,1-1 0 0 0,-1 1 0 0 0,0-1 0 0 0,1 1 0 0 0,-1-1 0 0 0,0 1 0 0 0,1 0 0 0 0,-1 0 0 0 0,0-1 0 0 0,0 1 0 0 0,2 2 0 0 0,34 38 1046 0 0,-18-18-309 0 0,-14-18-601 0 0,1 0 0 0 0,0 0 1 0 0,0-1-1 0 0,0 0 0 0 0,1 0 0 0 0,-1-1 0 0 0,1 0 0 0 0,0 0 1 0 0,0 0-1 0 0,0-1 0 0 0,0 0 0 0 0,0 0 0 0 0,1-1 0 0 0,-1 0 1 0 0,0 0-1 0 0,1-1 0 0 0,14-1 0 0 0,-18 0-201 0 0,-1 1 0 0 0,1-1 0 0 0,0 0 0 0 0,-1-1 0 0 0,1 1 0 0 0,-1-1 0 0 0,0 1 0 0 0,1-1 0 0 0,-1 0 0 0 0,0-1 0 0 0,0 1 0 0 0,0 0 0 0 0,0-1 0 0 0,-1 1 0 0 0,4-5 1 0 0,0 1-124 0 0,-1-1 1 0 0,1 0 0 0 0,-1 0 0 0 0,-1 0 0 0 0,6-12-1 0 0,-7 14 15 0 0,-1-1-1 0 0,-1 1 0 0 0,1-1 0 0 0,-1 1 0 0 0,0-1 1 0 0,0 0-1 0 0,-1 1 0 0 0,1-1 0 0 0,-2-8 0 0 0,1 12 101 0 0,0 1-1 0 0,0-1 0 0 0,-1 1 1 0 0,1-1-1 0 0,-1 0 0 0 0,1 1 1 0 0,-1-1-1 0 0,1 1 0 0 0,-1-1 1 0 0,0 1-1 0 0,0 0 0 0 0,1-1 1 0 0,-1 1-1 0 0,0 0 0 0 0,0-1 1 0 0,-1 1-1 0 0,1 0 0 0 0,0 0 1 0 0,0 0-1 0 0,0 0 0 0 0,-1 0 1 0 0,1 0-1 0 0,-1 1 1 0 0,1-1-1 0 0,-1 0 0 0 0,1 1 1 0 0,-1-1-1 0 0,1 1 0 0 0,-1-1 1 0 0,1 1-1 0 0,-1 0 0 0 0,1-1 1 0 0,-1 1-1 0 0,-3 0 0 0 0,3 1 50 0 0,0 0-1 0 0,0 1 0 0 0,-1-1 1 0 0,1 0-1 0 0,0 1 0 0 0,0-1 1 0 0,0 1-1 0 0,0-1 0 0 0,1 1 1 0 0,-1 0-1 0 0,0 0 1 0 0,1 0-1 0 0,-3 4 0 0 0,-19 30 596 0 0,19-28-461 0 0,1 0 0 0 0,0 1-1 0 0,0-1 1 0 0,0 1-1 0 0,1 0 1 0 0,0 0 0 0 0,1 0-1 0 0,0 0 1 0 0,1 0-1 0 0,0 0 1 0 0,1 14 0 0 0,0-19-107 0 0,0 0 0 0 0,0-1 1 0 0,0 1-1 0 0,0-1 1 0 0,1 1-1 0 0,-1-1 0 0 0,1 1 1 0 0,0-1-1 0 0,0 0 1 0 0,0 0-1 0 0,1 0 0 0 0,-1 0 1 0 0,1 0-1 0 0,0-1 1 0 0,0 1-1 0 0,-1-1 0 0 0,2 0 1 0 0,-1 0-1 0 0,0 0 0 0 0,0 0 1 0 0,1 0-1 0 0,-1 0 1 0 0,1-1-1 0 0,-1 0 0 0 0,1 0 1 0 0,0 0-1 0 0,-1 0 1 0 0,1-1-1 0 0,0 1 0 0 0,4-1 1 0 0,12 2-896 0 0,0-1 0 0 0,0-1 1 0 0,36-5-1 0 0,-26 0-5900 0 0,52-17 0 0 0,-58 15 4130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9:09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44 4584 0 0,'0'0'101'0'0,"1"-1"-1"0"0,0 0 1 0 0,0 1-1 0 0,-1-1 1 0 0,1 1-1 0 0,0-1 1 0 0,-1 0-1 0 0,1 0 1 0 0,-1 1-1 0 0,1-1 1 0 0,-1 0-1 0 0,1 0 1 0 0,-1 0-1 0 0,1 0 1 0 0,-1 1-1 0 0,0-1 1 0 0,0 0-1 0 0,1 0 1 0 0,-1 0-1 0 0,0 0 1 0 0,0 0-1 0 0,0 0 1 0 0,0 0-1 0 0,0 0 1 0 0,0 0-1 0 0,0 0 1 0 0,0 0-1 0 0,0 0 1 0 0,-1 0-1 0 0,1 1 1 0 0,0-1-1 0 0,-1 0 1 0 0,1 0-1 0 0,-1 0 1 0 0,1 0-1 0 0,-1 0 1 0 0,1 1-1 0 0,-1-1 1 0 0,1 0-1 0 0,-1 0 1 0 0,0 1-1 0 0,1-1 1 0 0,-1 1-1 0 0,0-1 1 0 0,1 0-1 0 0,-1 1 1 0 0,0-1-1 0 0,0 1 1 0 0,0 0-1 0 0,0-1 1 0 0,0 1-1 0 0,1 0 1 0 0,-1-1-1 0 0,0 1 1 0 0,0 0-1 0 0,-2 0 1 0 0,0-1 3 0 0,-1 0 1 0 0,0 1-1 0 0,0-1 1 0 0,1 1-1 0 0,-1 0 1 0 0,0 0-1 0 0,0 0 0 0 0,1 1 1 0 0,-1-1-1 0 0,0 1 1 0 0,0 0-1 0 0,1 0 1 0 0,-6 2-1 0 0,-2 4 9 0 0,1 1 1 0 0,0 0-1 0 0,0 0 0 0 0,0 0 0 0 0,2 1 0 0 0,-1 1 1 0 0,1 0-1 0 0,0 0 0 0 0,1 0 0 0 0,0 1 0 0 0,1 0 1 0 0,0 1-1 0 0,1-1 0 0 0,0 1 0 0 0,0 0 1 0 0,2 0-1 0 0,-1 1 0 0 0,2-1 0 0 0,0 1 0 0 0,-1 15 1 0 0,3-28-92 0 0,1 1 1 0 0,-1-1-1 0 0,1 0 1 0 0,-1 1-1 0 0,0-1 1 0 0,1 1-1 0 0,-1-1 1 0 0,1 0-1 0 0,0 1 1 0 0,-1-1-1 0 0,1 0 1 0 0,-1 1-1 0 0,1-1 1 0 0,-1 0-1 0 0,1 0 1 0 0,0 0-1 0 0,-1 0 1 0 0,1 1-1 0 0,0-1 1 0 0,-1 0-1 0 0,1 0 1 0 0,-1 0-1 0 0,1 0 1 0 0,0-1-1 0 0,-1 1 1 0 0,1 0-1 0 0,0 0 1 0 0,-1 0-1 0 0,1 0 1 0 0,-1-1-1 0 0,1 1 1 0 0,0 0-1 0 0,-1 0 1 0 0,2-1-1 0 0,21-9 534 0 0,98-102 848 0 0,-108 100-1367 0 0,-10 8-22 0 0,0 0 1 0 0,0 0 0 0 0,1 1-1 0 0,0-1 1 0 0,-1 1-1 0 0,1 0 1 0 0,1 0-1 0 0,-1 1 1 0 0,0-1-1 0 0,1 1 1 0 0,-1 0 0 0 0,1 0-1 0 0,0 0 1 0 0,5-1-1 0 0,-6 10 25 0 0,-1-1 1 0 0,0 1-1 0 0,0 0 0 0 0,-1 0 0 0 0,0 0 0 0 0,0 0 0 0 0,1 12 1 0 0,5 59 56 0 0,-4 125 0 0 0,-5-129-100 0 0,0-34 482 0 0,-1-1 0 0 0,-3 0 1 0 0,-1-1-1 0 0,-22 75 0 0 0,28-110-392 0 0,-19 41 1407 0 0,18-42-1479 0 0,0-1 1 0 0,0 1 0 0 0,0 0 0 0 0,0-1 0 0 0,0 0-1 0 0,-1 1 1 0 0,1-1 0 0 0,0 1 0 0 0,-1-1-1 0 0,1 0 1 0 0,-1 0 0 0 0,1 0 0 0 0,-1 0 0 0 0,0 0-1 0 0,1 0 1 0 0,-1-1 0 0 0,0 1 0 0 0,0 0 0 0 0,0-1-1 0 0,1 1 1 0 0,-1-1 0 0 0,-2 0 0 0 0,2 0-35 0 0,1-1 0 0 0,-1 1 0 0 0,1-1 1 0 0,-1 0-1 0 0,1 0 0 0 0,0 0 0 0 0,-1 0 1 0 0,1 0-1 0 0,0 0 0 0 0,-1 0 0 0 0,1 0 0 0 0,0-1 1 0 0,0 1-1 0 0,0 0 0 0 0,0-1 0 0 0,-1-2 1 0 0,-17-30-230 0 0,15 27 184 0 0,-5-14-15 0 0,0 0 1 0 0,2 0-1 0 0,0-1 0 0 0,1 0 1 0 0,1-1-1 0 0,2 1 0 0 0,0-1 1 0 0,1 1-1 0 0,2-36 0 0 0,1 49 22 0 0,0 0 0 0 0,0 1 0 0 0,1-1 0 0 0,0 0-1 0 0,1 1 1 0 0,0-1 0 0 0,1 1 0 0 0,-1 0 0 0 0,1 0 0 0 0,1 0-1 0 0,9-12 1 0 0,27-30-3360 0 0,3 8-5036 0 0,-32 31 6309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23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23 7033 0 0,'-10'-15'148'0'0,"5"11"-76"0"0,4 3-76 0 0,-4-1-80 0 0,3 2-152 0 0,-2 0-236 0 0,2 0-252 0 0,0 0-225 0 0</inkml:trace>
  <inkml:trace contextRef="#ctx0" brushRef="#br0" timeOffset="1">145 100 5248 0 0,'1'1'251'0'0,"0"1"-1"0"0,0-1 0 0 0,-1 0 0 0 0,1 0 0 0 0,0 0 0 0 0,-1 1 0 0 0,1-1 0 0 0,-1 0 0 0 0,1 0 0 0 0,-1 1 0 0 0,0-1 0 0 0,0 1 0 0 0,1-1 0 0 0,-1 0 0 0 0,0 1 1 0 0,0-1-1 0 0,0 0 0 0 0,0 1 0 0 0,-1-1 0 0 0,1 1 0 0 0,0-1 0 0 0,-1 0 0 0 0,0 3 0 0 0,-23 22 2240 0 0,3-8-1777 0 0,8-4-179 0 0,8-10-327 0 0,0 0 1 0 0,1 0-1 0 0,0 1 1 0 0,-1 0-1 0 0,2 0 0 0 0,-1 0 1 0 0,0 0-1 0 0,1 1 0 0 0,0-1 1 0 0,0 1-1 0 0,1 0 1 0 0,0-1-1 0 0,0 1 0 0 0,0 0 1 0 0,-1 12-1 0 0,3-17-170 0 0,0 1-1 0 0,1 0 1 0 0,0-1-1 0 0,-1 0 1 0 0,1 1-1 0 0,0-1 1 0 0,-1 1-1 0 0,1-1 1 0 0,0 0-1 0 0,0 1 1 0 0,0-1-1 0 0,0 0 1 0 0,1 0-1 0 0,-1 0 1 0 0,0 0-1 0 0,0 0 1 0 0,1 0-1 0 0,-1 0 1 0 0,0 0-1 0 0,1-1 1 0 0,-1 1-1 0 0,1-1 1 0 0,-1 1-1 0 0,1-1 1 0 0,-1 1-1 0 0,1-1 1 0 0,0 0-1 0 0,-1 1 1 0 0,1-1-1 0 0,1 0 1 0 0,57 3-3830 0 0,-52-3 2311 0 0,8 0-1458 0 0,3 0 87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9:10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8193 0 0,'3'-4'174'0'0,"9"-17"2218"0"0,-12 21-2164 0 0,2 56 3538 0 0,-2-55-3666 0 0,0 0 1 0 0,0 0 0 0 0,0 0-1 0 0,0 0 1 0 0,0-1 0 0 0,0 1-1 0 0,0 0 1 0 0,1 0 0 0 0,-1 0 0 0 0,0-1-1 0 0,1 1 1 0 0,-1 0 0 0 0,1 0-1 0 0,-1-1 1 0 0,1 1 0 0 0,-1 0-1 0 0,1-1 1 0 0,-1 1 0 0 0,1-1-1 0 0,-1 1 1 0 0,1-1 0 0 0,0 1-1 0 0,-1-1 1 0 0,1 1 0 0 0,0-1-1 0 0,0 1 1 0 0,1-1 0 0 0,20-15 286 0 0,98-132-436 0 0,-120 147 72 0 0,0 0 1 0 0,0-1-1 0 0,0 1 1 0 0,1 0 0 0 0,-1 0-1 0 0,0 0 1 0 0,0 0-1 0 0,0 0 1 0 0,1-1 0 0 0,-1 1-1 0 0,0 0 1 0 0,0 0-1 0 0,1 0 1 0 0,-1 0-1 0 0,0 0 1 0 0,1 0 0 0 0,-1 0-1 0 0,0 0 1 0 0,0 0-1 0 0,1 0 1 0 0,-1 0 0 0 0,0 0-1 0 0,0 0 1 0 0,1 0-1 0 0,-1 0 1 0 0,0 0-1 0 0,0 0 1 0 0,1 0 0 0 0,-1 1-1 0 0,0-1 1 0 0,0 0-1 0 0,1 0 1 0 0,-1 0 0 0 0,0 0-1 0 0,0 0 1 0 0,0 1-1 0 0,1-1 1 0 0,-1 0 0 0 0,9 14 289 0 0,5 26-431 0 0,-11-31 162 0 0,21 39-648 0 0,-5-25-3028 0 0,-18-22 2941 0 0,0 0 0 0 0,0 0 0 0 0,0-1-1 0 0,1 1 1 0 0,-1 0 0 0 0,0 0 0 0 0,0-1 0 0 0,1 1-1 0 0,-1-1 1 0 0,0 1 0 0 0,1-1 0 0 0,-1 1-1 0 0,0-1 1 0 0,2 0 0 0 0,2 0-614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9:10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17 366 7785 0 0,'0'1'76'0'0,"1"-1"0"0"0,-1 0 1 0 0,1 0-1 0 0,-1 1 0 0 0,1-1 1 0 0,-1 1-1 0 0,0-1 1 0 0,1 0-1 0 0,-1 1 0 0 0,1-1 1 0 0,-1 1-1 0 0,0-1 0 0 0,0 1 1 0 0,1-1-1 0 0,-1 1 0 0 0,0-1 1 0 0,0 1-1 0 0,0-1 0 0 0,1 1 1 0 0,-1-1-1 0 0,0 1 0 0 0,0 0 1 0 0,0-1-1 0 0,0 1 0 0 0,0-1 1 0 0,0 1-1 0 0,0-1 0 0 0,0 1 1 0 0,0-1-1 0 0,-1 1 1 0 0,1 0-1 0 0,0-1 0 0 0,0 1 1 0 0,0-1-1 0 0,-1 1 0 0 0,-7 33 4182 0 0,4-17-2809 0 0,-5 65-13605 0 0</inkml:trace>
  <inkml:trace contextRef="#ctx0" brushRef="#br0" timeOffset="1">40 52 13101 0 0,'8'-15'288'0'0,"-8"8"-156"0"0,0 0-120 0 0,0 1 20 0 0,0 0-16 0 0,0 2 48 0 0,0 1-104 0 0,0 1-76 0 0,0 0-156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9:1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17 11685 0 0,'1'-2'50'0'0,"-1"1"1"0"0,1 0-1 0 0,0 0 0 0 0,-1 0 1 0 0,1 0-1 0 0,0 0 0 0 0,0 0 1 0 0,0 0-1 0 0,-1 0 0 0 0,1 1 1 0 0,0-1-1 0 0,0 0 0 0 0,0 0 1 0 0,0 1-1 0 0,1-1 0 0 0,-1 0 0 0 0,2 0 1 0 0,-3 1 71 0 0,1 0 0 0 0,0 0 0 0 0,-1 0 0 0 0,1 0 0 0 0,0 0 0 0 0,-1 0 0 0 0,1 1 0 0 0,0-1 0 0 0,-1 0 0 0 0,1 0 0 0 0,0 1 0 0 0,-1-1 0 0 0,1 0 0 0 0,-1 1 0 0 0,1-1 0 0 0,-1 0 0 0 0,1 1 0 0 0,0-1 0 0 0,-1 1 0 0 0,0-1 0 0 0,1 1 0 0 0,-1-1 0 0 0,1 1 0 0 0,1 2 149 0 0,0 0 0 0 0,-1 0-1 0 0,1 0 1 0 0,-1 0-1 0 0,0 1 1 0 0,1-1 0 0 0,-2 0-1 0 0,1 1 1 0 0,0-1 0 0 0,-1 0-1 0 0,1 6 1 0 0,-3 43 373 0 0,-11 58 0 0 0,-2 30-548 0 0,15-129-688 0 0,-3 67 1573 0 0,3-52-3992 0 0,0 0-4705 0 0</inkml:trace>
  <inkml:trace contextRef="#ctx0" brushRef="#br0" timeOffset="1">11 358 10045 0 0,'-10'-1'3406'0'0,"10"-2"-1407"0"0,16-7-912 0 0,28-6-1407 0 0,65-11-2503 0 0,2 5-5075 0 0,-86 18 5464 0 0,-6 0 884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9:1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7457 0 0,'-8'12'1230'0'0,"-1"-1"1"0"0,0 0-1 0 0,0-1 1 0 0,-17 14-1 0 0,14-14-759 0 0,1 1-1 0 0,1 1 1 0 0,-14 17-1 0 0,13-2 92 0 0,15-20-427 0 0,13-12-472 0 0,11-11-83 0 0,-23 12 388 0 0,1 0 0 0 0,0 1-1 0 0,1-1 1 0 0,-1 1 0 0 0,0 1 0 0 0,1-1-1 0 0,-1 1 1 0 0,1 0 0 0 0,0 0 0 0 0,0 1-1 0 0,9-1 1 0 0,-14 3 43 0 0,-1-1 1 0 0,1 1-1 0 0,-1 0 1 0 0,0-1-1 0 0,1 1 0 0 0,-1 0 1 0 0,0 0-1 0 0,0 0 0 0 0,1 0 1 0 0,-1 0-1 0 0,0 0 0 0 0,0 0 1 0 0,0 0-1 0 0,0 0 1 0 0,0 1-1 0 0,-1-1 0 0 0,1 0 1 0 0,1 3-1 0 0,15 33 766 0 0,-12-27-35 0 0,-2 8 1352 0 0,-3-12-1261 0 0,-3-8-597 0 0,1-2-232 0 0,1 0-1 0 0,0 0 1 0 0,0 0-1 0 0,0 0 1 0 0,0 0-1 0 0,0 0 1 0 0,1 0-1 0 0,0-1 1 0 0,-1 1-1 0 0,2 0 1 0 0,-1 0-1 0 0,0 0 1 0 0,1 0-1 0 0,0 0 1 0 0,0 0-1 0 0,0 0 1 0 0,0 0-1 0 0,1 0 1 0 0,0 0-1 0 0,-1 0 1 0 0,2 1-1 0 0,-1-1 0 0 0,0 1 1 0 0,1-1-1 0 0,-1 1 1 0 0,1 0-1 0 0,0 0 1 0 0,0 0-1 0 0,6-4 1 0 0,1-1-836 0 0,0 0 1 0 0,1 0 0 0 0,17-8-1 0 0,32-11-7835 0 0,-45 21 6542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6:43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15 130 3764 0 0,'11'4'2786'0'0,"-6"-1"1"0"0,-4 20-1758 0 0,-15 151 1364 0 0,0 4-971 0 0,11-137 1013 0 0,3-38-1883 0 0,1-8-393 0 0,4-16-816 0 0,25-139-1581 0 0,-22 107 1809 0 0,25-93 0 0 0,-25 123 406 0 0,20-44 0 0 0,-25 60 28 0 0,1 0 1 0 0,0 0-1 0 0,1 1 0 0 0,0 0 1 0 0,-1 0-1 0 0,2 0 1 0 0,-1 1-1 0 0,1-1 0 0 0,0 1 1 0 0,9-6-1 0 0,-13 10 23 0 0,0 0 0 0 0,0 0 0 0 0,0 0 0 0 0,1 0 0 0 0,-1 0 0 0 0,0 1 0 0 0,0-1 0 0 0,1 1 1 0 0,-1-1-1 0 0,0 1 0 0 0,0 0 0 0 0,1 0 0 0 0,-1 0 0 0 0,0 0 0 0 0,1 0 0 0 0,-1 1 0 0 0,0-1 0 0 0,1 1 0 0 0,-1-1 0 0 0,0 1 0 0 0,0 0 0 0 0,0 0 0 0 0,1 0 0 0 0,-1 0 0 0 0,0 0 0 0 0,0 0 0 0 0,-1 1 0 0 0,1-1 0 0 0,0 1 0 0 0,0-1 0 0 0,-1 1 0 0 0,1 0 0 0 0,-1 0 0 0 0,1 0 0 0 0,-1 0 0 0 0,0 0 0 0 0,2 2 0 0 0,-1-1 35 0 0,-1 0 0 0 0,1 0 0 0 0,0 0 0 0 0,-1 0 0 0 0,0 1 0 0 0,0-1 0 0 0,0 0 0 0 0,0 1 0 0 0,0-1-1 0 0,-1 1 1 0 0,1-1 0 0 0,-1 1 0 0 0,0-1 0 0 0,0 1 0 0 0,0-1 0 0 0,-1 0 0 0 0,1 1 0 0 0,-1-1 0 0 0,0 1 0 0 0,0-1-1 0 0,0 0 1 0 0,0 1 0 0 0,-3 4 0 0 0,-7 6 30 0 0,0-1 0 0 0,-1 0 0 0 0,0 0 0 0 0,-20 15-1 0 0,-17-1-2454 0 0,43-25 1232 0 0,0 0 0 0 0,-1 0 0 0 0,1 0 0 0 0,-1-1 0 0 0,0 0 0 0 0,-9 0 0 0 0,11-1-576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6:43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58 6121 0 0,'0'-58'3285'0'0,"-17"93"-1739"0"0,-36 126-433 0 0,-52 275 1 0 0,103-427-1269 0 0,-6 70 397 0 0,7-75-488 0 0,1-1 0 0 0,0 1 0 0 0,0 0 0 0 0,0 0 0 0 0,1 0 0 0 0,-1 0 0 0 0,1-1 0 0 0,0 1 0 0 0,0 0 0 0 0,0-1 0 0 0,0 1 0 0 0,1-1 0 0 0,0 1 0 0 0,-1-1 0 0 0,1 0 0 0 0,4 6 0 0 0,-5-9-40 0 0,0 1 0 0 0,1 0 0 0 0,-1-1 0 0 0,0 1 0 0 0,0-1 0 0 0,1 1 0 0 0,-1-1-1 0 0,0 0 1 0 0,1 1 0 0 0,-1-1 0 0 0,0 0 0 0 0,1 0 0 0 0,-1 0 0 0 0,0 0 0 0 0,1 0 0 0 0,-1 0 0 0 0,0 0 0 0 0,1-1-1 0 0,-1 1 1 0 0,2-1 0 0 0,7-8-1242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6:44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6109 0 0,'-19'16'4658'0'0,"-25"30"-4601"0"0,38-40 311 0 0,-102 124 1317 0 0,89-107-580 0 0,16-17 720 0 0,11-10-1481 0 0,12-12-436 0 0,19-25-330 0 0,-33 32 379 0 0,1 0 0 0 0,0 1 0 0 0,1 0 0 0 0,0 1 0 0 0,0-1 0 0 0,1 1 0 0 0,0 1 0 0 0,0 0-1 0 0,0 0 1 0 0,13-5 0 0 0,-21 11 108 0 0,1 0-1 0 0,-1 0 0 0 0,0 0 1 0 0,1 0-1 0 0,-1 0 0 0 0,0 1 0 0 0,1-1 1 0 0,-1 0-1 0 0,0 1 0 0 0,0-1 0 0 0,0 1 1 0 0,1-1-1 0 0,-1 1 0 0 0,0-1 1 0 0,0 1-1 0 0,0 0 0 0 0,0 0 0 0 0,0 0 1 0 0,0-1-1 0 0,0 1 0 0 0,0 0 1 0 0,0 0-1 0 0,0 0 0 0 0,-1 0 0 0 0,1 1 1 0 0,0-1-1 0 0,-1 0 0 0 0,1 0 1 0 0,-1 0-1 0 0,1 0 0 0 0,-1 1 0 0 0,1 1 1 0 0,16 57-18 0 0,-8-28 132 0 0,-8-28-155 0 0,0 0 1 0 0,1 0-1 0 0,0-1 1 0 0,0 1-1 0 0,0 0 1 0 0,0-1-1 0 0,1 0 0 0 0,-1 0 1 0 0,1 1-1 0 0,0-1 1 0 0,0-1-1 0 0,0 1 1 0 0,0 0-1 0 0,0-1 1 0 0,1 0-1 0 0,5 4 0 0 0,-5-5-76 0 0,-1 0 0 0 0,0 0-1 0 0,1-1 1 0 0,-1 1-1 0 0,1-1 1 0 0,-1 0 0 0 0,1 0-1 0 0,-1 0 1 0 0,1-1-1 0 0,-1 1 1 0 0,0-1 0 0 0,1 1-1 0 0,-1-1 1 0 0,0 0-1 0 0,1-1 1 0 0,-1 1-1 0 0,0 0 1 0 0,0-1 0 0 0,5-3-1 0 0,11-9-380 0 0,0 0-1 0 0,0-1 1 0 0,-2-1 0 0 0,0 0-1 0 0,16-22 1 0 0,35-50 1651 0 0,-66 83 163 0 0,-14 17-872 0 0,-17 25-169 0 0,4 22 99 0 0,19-17 3196 0 0,6-42-3613 0 0,1 1-1 0 0,-1 0 1 0 0,1-1-1 0 0,-1 1 1 0 0,0-1-1 0 0,1 1 1 0 0,-1-1-1 0 0,1 1 1 0 0,-1-1 0 0 0,1 0-1 0 0,-1 1 1 0 0,1-1-1 0 0,0 1 1 0 0,-1-1-1 0 0,1 0 1 0 0,-1 0 0 0 0,1 1-1 0 0,0-1 1 0 0,-1 0-1 0 0,1 0 1 0 0,0 0-1 0 0,-1 0 1 0 0,1 0-1 0 0,0 0 1 0 0,-1 0 0 0 0,1 0-1 0 0,0 0 1 0 0,-1 0-1 0 0,1 0 1 0 0,0 0-1 0 0,-1 0 1 0 0,1 0-1 0 0,-1-1 1 0 0,1 1 0 0 0,0 0-1 0 0,-1 0 1 0 0,1-1-1 0 0,0 0 1 0 0,25-8-84 0 0,56-42 50 0 0,-74 46 18 0 0,1 2-1 0 0,-1-1 0 0 0,1 1 1 0 0,-1 0-1 0 0,1 1 0 0 0,0 0 1 0 0,0 0-1 0 0,14 0 0 0 0,-21 2 27 0 0,0 1-1 0 0,0-1 0 0 0,0 1 0 0 0,0 0 0 0 0,0 0 0 0 0,0 0 0 0 0,0 0 1 0 0,0 0-1 0 0,-1 0 0 0 0,1 0 0 0 0,0 1 0 0 0,-1-1 0 0 0,1 1 0 0 0,-1-1 0 0 0,1 1 1 0 0,-1 0-1 0 0,0-1 0 0 0,1 1 0 0 0,-1 0 0 0 0,1 3 0 0 0,18 41 650 0 0,-12-9-637 0 0,-2 1-1 0 0,-1-1 1 0 0,-2 1-1 0 0,-4 76 1 0 0,1-50 34 0 0,-2-9-67 0 0,-2 0 1 0 0,-2-1-1 0 0,-18 74 1 0 0,21-113 66 0 0,-1-1 1 0 0,-1 0 0 0 0,0 0 0 0 0,-12 21 0 0 0,15-31-106 0 0,0-1 0 0 0,0 0 0 0 0,-1 1 1 0 0,1-1-1 0 0,-1 0 0 0 0,1 0 0 0 0,-1-1 0 0 0,0 1 1 0 0,0-1-1 0 0,0 1 0 0 0,-1-1 0 0 0,1 0 0 0 0,0 0 1 0 0,-1 0-1 0 0,1-1 0 0 0,-1 1 0 0 0,0-1 0 0 0,0 0 1 0 0,1 0-1 0 0,-1 0 0 0 0,0 0 0 0 0,-6 0 1 0 0,3-2-9 0 0,1 0 0 0 0,-1-1 0 0 0,1 1 0 0 0,0-1 0 0 0,-1 0 1 0 0,1-1-1 0 0,0 0 0 0 0,1 0 0 0 0,-1 0 0 0 0,0 0 0 0 0,1-1 1 0 0,0 0-1 0 0,-1 0 0 0 0,2-1 0 0 0,-1 1 0 0 0,0-1 0 0 0,1 0 1 0 0,0-1-1 0 0,-4-6 0 0 0,-1-1 14 0 0,0-1 1 0 0,1 0-1 0 0,1 0 1 0 0,0-1-1 0 0,1 0 0 0 0,-8-29 1 0 0,10 27 70 0 0,0 0 1 0 0,2 0-1 0 0,0 0 1 0 0,0 0-1 0 0,2-1 0 0 0,2-21 1 0 0,-1 30-120 0 0,1 0 0 0 0,0 1 0 0 0,1-1-1 0 0,0 1 1 0 0,0-1 0 0 0,1 1 0 0 0,0 0 0 0 0,0 1 0 0 0,1-1 0 0 0,0 1-1 0 0,0 0 1 0 0,1 0 0 0 0,12-12 0 0 0,8-4-2428 0 0,48-34 0 0 0,-1 13-7930 0 0,-56 35 8354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6:4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30 8421 0 0,'-9'-20'-35'0'0,"4"10"2965"0"0,-3 24-1207 0 0,5-4-1905 0 0,-47 147 1131 0 0,40-102-3576 0 0,6-2-4123 0 0,4-49 5537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6:45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9673 0 0,'17'-68'424'0'0,"-15"67"-1954"0"0,-2 1 1403 0 0,0 0 0 0 0,0 0-1 0 0,1 0 1 0 0,-1 0-1 0 0,0 0 1 0 0,0 0-1 0 0,0 0 1 0 0,0 0-1 0 0,1 0 1 0 0,-1 0-1 0 0,0 0 1 0 0,0 0 0 0 0,0 0-1 0 0,1 0 1 0 0,-1 0-1 0 0,0 0 1 0 0,0 0-1 0 0,0 0 1 0 0,0 0-1 0 0,1 0 1 0 0,-1 0-1 0 0,0 1 1 0 0,0-1-1 0 0,1 1-1401 0 0,-1 0 1402 0 0,1-1-1 0 0,-1 0 1 0 0,0 0-1 0 0,0 0 1 0 0,0 0-1 0 0,0 1 1 0 0,0-1-1 0 0,0 0 1 0 0,0 0-1 0 0,0 0 1 0 0,0 1 0 0 0,0-1-1 0 0,0 0 1 0 0,0 0-1 0 0,0 0 1 0 0,-1 0-1 0 0,1 1 1 0 0,0-1-1 0 0,2 4-84 0 0,-1-1-461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6:4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3088 0 0,'3'0'469'0'0,"0"0"-1"0"0,0 1 1 0 0,0-1 0 0 0,0 0-1 0 0,0 1 1 0 0,-1 0-1 0 0,1-1 1 0 0,0 1-1 0 0,0 0 1 0 0,-1 1-1 0 0,1-1 1 0 0,-1 0 0 0 0,1 1-1 0 0,-1-1 1 0 0,0 1-1 0 0,1 0 1 0 0,2 2-1 0 0,-2 0 0 0 0,-1 0 0 0 0,1 0-1 0 0,0 0 1 0 0,-1 0-1 0 0,0 0 1 0 0,0 0 0 0 0,0 0-1 0 0,-1 1 1 0 0,3 8 0 0 0,-1 9 180 0 0,0-1 1 0 0,-2 1-1 0 0,-1 41 1 0 0,-1-32-570 0 0,-13 203 674 0 0,14-225-667 0 0,0-1-1 0 0,1 1 1 0 0,-1 0-1 0 0,2-1 0 0 0,-1 1 1 0 0,2-1-1 0 0,-1 1 1 0 0,4 8-1 0 0,-5-16-135 0 0,0 1-1 0 0,0-1 1 0 0,0 1-1 0 0,0-1 0 0 0,0 0 1 0 0,0 1-1 0 0,0-1 0 0 0,0 0 1 0 0,0 0-1 0 0,1 0 1 0 0,-1 1-1 0 0,0-2 0 0 0,1 1 1 0 0,-1 0-1 0 0,1 0 1 0 0,-1 0-1 0 0,1-1 0 0 0,2 2 1 0 0,-1-2-218 0 0,0 0 0 0 0,-1 0 1 0 0,1 0-1 0 0,0 0 0 0 0,-1-1 0 0 0,1 1 1 0 0,0-1-1 0 0,-1 1 0 0 0,1-1 1 0 0,0 0-1 0 0,-1 0 0 0 0,0 0 0 0 0,1-1 1 0 0,-1 1-1 0 0,4-3 0 0 0,58-46-10589 0 0,-55 42 9633 0 0</inkml:trace>
  <inkml:trace contextRef="#ctx0" brushRef="#br0" timeOffset="1">4 355 12733 0 0,'-1'0'143'0'0,"1"0"0"0"0,0 0 0 0 0,0 0 0 0 0,0 0 0 0 0,-1 1 0 0 0,1-1 0 0 0,0 0 0 0 0,0 0 0 0 0,0 0-1 0 0,0 1 1 0 0,0-1 0 0 0,-1 0 0 0 0,1 0 0 0 0,0 0 0 0 0,0 1 0 0 0,0-1 0 0 0,0 0 0 0 0,0 0 0 0 0,0 1 0 0 0,0-1 0 0 0,0 0 0 0 0,0 0 0 0 0,0 1 0 0 0,0-1-1 0 0,0 0 1 0 0,0 0 0 0 0,0 1 0 0 0,0-1 0 0 0,0 0 0 0 0,0 0 0 0 0,0 1 0 0 0,0-1 0 0 0,0 0 0 0 0,0 0 0 0 0,0 0 0 0 0,1 1 0 0 0,-1-1 0 0 0,0 0-1 0 0,0 0 1 0 0,0 0 0 0 0,0 1 0 0 0,1-1 0 0 0,-1 0 0 0 0,0 0 0 0 0,0 0 0 0 0,0 0 0 0 0,1 1 0 0 0,-1-1 0 0 0,0 0 0 0 0,0 0 0 0 0,0 0 0 0 0,1 0 0 0 0,-1 0-1 0 0,23 1 2032 0 0,39-10-3395 0 0,-52 7 1838 0 0,89-15-1997 0 0,0 1-3339 0 0,-17 3-2231 0 0,-47 7 4519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24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18 4452 0 0,'-43'-17'5222'0'0,"37"17"-5089"0"0,0 0 0 0 0,0 1 0 0 0,0 0-1 0 0,0 0 1 0 0,0 0 0 0 0,0 1 0 0 0,0 0 0 0 0,0 0 0 0 0,1 1 0 0 0,-1 0 0 0 0,1 0 0 0 0,0 0 0 0 0,-6 4 0 0 0,4-2-105 0 0,0 0 0 0 0,0 1 0 0 0,1 0-1 0 0,-1 0 1 0 0,1 0 0 0 0,1 1 0 0 0,-1 0-1 0 0,-7 13 1 0 0,13-19-59 0 0,-1 0 0 0 0,0 0 0 0 0,1 0 0 0 0,-1 0 0 0 0,1 0 0 0 0,0 1 0 0 0,-1-1 1 0 0,1 0-1 0 0,0 0 0 0 0,0 0 0 0 0,0 1 0 0 0,0-1 0 0 0,0 0 0 0 0,0 0 0 0 0,0 1 0 0 0,0-1 0 0 0,0 0 0 0 0,1 0 0 0 0,-1 0 0 0 0,0 0 0 0 0,1 1 0 0 0,-1-1 0 0 0,1 0 0 0 0,-1 0 0 0 0,1 0 0 0 0,0 0 1 0 0,-1 0-1 0 0,1 0 0 0 0,0 0 0 0 0,0 0 0 0 0,0 0 0 0 0,-1 0 0 0 0,1-1 0 0 0,0 1 0 0 0,0 0 0 0 0,0-1 0 0 0,1 1 0 0 0,-1 0 0 0 0,0-1 0 0 0,0 1 0 0 0,0-1 0 0 0,0 0 0 0 0,0 1 0 0 0,2-1 0 0 0,5 2-1126 0 0,0 0 0 0 0,0 0 0 0 0,0-1 0 0 0,1-1 0 0 0,8 1 0 0 0,-1-1 167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9:12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7505 0 0,'1'-21'6263'0'0,"2"32"-2147"0"0,2 37-2357 0 0,-5 131 975 0 0,3-170-2445 0 0,5-15-378 0 0,11-25-521 0 0,-14 23 451 0 0,3-5-79 0 0,46-62-593 0 0,-49 70 822 0 0,-1-1 0 0 0,1 2 0 0 0,0-1 0 0 0,1 1 0 0 0,-1-1 0 0 0,1 1 0 0 0,0 1 0 0 0,0-1 0 0 0,0 1 0 0 0,0 0 0 0 0,8-2 0 0 0,-12 5 36 0 0,0 0 1 0 0,0-1-1 0 0,0 1 1 0 0,0 0-1 0 0,0 0 0 0 0,0 0 1 0 0,0 0-1 0 0,0 0 1 0 0,0 1-1 0 0,0-1 1 0 0,0 1-1 0 0,0-1 1 0 0,-1 1-1 0 0,1 0 1 0 0,0-1-1 0 0,0 1 1 0 0,0 0-1 0 0,-1 0 1 0 0,1 0-1 0 0,0 1 1 0 0,2 2-1 0 0,14 15-1274 0 0,-4 2-4422 0 0,-5-9-1983 0 0,-5-8 5773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9:1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65 7861 0 0,'0'3'3910'0'0,"-2"3"-3800"0"0,1 0-1 0 0,1 0 1 0 0,-1 0 0 0 0,1 0-1 0 0,0 0 1 0 0,0 0-1 0 0,1 0 1 0 0,-1 0 0 0 0,1 0-1 0 0,1 0 1 0 0,-1 0-1 0 0,1 0 1 0 0,0 0 0 0 0,3 5-1 0 0,-4-10-99 0 0,0 1 0 0 0,-1-1 0 0 0,1 0 0 0 0,0 1 0 0 0,0-1 0 0 0,0 0-1 0 0,0 0 1 0 0,0 0 0 0 0,0 0 0 0 0,1 0 0 0 0,-1 0 0 0 0,0 0 0 0 0,1 0 0 0 0,-1 0-1 0 0,0 0 1 0 0,1-1 0 0 0,-1 1 0 0 0,1-1 0 0 0,-1 1 0 0 0,1-1 0 0 0,-1 1 0 0 0,1-1 0 0 0,-1 0-1 0 0,1 0 1 0 0,-1 0 0 0 0,1 0 0 0 0,-1 0 0 0 0,1 0 0 0 0,-1 0 0 0 0,1 0 0 0 0,0-1-1 0 0,-1 1 1 0 0,1-1 0 0 0,-1 1 0 0 0,0-1 0 0 0,1 1 0 0 0,-1-1 0 0 0,1 0 0 0 0,-1 0 0 0 0,2-1-1 0 0,-1 0-12 0 0,-1 0 0 0 0,0 0 0 0 0,1 0 0 0 0,-1 0 0 0 0,0 0-1 0 0,0 0 1 0 0,0 0 0 0 0,-1-1 0 0 0,1 1 0 0 0,0 0 0 0 0,-1-1 0 0 0,1 1-1 0 0,-1 0 1 0 0,0-1 0 0 0,0 1 0 0 0,0 0 0 0 0,0-1 0 0 0,0 1-1 0 0,-1 0 1 0 0,1-1 0 0 0,-1 1 0 0 0,1 0 0 0 0,-1 0 0 0 0,0-1 0 0 0,0 1-1 0 0,-2-3 1 0 0,-18-37-316 0 0,1 1-1597 0 0,4 15-3684 0 0,14 22 4048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9:1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74 6017 0 0,'2'-3'215'0'0,"0"-1"0"0"0,0 0 0 0 0,0 1 0 0 0,0-1 0 0 0,-1 0 1 0 0,1 0-1 0 0,-1 0 0 0 0,0 0 0 0 0,0 0 0 0 0,0-7 0 0 0,1-11 1557 0 0,-3 20-407 0 0,-2 8 448 0 0,-19 75-1068 0 0,3 1 0 0 0,4 0 0 0 0,3 1 1 0 0,-1 92-1 0 0,13-172-657 0 0,0 0 0 0 0,1 0 0 0 0,-1 1 0 0 0,1-1 0 0 0,-1 0 0 0 0,1 0 0 0 0,0 1 0 0 0,1-1 0 0 0,-1 0 0 0 0,0 0 1 0 0,1 0-1 0 0,0 0 0 0 0,-1-1 0 0 0,1 1 0 0 0,0 0 0 0 0,1-1 0 0 0,-1 1 0 0 0,3 1 0 0 0,-4-3-79 0 0,1 1 0 0 0,0-1 0 0 0,-1 0-1 0 0,1 0 1 0 0,0-1 0 0 0,0 1 0 0 0,0 0 0 0 0,0 0 0 0 0,0-1 0 0 0,-1 1-1 0 0,1-1 1 0 0,0 0 0 0 0,0 0 0 0 0,0 0 0 0 0,0 0 0 0 0,0 0-1 0 0,0 0 1 0 0,0 0 0 0 0,0 0 0 0 0,0-1 0 0 0,0 1 0 0 0,0-1 0 0 0,0 0-1 0 0,0 1 1 0 0,0-1 0 0 0,0 0 0 0 0,-1 0 0 0 0,1 0 0 0 0,0 0 0 0 0,2-2-1 0 0,13-10-264 0 0,0 0-1 0 0,-1-1 0 0 0,-1-1 0 0 0,0 0 0 0 0,-1-1 0 0 0,0-1 0 0 0,-1 0 0 0 0,-1-1 0 0 0,13-26 1 0 0,-25 44 259 0 0,0 0 0 0 0,-1 0 1 0 0,1 0-1 0 0,0 1 0 0 0,0-1 1 0 0,-1 0-1 0 0,1 0 0 0 0,0 0 1 0 0,0 0-1 0 0,-1 0 0 0 0,1 1 1 0 0,0-1-1 0 0,-1 0 0 0 0,1 0 1 0 0,0 0-1 0 0,-1 0 1 0 0,1 0-1 0 0,0 0 0 0 0,-1 0 1 0 0,1 0-1 0 0,0 0 0 0 0,-1 0 1 0 0,1-1-1 0 0,0 1 0 0 0,0 0 1 0 0,-1 0-1 0 0,1 0 0 0 0,0 0 1 0 0,-1 0-1 0 0,1-1 0 0 0,0 1 1 0 0,0 0-1 0 0,-1 0 1 0 0,1 0-1 0 0,0-1 0 0 0,0 1 1 0 0,0 0-1 0 0,-1 0 0 0 0,1 0 1 0 0,0-1-1 0 0,0 1 0 0 0,0 0 1 0 0,0-1-1 0 0,-1 1 0 0 0,1 0 1 0 0,0 0-1 0 0,0-1 0 0 0,0 1 1 0 0,0 0-1 0 0,0-1 1 0 0,0 1-1 0 0,0 0 0 0 0,0-1 1 0 0,0 1-1 0 0,0 0 0 0 0,0-1 1 0 0,0 1-1 0 0,0 0 0 0 0,0-1 1 0 0,0 1-1 0 0,0 0 0 0 0,1 0 1 0 0,-1-1-1 0 0,-24 14 745 0 0,11-2-421 0 0,0 1 1 0 0,0 1-1 0 0,-20 25 0 0 0,28-32 56 0 0,2 0 0 0 0,-1 1-1 0 0,0-1 1 0 0,1 1-1 0 0,1 0 1 0 0,-1-1-1 0 0,1 1 1 0 0,0 0 0 0 0,0 1-1 0 0,1-1 1 0 0,0 0-1 0 0,0 11 1 0 0,2-16-298 0 0,-1 0 1 0 0,1 0-1 0 0,0 0 1 0 0,0 0-1 0 0,0 0 1 0 0,1 0-1 0 0,-1 0 1 0 0,0 0-1 0 0,1 0 0 0 0,-1-1 1 0 0,1 1-1 0 0,-1 0 1 0 0,1-1-1 0 0,0 1 1 0 0,0-1-1 0 0,0 0 1 0 0,0 0-1 0 0,0 0 1 0 0,0 0-1 0 0,0 0 1 0 0,0 0-1 0 0,4 1 0 0 0,3 1-5 0 0,0 0 0 0 0,0 0 0 0 0,0 0-1 0 0,14 1 1 0 0,8-3-730 0 0,0-1-1 0 0,-1-1 1 0 0,1-1-1 0 0,39-9 1 0 0,-7-3-4823 0 0,-1-3-4227 0 0,-50 12 7647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09:13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12481 0 0,'2'3'4677'0'0,"-2"-2"-4589"0"0,19-3 2056 0 0,26-6-825 0 0,177-35-1230 0 0,-128 26-3693 0 0,0-1-4839 0 0,-61 10 6017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6:3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25 3656 0 0,'1'0'201'0'0,"0"-1"0"0"0,-1 1 0 0 0,1-1 1 0 0,0 0-1 0 0,0 0 0 0 0,-1 1 0 0 0,1-1 0 0 0,0 0 0 0 0,-1 0 0 0 0,1 0 0 0 0,0 0 0 0 0,-1 0 0 0 0,1 0 0 0 0,-1 1 0 0 0,0-1 0 0 0,1 0 0 0 0,-1-2 0 0 0,0 2-147 0 0,0 1 1 0 0,0-1-1 0 0,0 1 0 0 0,0 0 0 0 0,-1-1 0 0 0,1 1 1 0 0,0 0-1 0 0,0-1 0 0 0,-1 1 0 0 0,1 0 0 0 0,0-1 1 0 0,-1 1-1 0 0,1 0 0 0 0,0-1 0 0 0,-1 1 0 0 0,1 0 1 0 0,0 0-1 0 0,-1-1 0 0 0,1 1 0 0 0,-1 0 0 0 0,1 0 1 0 0,0 0-1 0 0,-1 0 0 0 0,1 0 0 0 0,-1 0 0 0 0,1-1 1 0 0,-1 1-1 0 0,1 0 0 0 0,-3 0-10 0 0,0 0-1 0 0,1 0 1 0 0,-1 0 0 0 0,0 0-1 0 0,0 0 1 0 0,1 1-1 0 0,-1-1 1 0 0,1 1 0 0 0,-1 0-1 0 0,1 0 1 0 0,-1 0 0 0 0,-4 2-1 0 0,-28 20 494 0 0,16-12-300 0 0,1 1 0 0 0,0 1-1 0 0,1 0 1 0 0,0 2-1 0 0,1-1 1 0 0,-23 30 0 0 0,11-8 7 0 0,19-26-184 0 0,0 1-1 0 0,0 0 1 0 0,2 0-1 0 0,-1 1 1 0 0,1 0 0 0 0,1 0-1 0 0,0 1 1 0 0,1 0-1 0 0,-5 15 1 0 0,10-27-9 0 0,0-1 1 0 0,-1 0-1 0 0,1 1 1 0 0,0-1-1 0 0,0 1 1 0 0,0-1-1 0 0,0 0 1 0 0,0 1-1 0 0,-1-1 0 0 0,1 1 1 0 0,0-1-1 0 0,0 1 1 0 0,0-1-1 0 0,0 0 1 0 0,0 1-1 0 0,0-1 1 0 0,0 1-1 0 0,0-1 1 0 0,0 1-1 0 0,0-1 1 0 0,1 0-1 0 0,-1 1 0 0 0,0-1 1 0 0,0 1-1 0 0,0-1 1 0 0,0 0-1 0 0,1 1 1 0 0,-1-1-1 0 0,0 0 1 0 0,0 1-1 0 0,1-1 1 0 0,-1 0-1 0 0,0 1 1 0 0,1-1-1 0 0,-1 0 1 0 0,0 0-1 0 0,1 1 0 0 0,-1-1 1 0 0,0 0-1 0 0,1 0 1 0 0,-1 0-1 0 0,1 1 1 0 0,-1-1-1 0 0,0 0 1 0 0,2 0-1 0 0,20-13 372 0 0,21-30-604 0 0,-8 4 232 0 0,-2-2 0 0 0,33-54-1 0 0,-64 161 843 0 0,4-44-3728 0 0,13-9-6594 0 0,-17-12 8375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6:4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4984 0 0,'7'-6'852'0'0,"1"0"-1"0"0,-1 0 0 0 0,1-1 0 0 0,-2 1 0 0 0,1-2 0 0 0,9-13 0 0 0,-16 20-791 0 0,0 1-1 0 0,0 0 1 0 0,0 0-1 0 0,0 0 1 0 0,0-1-1 0 0,0 1 1 0 0,0 0-1 0 0,0 0 0 0 0,0 0 1 0 0,0-1-1 0 0,1 1 1 0 0,-1 0-1 0 0,0 0 1 0 0,0 0-1 0 0,0-1 1 0 0,0 1-1 0 0,0 0 0 0 0,0 0 1 0 0,0 0-1 0 0,0-1 1 0 0,1 1-1 0 0,-1 0 1 0 0,0 0-1 0 0,0 0 1 0 0,0 0-1 0 0,0 0 1 0 0,1-1-1 0 0,-1 1 0 0 0,0 0 1 0 0,0 0-1 0 0,0 0 1 0 0,1 0-1 0 0,-1 0 1 0 0,0 0-1 0 0,0 0 1 0 0,0 0-1 0 0,1 0 1 0 0,-1 0-1 0 0,0 0 0 0 0,0 0 1 0 0,1 0-1 0 0,-1 0 1 0 0,0 0-1 0 0,0 0 1 0 0,0 0-1 0 0,1 0 1 0 0,-1 0-1 0 0,4 13 1706 0 0,-2 17-763 0 0,-2 68-357 0 0,0-98-639 0 0,0 1 1 0 0,0-1 0 0 0,0 1 0 0 0,0-1 0 0 0,0 0 0 0 0,-1 1 0 0 0,1-1 0 0 0,0 0-1 0 0,1 1 1 0 0,-1-1 0 0 0,0 1 0 0 0,0-1 0 0 0,0 0 0 0 0,0 1 0 0 0,0-1 0 0 0,0 0-1 0 0,0 1 1 0 0,0-1 0 0 0,1 0 0 0 0,-1 1 0 0 0,0-1 0 0 0,0 0 0 0 0,1 1 0 0 0,-1-1-1 0 0,0 0 1 0 0,0 0 0 0 0,1 1 0 0 0,-1-1 0 0 0,0 0 0 0 0,1 0 0 0 0,-1 1 0 0 0,0-1-1 0 0,0 0 1 0 0,1 0 0 0 0,-1 0 0 0 0,1 0 0 0 0,13-7 52 0 0,14-22-138 0 0,-26 26 81 0 0,29-35 40 0 0,-16 18 43 0 0,1 1 1 0 0,1 1-1 0 0,0 1 1 0 0,36-28 0 0 0,-53 45-52 0 0,1-1 0 0 0,0 1 0 0 0,0 0 1 0 0,0-1-1 0 0,0 1 0 0 0,0 0 0 0 0,0-1 0 0 0,0 1 1 0 0,0 0-1 0 0,0 0 0 0 0,0 0 0 0 0,0 0 1 0 0,0 0-1 0 0,0 0 0 0 0,-1 0 0 0 0,1 0 1 0 0,0 0-1 0 0,0 0 0 0 0,0 1 0 0 0,0-1 0 0 0,0 0 1 0 0,0 1-1 0 0,0-1 0 0 0,0 1 0 0 0,0-1 1 0 0,-1 1-1 0 0,1-1 0 0 0,0 1 0 0 0,0-1 1 0 0,0 1-1 0 0,0 1 0 0 0,24 30-2110 0 0,-7-9-2646 0 0,-16-21 4023 0 0,0 0 0 0 0,0 0-1 0 0,1-1 1 0 0,-1 1 0 0 0,1-1 0 0 0,-1 0 0 0 0,1 0-1 0 0,-1 0 1 0 0,1 0 0 0 0,0 0 0 0 0,5 1-1 0 0,-1-2-364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6:40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81 678 6197 0 0,'22'-18'4053'0'0,"-26"20"-1348"0"0,-15 8-1974 0 0,-31 37-4 0 0,47-44-677 0 0,0 0-1 0 0,0 1 1 0 0,0-1 0 0 0,1 1-1 0 0,0-1 1 0 0,-1 1-1 0 0,1 0 1 0 0,1 0-1 0 0,-1 0 1 0 0,1 0-1 0 0,-1 0 1 0 0,1 0-1 0 0,-1 6 1 0 0,2-9 176 0 0,1-1-189 0 0,1 0 0 0 0,-1 0 1 0 0,0 0-1 0 0,0-1 0 0 0,1 1 1 0 0,-1 0-1 0 0,0 0 0 0 0,0-1 1 0 0,0 1-1 0 0,1 0 0 0 0,-1-1 1 0 0,0 0-1 0 0,0 1 0 0 0,0-1 1 0 0,0 0-1 0 0,0 1 0 0 0,0-1 1 0 0,0 0-1 0 0,0 0 0 0 0,0 0 1 0 0,-1 0-1 0 0,1 0 0 0 0,0 0 1 0 0,0 0-1 0 0,0-1 0 0 0,25-30-157 0 0,-10 7-463 0 0,0-1 0 0 0,-2-1-1 0 0,-1 0 1 0 0,18-56 0 0 0,23-123-1096 0 0,-41 154 1692 0 0,-4 8 253 0 0,-1 0 0 0 0,-2-1 0 0 0,0-61-1 0 0,-6 103-192 0 0,0 1-1 0 0,-1-1 0 0 0,1 0 1 0 0,-1 1-1 0 0,0-1 0 0 0,0 1 1 0 0,0-1-1 0 0,0 1 0 0 0,0-1 0 0 0,0 1 1 0 0,-1 0-1 0 0,1 0 0 0 0,-3-3 1 0 0,3 4-36 0 0,1 0 1 0 0,-1 1-1 0 0,1-1 1 0 0,-1 1 0 0 0,1-1-1 0 0,-1 1 1 0 0,1 0 0 0 0,-1-1-1 0 0,0 1 1 0 0,1-1-1 0 0,-1 1 1 0 0,1 0 0 0 0,-1 0-1 0 0,0-1 1 0 0,0 1-1 0 0,1 0 1 0 0,-1 0 0 0 0,0 0-1 0 0,1 0 1 0 0,-1 0-1 0 0,0-1 1 0 0,0 1 0 0 0,1 1-1 0 0,-1-1 1 0 0,0 0 0 0 0,1 0-1 0 0,-1 0 1 0 0,0 0-1 0 0,0 0 1 0 0,1 1 0 0 0,-1-1-1 0 0,0 0 1 0 0,1 1-1 0 0,-1-1 1 0 0,1 0 0 0 0,-1 1-1 0 0,0-1 1 0 0,1 1-1 0 0,-1-1 1 0 0,1 1 0 0 0,-1-1-1 0 0,1 1 1 0 0,-1 0 0 0 0,1-1-1 0 0,0 1 1 0 0,-1-1-1 0 0,1 1 1 0 0,0 0 0 0 0,-1-1-1 0 0,1 2 1 0 0,-18 30 109 0 0,1 1-1 0 0,2 1 1 0 0,1 0 0 0 0,2 1-1 0 0,1 1 1 0 0,2 0 0 0 0,1 0 0 0 0,2 0-1 0 0,-2 74 1 0 0,9-97-431 0 0,0-1-1 0 0,1 0 1 0 0,1 1 0 0 0,0-1-1 0 0,1-1 1 0 0,0 1-1 0 0,1 0 1 0 0,0-1 0 0 0,7 11-1 0 0,-4-7-1620 0 0,2 0-1 0 0,0 0 0 0 0,13 13 1 0 0,-11-14 169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6:41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55 5116 0 0,'2'-1'310'0'0,"0"-1"0"0"0,0 1-1 0 0,1 0 1 0 0,-1-1 0 0 0,0 1-1 0 0,0-1 1 0 0,0 0 0 0 0,-1 0-1 0 0,1 0 1 0 0,0 0 0 0 0,-1 0-1 0 0,1 0 1 0 0,-1 0 0 0 0,0 0-1 0 0,1 0 1 0 0,-1-1 0 0 0,0 1-1 0 0,0-1 1 0 0,-1 1 0 0 0,1-1-1 0 0,-1 1 1 0 0,1-1 0 0 0,-1 1-1 0 0,1-4 1 0 0,-9 57 3415 0 0,-21 51-3353 0 0,4-11-382 0 0,14-40-20 0 0,2 1-1 0 0,2 0 1 0 0,0 80 0 0 0,8-124-36 0 0,-1-1 0 0 0,1 0 1 0 0,0 0-1 0 0,1 0 1 0 0,3 11-1 0 0,9 6-2331 0 0,-13-23 1910 0 0,0 0-1 0 0,0 0 1 0 0,0-1-1 0 0,0 1 1 0 0,0 0-1 0 0,0 0 1 0 0,0-1-1 0 0,0 1 1 0 0,0-1-1 0 0,1 1 1 0 0,-1-1-1 0 0,0 1 1 0 0,0-1-1 0 0,0 0 1 0 0,1 1-1 0 0,-1-1 1 0 0,2 0-1 0 0,1 0-1014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6:4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91 495 8409 0 0,'-38'40'649'0'0,"29"-33"-472"0"0,1 1 0 0 0,0 0 0 0 0,1 1-1 0 0,-9 11 1 0 0,16-20-163 0 0,-1 1 0 0 0,1-1 0 0 0,0 0 0 0 0,-1 0 1 0 0,1 1-1 0 0,0-1 0 0 0,0 0 0 0 0,-1 1 0 0 0,1-1 0 0 0,0 0 0 0 0,0 1 0 0 0,-1-1 0 0 0,1 0 0 0 0,0 1 0 0 0,0-1 0 0 0,0 1 0 0 0,0-1 0 0 0,0 0 0 0 0,0 1 0 0 0,0-1 0 0 0,0 1 1 0 0,0-1-1 0 0,0 0 0 0 0,0 1 0 0 0,0-1 0 0 0,0 1 0 0 0,0-1 0 0 0,0 0 0 0 0,0 1 0 0 0,0-1 0 0 0,0 1 0 0 0,0-1 0 0 0,1 0 0 0 0,-1 1 0 0 0,0-1 0 0 0,0 0 0 0 0,1 1 0 0 0,-1-1 0 0 0,0 0 1 0 0,0 1-1 0 0,1-1 0 0 0,-1 0 0 0 0,0 0 0 0 0,1 1 0 0 0,-1-1 0 0 0,0 0 0 0 0,1 0 0 0 0,-1 0 0 0 0,0 1 0 0 0,1-1 0 0 0,-1 0 0 0 0,1 0 0 0 0,-1 0 0 0 0,0 0 0 0 0,1 0 0 0 0,-1 0 1 0 0,0 0-1 0 0,1 0 0 0 0,-1 0 0 0 0,1 0 0 0 0,1 0 11 0 0,0 0 1 0 0,0 0-1 0 0,-1 0 1 0 0,1-1-1 0 0,0 1 1 0 0,0-1-1 0 0,-1 1 1 0 0,1-1 0 0 0,0 0-1 0 0,-1 1 1 0 0,1-1-1 0 0,1-2 1 0 0,22-20-119 0 0,-2 0 0 0 0,-1-2 0 0 0,0-1 1 0 0,-2-1-1 0 0,-1 0 0 0 0,18-37 0 0 0,74-203-162 0 0,-69 158 1568 0 0,-40 104 578 0 0,-1 9-710 0 0,-4 20-306 0 0,-7 37-551 0 0,-17 84 401 0 0,7 1-1 0 0,-1 186 1 0 0,18-257-1305 0 0,3-74 608 0 0,4-4-109 0 0,0 1 1 0 0,0-1-1 0 0,0 0 1 0 0,0-1-1 0 0,-1 1 0 0 0,1-1 1 0 0,-1 1-1 0 0,0-1 1 0 0,0 0-1 0 0,3-7 0 0 0,6-4 112 0 0,2-1-5 0 0,1 0 0 0 0,0 1 0 0 0,31-22 1 0 0,-39 32-17 0 0,1 0 1 0 0,-1 1-1 0 0,1-1 1 0 0,0 2 0 0 0,0-1-1 0 0,1 1 1 0 0,-1 0-1 0 0,1 1 1 0 0,-1 0 0 0 0,1 1-1 0 0,16-2 1 0 0,-20 3 13 0 0,-1 0-1 0 0,1 0 1 0 0,-1 0 0 0 0,1-1-1 0 0,-1 0 1 0 0,0 0 0 0 0,1 0 0 0 0,-1-1-1 0 0,6-1 1 0 0,-9 2-37 0 0,1 0-1 0 0,-1 0 1 0 0,1-1 0 0 0,-1 1-1 0 0,0 0 1 0 0,1 0-1 0 0,-1-1 1 0 0,0 1 0 0 0,0 0-1 0 0,0-1 1 0 0,0 1-1 0 0,0-1 1 0 0,0 0 0 0 0,0 1-1 0 0,-1-1 1 0 0,1 0 0 0 0,-1 1-1 0 0,1-1 1 0 0,-1 0-1 0 0,1 0 1 0 0,-1 1 0 0 0,0-1-1 0 0,0 0 1 0 0,0-2 0 0 0,-1 3 4 0 0,-1 1 1 0 0,1-1-1 0 0,0 0 1 0 0,0 0 0 0 0,-1 1-1 0 0,1-1 1 0 0,0 1-1 0 0,-1-1 1 0 0,1 1 0 0 0,-1 0-1 0 0,1-1 1 0 0,-1 1 0 0 0,1 0-1 0 0,-1 0 1 0 0,1 0-1 0 0,0 0 1 0 0,-1 0 0 0 0,1 1-1 0 0,-1-1 1 0 0,-2 1 0 0 0,-5 6 44 0 0,0 0 1 0 0,1 1-1 0 0,0 0 1 0 0,0 0-1 0 0,0 1 1 0 0,1 0-1 0 0,1 0 1 0 0,-1 1 0 0 0,2 0-1 0 0,-1 0 1 0 0,1 0-1 0 0,1 1 1 0 0,0-1-1 0 0,0 1 1 0 0,1 0 0 0 0,1 0-1 0 0,-1 1 1 0 0,2-1-1 0 0,-1 13 1 0 0,2-23-28 0 0,1 1 1 0 0,-1 0-1 0 0,1 0 1 0 0,0-1-1 0 0,-1 1 0 0 0,1 0 1 0 0,0-1-1 0 0,0 1 1 0 0,0-1-1 0 0,0 1 1 0 0,0-1-1 0 0,1 0 0 0 0,-1 1 1 0 0,0-1-1 0 0,1 0 1 0 0,-1 0-1 0 0,1 0 1 0 0,-1 0-1 0 0,1 0 0 0 0,-1 0 1 0 0,1 0-1 0 0,0 0 1 0 0,-1-1-1 0 0,1 1 1 0 0,0-1-1 0 0,0 1 0 0 0,-1-1 1 0 0,1 0-1 0 0,3 1 1 0 0,1 0-147 0 0,1 0 1 0 0,0 0-1 0 0,0-1 1 0 0,0 0-1 0 0,0 0 1 0 0,11-2-1 0 0,9-6-2651 0 0,0-1 0 0 0,-1-1 1 0 0,0-2-1 0 0,43-25 0 0 0,-54 27 1469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6:42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19 5248 0 0,'3'-10'-760'0'0,"7"3"7930"0"0,-9 20-5239 0 0,-21 44-242 0 0,5-1 1003 0 0,15-55-2717 0 0,12-27-87 0 0,-6 14 76 0 0,2 0 0 0 0,-1 0 0 0 0,2 1 0 0 0,10-12 0 0 0,-16 20 301 0 0,0 0-1 0 0,1 0 1 0 0,-1 0-1 0 0,1 1 1 0 0,0-1-1 0 0,0 1 1 0 0,0 0-1 0 0,0 0 1 0 0,0 0-1 0 0,1 1 1 0 0,-1-1-1 0 0,1 1 1 0 0,-1 0 0 0 0,0 0-1 0 0,1 1 1 0 0,7-1-1 0 0,-5 4-303 0 0,0 1 0 0 0,0 0 0 0 0,-1 0 0 0 0,0 0 0 0 0,0 1 0 0 0,0 0 0 0 0,0 0 0 0 0,-1 0 0 0 0,8 10 0 0 0,-4-6-538 0 0,23 22-2902 0 0,21 11-6926 0 0,-36-33 8414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24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40 3392 0 0,'0'0'694'0'0,"-4"0"2009"0"0,-11 5-2003 0 0,12-2-579 0 0,1 1 1 0 0,-1 0-1 0 0,1 1 0 0 0,0-1 1 0 0,0 0-1 0 0,0 0 1 0 0,1 1-1 0 0,0-1 0 0 0,0 1 1 0 0,-1 5-1 0 0,2-9-76 0 0,0 0 0 0 0,0 0 0 0 0,0 0 0 0 0,0-1 0 0 0,0 1-1 0 0,1 0 1 0 0,-1 0 0 0 0,0 0 0 0 0,1 0 0 0 0,-1 0 0 0 0,0 0 0 0 0,1 0-1 0 0,-1-1 1 0 0,1 1 0 0 0,-1 0 0 0 0,1 0 0 0 0,0-1 0 0 0,-1 1 0 0 0,1 0-1 0 0,1 0 1 0 0,0 0 31 0 0,0 0-1 0 0,0 0 1 0 0,0 0-1 0 0,1 0 1 0 0,-1 0-1 0 0,0-1 1 0 0,0 1-1 0 0,1-1 1 0 0,-1 0-1 0 0,0 1 1 0 0,5-1-1 0 0,-5-1-51 0 0,1 1-1 0 0,-1 0 1 0 0,0-1-1 0 0,0 1 1 0 0,0-1 0 0 0,0 0-1 0 0,0 0 1 0 0,0 0-1 0 0,0 0 1 0 0,0 0-1 0 0,0 0 1 0 0,0 0-1 0 0,-1-1 1 0 0,1 1-1 0 0,0-1 1 0 0,-1 1 0 0 0,1-1-1 0 0,-1 0 1 0 0,1 1-1 0 0,-1-1 1 0 0,0 0-1 0 0,0 0 1 0 0,0 0-1 0 0,0 0 1 0 0,0 0-1 0 0,0 0 1 0 0,-1 0 0 0 0,1 0-1 0 0,-1 0 1 0 0,1-4-1 0 0,0 3-125 0 0,-1-1-1 0 0,0 0 1 0 0,1 1-1 0 0,-1-1 1 0 0,-1 1-1 0 0,1-1 1 0 0,0 0-1 0 0,-2-5 1 0 0,1 7-233 0 0,0 0-1 0 0,1 0 1 0 0,-1 0-1 0 0,0-1 1 0 0,0 1-1 0 0,-1 0 1 0 0,1 0-1 0 0,0 0 1 0 0,-1 0 0 0 0,1 1-1 0 0,-1-1 1 0 0,0 0-1 0 0,-1-1 1 0 0,-3-3-2591 0 0,6 3 1496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6:51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6113 0 0,'-16'2'3642'0'0,"18"6"649"0"0,7 12-4230 0 0,36 153 935 0 0,-21-74-154 0 0,-19-77-698 0 0,-4-13 13 0 0,1 0-1 0 0,1 0 1 0 0,-1 0-1 0 0,1-1 0 0 0,1 1 1 0 0,7 13-1 0 0,-5-28 25 0 0,-1 0 0 0 0,0 0 0 0 0,0-1-1 0 0,8-13 1 0 0,-12 18-141 0 0,92-132 728 0 0,-25 49-4994 0 0,-45 55-4641 0 0,-19 25 7196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6:5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32 8069 0 0,'-5'-31'1946'0'0,"8"52"1116"0"0,3 4-2474 0 0,-2 0 0 0 0,0 1 1 0 0,-1 49-1 0 0,-1-32-329 0 0,3 181 494 0 0,-5-224-761 0 0,0 1-1 0 0,0 0 1 0 0,0 0-1 0 0,1 0 1 0 0,-1-1-1 0 0,0 1 1 0 0,1 0 0 0 0,-1 0-1 0 0,1-1 1 0 0,-1 1-1 0 0,0 0 1 0 0,1-1-1 0 0,0 1 1 0 0,-1-1-1 0 0,1 1 1 0 0,-1-1-1 0 0,1 1 1 0 0,0-1 0 0 0,-1 1-1 0 0,1-1 1 0 0,0 1-1 0 0,0-1 1 0 0,-1 0-1 0 0,1 0 1 0 0,0 1-1 0 0,0-1 1 0 0,-1 0-1 0 0,1 0 1 0 0,0 0 0 0 0,0 0-1 0 0,0 0 1 0 0,0 0-1 0 0,-1 0 1 0 0,1 0-1 0 0,0 0 1 0 0,0 0-1 0 0,0 0 1 0 0,-1 0 0 0 0,1-1-1 0 0,1 1 1 0 0,45-11-189 0 0,-30 6 235 0 0,62 0-148 0 0,-78 5 115 0 0,0 0-1 0 0,0 0 1 0 0,0 0-1 0 0,0 0 1 0 0,0 1-1 0 0,0-1 1 0 0,0 0-1 0 0,-1 1 1 0 0,1-1-1 0 0,0 1 1 0 0,0-1-1 0 0,0 1 1 0 0,0-1-1 0 0,-1 1 1 0 0,1 0-1 0 0,0-1 1 0 0,0 1-1 0 0,-1 0 1 0 0,1 0-1 0 0,0-1 1 0 0,-1 1-1 0 0,1 0 1 0 0,-1 0-1 0 0,1 0 1 0 0,-1 0-1 0 0,0 0 1 0 0,1 0-1 0 0,-1 0 1 0 0,0 0-1 0 0,0 0 1 0 0,0 0-1 0 0,1 0 1 0 0,-1-1-1 0 0,0 1 1 0 0,0 0-1 0 0,0 0 1 0 0,-1 0-1 0 0,1 0 1 0 0,0 2-1 0 0,-1 1 4 0 0,1 0-1 0 0,-1 0 0 0 0,0 0 1 0 0,0 0-1 0 0,0 0 1 0 0,-1 0-1 0 0,1 0 1 0 0,-5 6-1 0 0,-6 6-97 0 0,-1-1 0 0 0,-1 0 1 0 0,0-1-1 0 0,-1 0 0 0 0,0-1 0 0 0,-19 11 0 0 0,25-18-681 0 0,0-1-1 0 0,-1 0 1 0 0,1-1-1 0 0,-13 5 1 0 0,-9-4-6815 0 0,27-5 6436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6:52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7941 0 0,'0'1'72'0'0,"1"1"1"0"0,-1-1-1 0 0,1 0 1 0 0,-1 1-1 0 0,1-1 1 0 0,0 0 0 0 0,0 0-1 0 0,0 1 1 0 0,-1-1-1 0 0,1 0 1 0 0,0 0-1 0 0,1 0 1 0 0,-1 0-1 0 0,0 0 1 0 0,0-1-1 0 0,0 1 1 0 0,0 0 0 0 0,1 0-1 0 0,-1-1 1 0 0,0 1-1 0 0,1-1 1 0 0,-1 1-1 0 0,0-1 1 0 0,1 1-1 0 0,1-1 1 0 0,0 0-33 0 0,0 0 1 0 0,0 0-1 0 0,0-1 0 0 0,0 1 1 0 0,0-1-1 0 0,0 0 1 0 0,0 0-1 0 0,0 0 0 0 0,0 0 1 0 0,0-1-1 0 0,3-2 1 0 0,2-1-112 0 0,0 0 0 0 0,0-1 0 0 0,-1 0 0 0 0,0-1 0 0 0,0 0 0 0 0,0 0 0 0 0,6-8 0 0 0,1-10 222 0 0,-28 37 170 0 0,6-2-137 0 0,0 0 0 0 0,0 0 0 0 0,1 1 0 0 0,1 0 0 0 0,0 0 1 0 0,0 0-1 0 0,1 1 0 0 0,1 0 0 0 0,0 0 0 0 0,1 0 0 0 0,0 1 0 0 0,0-1 1 0 0,1 1-1 0 0,0 13 0 0 0,3-25-192 0 0,-1 0 0 0 0,0-1 0 0 0,1 1-1 0 0,-1-1 1 0 0,0 1 0 0 0,1-1 0 0 0,-1 1 0 0 0,1-1 0 0 0,-1 1 0 0 0,0-1 0 0 0,1 1 0 0 0,-1-1 0 0 0,1 1 0 0 0,0-1 0 0 0,-1 0-1 0 0,1 1 1 0 0,-1-1 0 0 0,1 0 0 0 0,0 0 0 0 0,-1 1 0 0 0,1-1 0 0 0,-1 0 0 0 0,1 0 0 0 0,0 0 0 0 0,-1 0 0 0 0,1 0-1 0 0,0 0 1 0 0,-1 0 0 0 0,1 0 0 0 0,0 0 0 0 0,-1 0 0 0 0,1 0 0 0 0,0 0 0 0 0,-1 0 0 0 0,1-1 0 0 0,-1 1 0 0 0,1 0-1 0 0,0 0 1 0 0,-1-1 0 0 0,1 1 0 0 0,-1 0 0 0 0,2-2 0 0 0,27-10-1287 0 0,-17 4-615 0 0,0-1 1 0 0,-1 0-1 0 0,14-15 0 0 0,-12 11 842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6:53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25 8005 0 0,'1'0'69'0'0,"0"0"-1"0"0,0 0 1 0 0,-1-1 0 0 0,1 1 0 0 0,0 0 0 0 0,0-1 0 0 0,-1 1 0 0 0,1-1 0 0 0,0 1 0 0 0,-1-1-1 0 0,1 1 1 0 0,0-1 0 0 0,-1 0 0 0 0,1 1 0 0 0,-1-1 0 0 0,1 0 0 0 0,-1 1 0 0 0,1-1 0 0 0,-1 0-1 0 0,1 0 1 0 0,-1 1 0 0 0,0-1 0 0 0,0 0 0 0 0,1 0 0 0 0,-1 0 0 0 0,0 0 0 0 0,0 1-1 0 0,0-1 1 0 0,0 0 0 0 0,0 0 0 0 0,0 0 0 0 0,0 0 0 0 0,0 0 0 0 0,0 0 0 0 0,-3-1 884 0 0,-3 8-304 0 0,-4 9-44 0 0,-3 20-214 0 0,2 0 1 0 0,2 1-1 0 0,-8 54 0 0 0,-1 111-894 0 0,17-189 389 0 0,0 2-658 0 0,0-1 0 0 0,1 1-1 0 0,0 0 1 0 0,1 0 0 0 0,1 0 0 0 0,5 23-1 0 0,2-2-4356 0 0,-7-29 3601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6:5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6841 0 0,'6'-4'279'0'0,"11"-5"3512"0"0,-17 57-1449 0 0,0-47-2341 0 0,0-1 0 0 0,0 1 0 0 0,0-1 0 0 0,-1 1 0 0 0,1-1 0 0 0,0 0 0 0 0,0 1 0 0 0,0-1 0 0 0,0 1 0 0 0,0-1 0 0 0,0 1 1 0 0,0-1-1 0 0,0 1 0 0 0,1-1 0 0 0,-1 0 0 0 0,0 1 0 0 0,0-1 0 0 0,0 1 0 0 0,0-1 0 0 0,1 1 0 0 0,-1-1 0 0 0,0 0 0 0 0,0 1 1 0 0,1-1-1 0 0,-1 0 0 0 0,0 1 0 0 0,0-1 0 0 0,1 0 0 0 0,-1 1 0 0 0,0-1 0 0 0,1 0 0 0 0,-1 0 0 0 0,1 1 0 0 0,-1-1 0 0 0,0 0 1 0 0,1 0-1 0 0,-1 0 0 0 0,1 1 0 0 0,-1-1 0 0 0,1 0 0 0 0,17-12-762 0 0,12-29-1106 0 0,-26 31 1668 0 0,-1-1 0 0 0,0 0-1 0 0,0 1 1 0 0,-1-1 0 0 0,-1 0 0 0 0,1 0 0 0 0,-2-22-1 0 0,0 32 184 0 0,0 1 0 0 0,0-1 0 0 0,0 1 0 0 0,0-1-1 0 0,-1 0 1 0 0,1 1 0 0 0,0-1 0 0 0,0 1 0 0 0,-1-1-1 0 0,1 1 1 0 0,0-1 0 0 0,-1 1 0 0 0,1-1 0 0 0,0 1-1 0 0,-1 0 1 0 0,1-1 0 0 0,-1 1 0 0 0,1-1-1 0 0,-1 1 1 0 0,1 0 0 0 0,-1-1 0 0 0,1 1 0 0 0,-1 0-1 0 0,1 0 1 0 0,-1-1 0 0 0,0 1 0 0 0,1 0 0 0 0,-2 0-1 0 0,1-1-228 0 0,0 1-1 0 0,0 0 0 0 0,0 0 0 0 0,0-1 0 0 0,0 1 0 0 0,0 0 1 0 0,-1 0-1 0 0,1 0 0 0 0,0 0 0 0 0,0 1 0 0 0,0-1 0 0 0,0 0 1 0 0,0 0-1 0 0,0 1 0 0 0,0-1 0 0 0,-1 0 0 0 0,1 1 1 0 0,0-1-1 0 0,0 1 0 0 0,0-1 0 0 0,1 1 0 0 0,-1 0 0 0 0,-1 0 1 0 0,0 2-1081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6:53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89 9317 0 0,'3'30'3545'0'0,"-8"20"-3012"0"0,1 2 718 0 0,8-48-924 0 0,5-10-419 0 0,9-12-276 0 0,-18 18 378 0 0,2-3-11 0 0,0 1 0 0 0,0 0 0 0 0,0 0-1 0 0,0 0 1 0 0,0 0 0 0 0,0 0 0 0 0,1 0-1 0 0,-1 0 1 0 0,1 1 0 0 0,-1-1 0 0 0,1 1-1 0 0,3-1 1 0 0,-4 2 40 0 0,0 0 0 0 0,0 0 1 0 0,0 1-1 0 0,0-1 0 0 0,0 0 0 0 0,-1 1 0 0 0,1 0 1 0 0,0 0-1 0 0,0-1 0 0 0,0 1 0 0 0,-1 0 0 0 0,1 0 0 0 0,0 0 1 0 0,-1 1-1 0 0,1-1 0 0 0,-1 0 0 0 0,0 1 0 0 0,1-1 1 0 0,0 2-1 0 0,-1-1-9 0 0,0-1-1 0 0,1 0 1 0 0,-1 0 0 0 0,0 0 0 0 0,1 0 0 0 0,-1 0 0 0 0,0 0 0 0 0,1 0 0 0 0,-1 0-1 0 0,1 0 1 0 0,-1 0 0 0 0,1-1 0 0 0,0 1 0 0 0,-1-1 0 0 0,1 1 0 0 0,0-1 0 0 0,-1 0-1 0 0,1 0 1 0 0,0 0 0 0 0,0 0 0 0 0,-1 0 0 0 0,1 0 0 0 0,0 0 0 0 0,-1 0-1 0 0,4-1 1 0 0,-2-1 17 0 0,-1 1-1 0 0,1-1 0 0 0,-1 0 1 0 0,1 0-1 0 0,-1 0 0 0 0,0 0 1 0 0,0 0-1 0 0,0 0 0 0 0,0-1 0 0 0,0 1 1 0 0,0 0-1 0 0,-1-1 0 0 0,3-3 1 0 0,0-4-18 0 0,1 1 0 0 0,-2-1 0 0 0,1 0 0 0 0,-1 1 0 0 0,-1-2 0 0 0,0 1 0 0 0,2-16 0 0 0,-4 18-337 0 0,0-32-1011 0 0,0 13-7068 0 0,0 22 6493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6:54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67 5344 0 0,'0'-7'46'0'0,"0"6"133"0"0,0 0 0 0 0,1 0-1 0 0,-1 0 1 0 0,0-1 0 0 0,0 1-1 0 0,0 0 1 0 0,0 0 0 0 0,0 0-1 0 0,0 0 1 0 0,0-1 0 0 0,0 1-1 0 0,0 0 1 0 0,0 0 0 0 0,-1 0-1 0 0,1 0 1 0 0,-1 0 0 0 0,1-1-1 0 0,-1 1 1 0 0,1 0 0 0 0,-1 0-1 0 0,1 0 1 0 0,-1 0 0 0 0,0 0-1 0 0,-1 0 546 0 0,-10 149 5254 0 0,12-148-5990 0 0,16-40-665 0 0,-1 4 252 0 0,-11 26 465 0 0,-1 0 0 0 0,1 0 0 0 0,1 1-1 0 0,0 0 1 0 0,0-1 0 0 0,1 2 0 0 0,0-1 0 0 0,13-14 0 0 0,-18 23 13 0 0,0-1 1 0 0,0 0 0 0 0,-1 1-1 0 0,1-1 1 0 0,0 1 0 0 0,0 0 0 0 0,-1-1-1 0 0,1 1 1 0 0,0 0 0 0 0,0-1-1 0 0,0 1 1 0 0,0 0 0 0 0,0 0-1 0 0,0 0 1 0 0,-1-1 0 0 0,1 1-1 0 0,0 0 1 0 0,0 0 0 0 0,0 1-1 0 0,0-1 1 0 0,0 0 0 0 0,0 0-1 0 0,0 0 1 0 0,-1 1 0 0 0,1-1-1 0 0,0 0 1 0 0,0 1 0 0 0,0-1-1 0 0,0 0 1 0 0,-1 1 0 0 0,1-1-1 0 0,0 1 1 0 0,-1 0 0 0 0,1-1-1 0 0,0 1 1 0 0,-1-1 0 0 0,1 1-1 0 0,0 0 1 0 0,-1 0 0 0 0,1-1 0 0 0,-1 1-1 0 0,0 0 1 0 0,1 0 0 0 0,-1 0-1 0 0,1 1 1 0 0,20 52-1492 0 0,-12-28-7032 0 0,-8-22 5844 0 0,-1-1 1026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6:54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7361 0 0,'0'0'7488'0'0,"7"47"-5871"0"0,-6-28-2018 0 0,2 7-3283 0 0,3-12-4504 0 0,-4-12 6975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6:55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4 8913 0 0,'10'-3'4776'0'0,"-12"16"-2286"0"0,-17 36-1259 0 0,9-26-804 0 0,-21 59-411 0 0,-21 64-1164 0 0,28-46-5798 0 0,19-79 2381 0 0,4-12 3091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6:55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15 7777 0 0,'0'-1'73'0'0,"0"1"-1"0"0,0-1 1 0 0,0 1 0 0 0,0-1 0 0 0,0 1 0 0 0,0-1 0 0 0,0 0 0 0 0,0 1-1 0 0,0-1 1 0 0,0 1 0 0 0,-1-1 0 0 0,1 1 0 0 0,0-1 0 0 0,0 1 0 0 0,0-1 0 0 0,-1 1-1 0 0,1-1 1 0 0,0 1 0 0 0,-1 0 0 0 0,1-1 0 0 0,0 1 0 0 0,-1-1 0 0 0,1 1-1 0 0,-1 0 1 0 0,1-1 0 0 0,-1 1 0 0 0,1 0 0 0 0,-1 0 0 0 0,1-1 0 0 0,-1 1-1 0 0,1 0 1 0 0,-1 0 0 0 0,1 0 0 0 0,-1-1 0 0 0,1 1 0 0 0,-1 0 0 0 0,1 0 0 0 0,-1 0-1 0 0,1 0 1 0 0,-2 0 0 0 0,-29 10 1096 0 0,22-5-997 0 0,0 1 0 0 0,0-1 1 0 0,0 2-1 0 0,-11 9 1 0 0,15-10-123 0 0,4-5 33 0 0,0 0 1 0 0,0 0-1 0 0,0 0 0 0 0,0 0 1 0 0,0 0-1 0 0,0 0 0 0 0,0 1 1 0 0,0-1-1 0 0,0 0 1 0 0,1 1-1 0 0,-1-1 0 0 0,0 0 1 0 0,1 1-1 0 0,0-1 0 0 0,-1 1 1 0 0,0 2-1 0 0,1-4-9 0 0,23-7-143 0 0,-19 3 45 0 0,1 0 0 0 0,-1 0 0 0 0,1 1 0 0 0,0-1 0 0 0,0 1 0 0 0,0 1 0 0 0,0-1 0 0 0,0 1 0 0 0,1 0 0 0 0,-1 0 0 0 0,1 0 0 0 0,8-1 0 0 0,-13 4 47 0 0,-1-1-1 0 0,1 1 1 0 0,0 0 0 0 0,-1-1 0 0 0,1 1 0 0 0,0 0 0 0 0,-1-1 0 0 0,1 1 0 0 0,-1 0 0 0 0,0 0 0 0 0,1 0 0 0 0,-1 0 0 0 0,0 0 0 0 0,1-1-1 0 0,-1 1 1 0 0,0 0 0 0 0,0 0 0 0 0,0 0 0 0 0,0 0 0 0 0,0 0 0 0 0,0 0 0 0 0,0 1 0 0 0,1 27 605 0 0,-1-28-545 0 0,-2 48 737 0 0,-14 77 0 0 0,8-76-558 0 0,-3 79 1 0 0,10-128-256 0 0,1 1 0 0 0,0-1 1 0 0,0 0-1 0 0,0 1 1 0 0,0-1-1 0 0,0 0 0 0 0,0 1 1 0 0,0-1-1 0 0,0 0 1 0 0,0 1-1 0 0,1-1 1 0 0,-1 0-1 0 0,1 0 0 0 0,-1 1 1 0 0,1-1-1 0 0,-1 0 1 0 0,1 0-1 0 0,0 0 0 0 0,-1 0 1 0 0,1 0-1 0 0,0 1 1 0 0,0-2-1 0 0,0 1 1 0 0,0 0-1 0 0,0 0 0 0 0,0 0 1 0 0,0 0-1 0 0,2 1 1 0 0,-1-2-66 0 0,1 0 1 0 0,-1 0-1 0 0,0-1 1 0 0,1 1-1 0 0,-1 0 1 0 0,0-1-1 0 0,1 0 1 0 0,-1 1-1 0 0,0-1 1 0 0,0 0-1 0 0,0 0 1 0 0,0 0-1 0 0,0-1 1 0 0,0 1-1 0 0,3-3 1 0 0,2-2-251 0 0,0 0 0 0 0,0-1 0 0 0,-1 0 0 0 0,0 0 0 0 0,0 0 0 0 0,-1-1 0 0 0,0 0 0 0 0,0 0 0 0 0,5-14 0 0 0,-3 6 164 0 0,-1 0 0 0 0,0-1 0 0 0,-1 0 0 0 0,3-20 0 0 0,-8 35 169 0 0,1-1 0 0 0,-1 1 0 0 0,1 0-1 0 0,-1-1 1 0 0,0 1 0 0 0,0 0 0 0 0,0-1 0 0 0,0 1 0 0 0,0-1-1 0 0,-1 1 1 0 0,1 0 0 0 0,-1-1 0 0 0,0 1 0 0 0,1 0 0 0 0,-1 0-1 0 0,0-1 1 0 0,0 1 0 0 0,0 0 0 0 0,-1 0 0 0 0,1 0 0 0 0,0 0-1 0 0,-1 0 1 0 0,0 1 0 0 0,1-1 0 0 0,-1 0 0 0 0,-3-2 0 0 0,-26-6-913 0 0,-6 7-4521 0 0,32 3 3243 0 0,-1 0 741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01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66 3448 0 0,'1'-2'202'0'0,"1"1"-1"0"0,-1-1 1 0 0,0 0-1 0 0,0 0 1 0 0,0 0-1 0 0,0 0 0 0 0,-1 0 1 0 0,1 0-1 0 0,0 0 1 0 0,-1 0-1 0 0,0 0 1 0 0,1 0-1 0 0,-1 0 1 0 0,0 0-1 0 0,0-1 1 0 0,0 1-1 0 0,0 0 0 0 0,0 0 1 0 0,-1 0-1 0 0,1 0 1 0 0,-1 0-1 0 0,1 0 1 0 0,-1 0-1 0 0,-1-3 1 0 0,1 4-122 0 0,1 0-1 0 0,-1 0 1 0 0,0 0 0 0 0,0 1 0 0 0,0-1 0 0 0,0 0 0 0 0,0 0 0 0 0,0 0 0 0 0,0 1 0 0 0,0-1 0 0 0,0 1 0 0 0,0-1 0 0 0,0 1-1 0 0,0-1 1 0 0,0 1 0 0 0,-1-1 0 0 0,1 1 0 0 0,0 0 0 0 0,0 0 0 0 0,0 0 0 0 0,-1 0 0 0 0,1 0 0 0 0,0 0 0 0 0,0 0 0 0 0,0 0-1 0 0,-1 0 1 0 0,1 0 0 0 0,0 1 0 0 0,0-1 0 0 0,0 0 0 0 0,-1 1 0 0 0,1-1 0 0 0,0 1 0 0 0,0-1 0 0 0,0 1 0 0 0,0 0 0 0 0,0-1-1 0 0,0 1 1 0 0,0 0 0 0 0,0 0 0 0 0,-1 1 0 0 0,-18 16 335 0 0,0 1 0 0 0,1 0 0 0 0,1 1 0 0 0,1 1 0 0 0,1 1 0 0 0,1 1 0 0 0,-17 31 0 0 0,2 8-343 0 0,-39 109 0 0 0,47-106 14 0 0,4 0-1 0 0,2 1 0 0 0,3 1 0 0 0,3 0 1 0 0,-2 124-1 0 0,13-174-184 0 0,1 0 1 0 0,0-1 0 0 0,1 1 0 0 0,9 29-1 0 0,-9-35-920 0 0,1-1 0 0 0,1 0-1 0 0,-1 0 1 0 0,12 17 0 0 0,-2-15-3320 0 0,-7-8 2725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24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4088 0 0,'8'6'268'0'0,"-1"1"0"0"0,0 0 1 0 0,0 0-1 0 0,-1 0 0 0 0,0 1 0 0 0,-1 0 0 0 0,1 0 0 0 0,-1 0 0 0 0,-1 1 0 0 0,0 0 0 0 0,0 0 0 0 0,0 0 0 0 0,-1 0 0 0 0,-1 1 0 0 0,0-1 0 0 0,2 13 0 0 0,0 20-330 0 0,-1 0-1 0 0,-4 64 1 0 0,0-45 505 0 0,-6-26 417 0 0,7-34-845 0 0,0 0 1 0 0,-1 1-1 0 0,1-1 1 0 0,0 0 0 0 0,-1 0-1 0 0,1 0 1 0 0,-1 0-1 0 0,0 0 1 0 0,1 0-1 0 0,-1 0 1 0 0,0 0-1 0 0,0 0 1 0 0,0 0-1 0 0,0 0 1 0 0,1 0 0 0 0,-1 0-1 0 0,0-1 1 0 0,0 1-1 0 0,-1 0 1 0 0,1-1-1 0 0,0 1 1 0 0,0-1-1 0 0,0 1 1 0 0,0-1-1 0 0,-2 1 1 0 0,0-6-62 0 0,0 0 0 0 0,0 0 0 0 0,0-1 0 0 0,0 1 0 0 0,1-1 0 0 0,0 1 0 0 0,0-1 0 0 0,-1-9 1 0 0,-2-20-93 0 0,3 1 0 0 0,0-1 0 0 0,2 0 0 0 0,2 0 0 0 0,1 0 0 0 0,2 1 0 0 0,1 0 1 0 0,2 0-1 0 0,22-62 0 0 0,-26 86 173 0 0,0 0 0 0 0,0 1 1 0 0,1 0-1 0 0,0-1 0 0 0,1 2 0 0 0,0-1 1 0 0,8-8-1 0 0,-11 13-19 0 0,1 1 1 0 0,-1-1-1 0 0,1 1 1 0 0,0 0-1 0 0,0 0 0 0 0,0 1 1 0 0,0-1-1 0 0,0 1 1 0 0,1 0-1 0 0,-1 0 0 0 0,1 0 1 0 0,-1 1-1 0 0,1 0 1 0 0,0-1-1 0 0,-1 2 0 0 0,1-1 1 0 0,6 0-1 0 0,-10 1-8 0 0,-1 0-1 0 0,1 0 1 0 0,0 0-1 0 0,0 0 0 0 0,-1 1 1 0 0,1-1-1 0 0,0 0 1 0 0,-1 0-1 0 0,1 1 1 0 0,0-1-1 0 0,-1 0 1 0 0,1 1-1 0 0,0-1 1 0 0,-1 1-1 0 0,1-1 0 0 0,0 0 1 0 0,-1 1-1 0 0,1-1 1 0 0,-1 1-1 0 0,1 0 1 0 0,-1-1-1 0 0,0 1 1 0 0,1-1-1 0 0,-1 1 1 0 0,1 0-1 0 0,-1-1 0 0 0,0 1 1 0 0,0 0-1 0 0,1 0 1 0 0,-1-1-1 0 0,0 1 1 0 0,0 0-1 0 0,0 0 1 0 0,0-1-1 0 0,0 1 1 0 0,0 0-1 0 0,0 0 1 0 0,0-1-1 0 0,0 1 0 0 0,0 0 1 0 0,0-1-1 0 0,0 1 1 0 0,-1 0-1 0 0,1 0 1 0 0,0-1-1 0 0,0 1 1 0 0,-1 0-1 0 0,1-1 1 0 0,-1 1-1 0 0,1 0 0 0 0,-1 0 1 0 0,-19 36 229 0 0,19-37-228 0 0,-5 9-7 0 0,-1-1-1 0 0,0 0 0 0 0,-1 0 1 0 0,0-1-1 0 0,0 1 1 0 0,-14 7-1 0 0,-30 16-5855 0 0,48-29 4826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6:56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8329 0 0,'2'-3'32'0'0,"-1"1"217"0"0,0 0 1 0 0,0 0-1 0 0,0 0 0 0 0,0 0 0 0 0,0 0 0 0 0,0 0 0 0 0,1 0 0 0 0,-1 0 0 0 0,1 1 0 0 0,3-4 2900 0 0,-5 54-1869 0 0,0-43-1270 0 0,0-4 12 0 0,-1-1 1 0 0,1 1-1 0 0,0-1 0 0 0,0 1 0 0 0,0-1 0 0 0,0 1 0 0 0,0 0 0 0 0,0-1 0 0 0,0 1 1 0 0,1-1-1 0 0,-1 1 0 0 0,1 0 0 0 0,-1-1 0 0 0,1 1 0 0 0,-1-1 0 0 0,1 0 1 0 0,0 1-1 0 0,0-1 0 0 0,-1 1 0 0 0,3 0 0 0 0,-3-1-19 0 0,23-10-487 0 0,-12-9 329 0 0,1 0-1 0 0,1 1 0 0 0,1 0 0 0 0,25-25 0 0 0,-38 42 236 0 0,-1 0 0 0 0,1-1 1 0 0,0 1-1 0 0,-1 0 0 0 0,1-1 0 0 0,0 1 1 0 0,0 0-1 0 0,0 0 0 0 0,-1 0 0 0 0,1 0 1 0 0,0 0-1 0 0,0-1 0 0 0,0 2 0 0 0,0-1 1 0 0,-1 0-1 0 0,1 0 0 0 0,0 0 0 0 0,0 0 0 0 0,0 0 1 0 0,-1 1-1 0 0,1-1 0 0 0,0 0 0 0 0,0 1 1 0 0,-1-1-1 0 0,1 0 0 0 0,0 1 0 0 0,-1-1 1 0 0,1 1-1 0 0,0-1 0 0 0,-1 1 0 0 0,1 0 1 0 0,-1-1-1 0 0,1 1 0 0 0,-1-1 0 0 0,1 1 0 0 0,-1 0 1 0 0,1 0-1 0 0,-1 0 0 0 0,26 42-697 0 0,-8-13-1129 0 0,10-2-2688 0 0,-5-14-2082 0 0,-17-12 5296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6:56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15 186 11073 0 0,'19'-7'7137'0'0,"-26"33"-6909"0"0,6-24-769 0 0,0 0 0 0 0,1 1-1 0 0,-1-1 1 0 0,0 0 0 0 0,1 0-1 0 0,-1 1 1 0 0,1-1-1 0 0,0 1 1 0 0,0-1 0 0 0,0 0-1 0 0,0 1 1 0 0,1 3 0 0 0,-1 3-4909 0 0,0-7 3831 0 0</inkml:trace>
  <inkml:trace contextRef="#ctx0" brushRef="#br0" timeOffset="1">49 57 10313 0 0,'-6'-4'148'0'0,"1"1"0"0"0,1-1 0 0 0,-1 0 1 0 0,0 0-1 0 0,1 0 0 0 0,0-1 0 0 0,-4-5 0 0 0,3 0-3134 0 0,3 1-3753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6:5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2796 0 0,'3'3'-195'0'0,"26"23"3805"0"0,-29-25-3497 0 0,1 0 0 0 0,0 0 1 0 0,-1 0-1 0 0,1 0 0 0 0,-1 0 0 0 0,0 0 1 0 0,1 0-1 0 0,-1 0 0 0 0,0 0 1 0 0,1 0-1 0 0,-1 0 0 0 0,0 0 0 0 0,0 0 1 0 0,0 0-1 0 0,0 0 0 0 0,0 0 0 0 0,0 0 1 0 0,0 0-1 0 0,0 0 0 0 0,-1 0 1 0 0,1 0-1 0 0,0 0 0 0 0,-1 0 0 0 0,1 0 1 0 0,0 0-1 0 0,-1 0 0 0 0,1 0 1 0 0,-1 0-1 0 0,0 0 0 0 0,1-1 0 0 0,-1 1 1 0 0,0 0-1 0 0,1 0 0 0 0,-2 0 1 0 0,0 0-50 0 0,1 1 1 0 0,-1-1 0 0 0,1 0-1 0 0,0 0 1 0 0,0 1-1 0 0,0-1 1 0 0,0 1 0 0 0,0-1-1 0 0,0 1 1 0 0,0-1 0 0 0,0 1-1 0 0,0 0 1 0 0,1-1 0 0 0,-1 1-1 0 0,0 0 1 0 0,1 0 0 0 0,0-1-1 0 0,-1 1 1 0 0,1 0-1 0 0,0 0 1 0 0,0 0 0 0 0,0 0-1 0 0,0-1 1 0 0,0 1 0 0 0,1 0-1 0 0,-1 0 1 0 0,1 0 0 0 0,-1-1-1 0 0,1 1 1 0 0,1 3 0 0 0,1 0 190 0 0,0-1 0 0 0,1 1 1 0 0,0-1-1 0 0,0 0 0 0 0,0 0 1 0 0,0 0-1 0 0,8 6 1 0 0,2-1-430 0 0,-11-7 230 0 0,-1-1 0 0 0,1 1-1 0 0,0 0 1 0 0,-1 0 0 0 0,1 0 0 0 0,-1 0 0 0 0,1 0 0 0 0,-1 0 0 0 0,0 1 0 0 0,0-1 0 0 0,0 1 0 0 0,0-1 0 0 0,-1 1 0 0 0,1 0-1 0 0,-1 0 1 0 0,1 0 0 0 0,-1 0 0 0 0,0 0 0 0 0,0 0 0 0 0,0 0 0 0 0,-1 0 0 0 0,1 0 0 0 0,-1 5 0 0 0,-12 12-1837 0 0,-7-2-5623 0 0,15-16 5722 0 0</inkml:trace>
  <inkml:trace contextRef="#ctx0" brushRef="#br0" timeOffset="1">359 6 12001 0 0,'9'-6'3148'0'0,"-22"24"-1565"0"0,-5 28-1606 0 0,1 1 1 0 0,2 1-1 0 0,3 0 0 0 0,1 1 0 0 0,-4 63 1 0 0,12-96-1481 0 0,0-3-1747 0 0,3-3-2126 0 0,0-7 3617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6:57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4 172 14565 0 0,'0'-14'716'0'0,"-4"9"188"0"0,4 1 177 0 0,0-1-25 0 0,0 2-52 0 0,11-8-340 0 0,-1 4-208 0 0,2-1-240 0 0,3-3-124 0 0,1 3-16 0 0,11-5-52 0 0,0 3-108 0 0,6-2-408 0 0,-2-1-696 0 0,2 3-1028 0 0,2-2-1333 0 0,1-1-1251 0 0,-4 1 2668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7:0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4 120 2600 0 0,'1'-9'640'0'0,"0"1"-1"0"0,1-1 1 0 0,0 1 0 0 0,0-1-1 0 0,1 1 1 0 0,0 0-1 0 0,6-11 1 0 0,7-23 1860 0 0,-15 74 1403 0 0,1 22-3530 0 0,-24 103-232 0 0,-2 211 0 0 0,24-363-297 0 0,0 0 0 0 0,1 0 0 0 0,0 0 0 0 0,0 0 0 0 0,0-1-1 0 0,0 1 1 0 0,1 0 0 0 0,0-1 0 0 0,-1 1 0 0 0,6 7 0 0 0,-6-11-78 0 0,0 0-1 0 0,0 1 1 0 0,-1-1-1 0 0,1 0 1 0 0,0 0-1 0 0,0-1 1 0 0,0 1-1 0 0,0 0 1 0 0,0 0-1 0 0,1 0 1 0 0,-1-1-1 0 0,0 1 1 0 0,0 0-1 0 0,0-1 1 0 0,1 1-1 0 0,-1-1 1 0 0,0 0-1 0 0,1 1 1 0 0,-1-1-1 0 0,0 0 1 0 0,1 0-1 0 0,-1 0 1 0 0,0 0-1 0 0,1 0 1 0 0,-1 0-1 0 0,0 0 1 0 0,1 0-1 0 0,-1-1 1 0 0,0 1-1 0 0,1 0 1 0 0,-1-1-1 0 0,0 1 1 0 0,0-1-1 0 0,1 1 1 0 0,-1-1-1 0 0,0 0 1 0 0,0 0-1 0 0,0 1 1 0 0,0-1-1 0 0,0 0 1 0 0,0 0-1 0 0,1-2 1 0 0,8-6-1257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7:0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43 8425 0 0,'9'-19'-118'0'0,"2"-4"2721"0"0,-14 39-1078 0 0,-12 46-1235 0 0,2 0 0 0 0,-9 119 1 0 0,16 6-1557 0 0,6-63-3341 0 0,0-82 2036 0 0,0-31 1249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7:01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32 219 10425 0 0,'-7'-5'-394'0'0,"-15"-17"2430"0"0,22 22-1977 0 0,0-1-1 0 0,-1 1 0 0 0,1-1 1 0 0,0 1-1 0 0,-1-1 1 0 0,1 1-1 0 0,0-1 0 0 0,0 1 1 0 0,0-1-1 0 0,-1 0 0 0 0,1 1 1 0 0,0-1-1 0 0,0 1 1 0 0,0-1-1 0 0,0 0 0 0 0,0 1 1 0 0,0-1-1 0 0,0 1 0 0 0,0-1 1 0 0,1 1-1 0 0,-1-1 0 0 0,0 0 1 0 0,0 1-1 0 0,0-1 1 0 0,1 1-1 0 0,-1-1 0 0 0,0 1 1 0 0,0-1-1 0 0,1 1 0 0 0,-1-1 1 0 0,1 1-1 0 0,-1-1 1 0 0,0 1-1 0 0,1-1 0 0 0,-1 1 1 0 0,1 0-1 0 0,-1-1 0 0 0,1 1 1 0 0,-1 0-1 0 0,1-1 1 0 0,-1 1-1 0 0,2 0 0 0 0,19-12 193 0 0,183-90-528 0 0,-64 47-2532 0 0,-140 54 2821 0 0,1 1-1 0 0,-1 0 1 0 0,0 0 0 0 0,0 0 0 0 0,1 0-1 0 0,-1 0 1 0 0,0 0 0 0 0,1 0 0 0 0,-1-1 0 0 0,0 1-1 0 0,0 0 1 0 0,1 0 0 0 0,-1 0 0 0 0,0 0 0 0 0,1 0-1 0 0,-1 0 1 0 0,0 0 0 0 0,0 0 0 0 0,1 0 0 0 0,-1 1-1 0 0,0-1 1 0 0,1 0 0 0 0,-1 0 0 0 0,0 0 0 0 0,0 0-1 0 0,1 0 1 0 0,-1 0 0 0 0,0 0 0 0 0,0 1 0 0 0,1-1-1 0 0,-1 0 1 0 0,0 0 0 0 0,0 0 0 0 0,0 1-1 0 0,1-1 1 0 0,-1 0 0 0 0,0 0 0 0 0,0 1 0 0 0,0-1-1 0 0,0 0 1 0 0,1 0 0 0 0,-1 1 0 0 0,0-1 0 0 0,0 0-1 0 0,0 1 1 0 0,0-1 0 0 0,-4 20 452 0 0,-16 23 135 0 0,19-41-568 0 0,-8 15 400 0 0,-27 59-129 0 0,33-70 230 0 0,1 1-1 0 0,1 0 0 0 0,-1 0 0 0 0,1 1 1 0 0,0 10-1 0 0,2-18-497 0 0,0 1 0 0 0,0-2 1 0 0,0 1-1 0 0,0 0 0 0 0,0 0 1 0 0,0 0-1 0 0,0 0 0 0 0,0 0 0 0 0,-1-1 1 0 0,1 1-1 0 0,0 0 0 0 0,0-1 1 0 0,0 1-1 0 0,0-1 0 0 0,0 1 0 0 0,0-1 1 0 0,-1 0-1 0 0,1 1 0 0 0,0-1 0 0 0,0 0 1 0 0,0-1-1 0 0,2-7-573 0 0,0 0 0 0 0,-1 0 0 0 0,-1-1 0 0 0,1 1-1 0 0,-1-1 1 0 0,-1 1 0 0 0,-1-17 0 0 0,1 3-2662 0 0,-7 9-3716 0 0,5 12 5887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7:0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6921 0 0,'2'1'230'0'0,"0"0"0"0"0,0 0 1 0 0,1 0-1 0 0,-1 0 1 0 0,0 1-1 0 0,0-1 1 0 0,0 1-1 0 0,0-1 0 0 0,0 1 1 0 0,-1 0-1 0 0,1 0 1 0 0,0 0-1 0 0,-1 0 0 0 0,0 0 1 0 0,1 0-1 0 0,-1 0 1 0 0,0 0-1 0 0,0 1 1 0 0,0-1-1 0 0,0 0 0 0 0,0 1 1 0 0,0 4-1 0 0,13 24 671 0 0,-13-30-902 0 0,-1-1 0 0 0,1 1 0 0 0,0-1 0 0 0,0 1 0 0 0,-1-1 1 0 0,1 0-1 0 0,0 1 0 0 0,-1-1 0 0 0,1 0 0 0 0,0 0 1 0 0,0 1-1 0 0,0-1 0 0 0,-1 0 0 0 0,1 0 0 0 0,0 0 0 0 0,0 0 1 0 0,0 0-1 0 0,0 0 0 0 0,-1 0 0 0 0,1 0 0 0 0,0-1 0 0 0,0 1 1 0 0,0 0-1 0 0,-1 0 0 0 0,1-1 0 0 0,0 1 0 0 0,-1 0 1 0 0,1-1-1 0 0,0 1 0 0 0,1-1 0 0 0,30-20-45 0 0,-17 10 22 0 0,-13 10 62 0 0,0 0-1 0 0,0 0 1 0 0,0 1-1 0 0,0-1 1 0 0,-1 0-1 0 0,1 1 0 0 0,0-1 1 0 0,0 1-1 0 0,0 0 1 0 0,0-1-1 0 0,1 1 1 0 0,-1 0-1 0 0,0 0 1 0 0,0 0-1 0 0,0 1 1 0 0,0-1-1 0 0,0 0 1 0 0,0 1-1 0 0,0 0 0 0 0,3 1 1 0 0,34 26 948 0 0,-36-25-867 0 0,0 0-1 0 0,1 1 0 0 0,-1-1 1 0 0,1 0-1 0 0,0-1 1 0 0,0 1-1 0 0,0-1 0 0 0,1 0 1 0 0,-1 0-1 0 0,0 0 1 0 0,1 0-1 0 0,-1-1 0 0 0,1 0 1 0 0,6 1-1 0 0,-5-2-67 0 0,-1-1 0 0 0,1 0 0 0 0,-1 0-1 0 0,1 0 1 0 0,-1-1 0 0 0,0 0 0 0 0,0 0 0 0 0,1 0-1 0 0,-1-1 1 0 0,-1 1 0 0 0,1-1 0 0 0,0 0 0 0 0,-1-1-1 0 0,1 1 1 0 0,-1-1 0 0 0,0 0 0 0 0,-1 0-1 0 0,1 0 1 0 0,0-1 0 0 0,-1 1 0 0 0,0-1 0 0 0,0 0-1 0 0,-1 0 1 0 0,1 0 0 0 0,2-10 0 0 0,1 0-249 0 0,-1 1 0 0 0,0-1 0 0 0,3-22 0 0 0,-2-39-5303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7:02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234 590 6845 0 0,'-7'1'765'0'0,"1"-1"-1"0"0,0 2 1 0 0,-1-1 0 0 0,1 1 0 0 0,0-1 0 0 0,0 2 0 0 0,-11 4 0 0 0,3 1-264 0 0,0 0 1 0 0,0 0-1 0 0,-12 12 1 0 0,15-12-442 0 0,0 1 1 0 0,1 0-1 0 0,0 1 1 0 0,1 0 0 0 0,0 1-1 0 0,1 0 1 0 0,0 0 0 0 0,1 1-1 0 0,-10 20 1 0 0,16-31-34 0 0,1 0 0 0 0,-1 0 1 0 0,1 0-1 0 0,-1 1 0 0 0,1-1 0 0 0,0 0 0 0 0,-1 1 0 0 0,1-1 1 0 0,0 0-1 0 0,0 1 0 0 0,0-1 0 0 0,0 0 0 0 0,0 1 0 0 0,0-1 1 0 0,0 0-1 0 0,1 2 0 0 0,-1-3-18 0 0,1 1 0 0 0,-1-1-1 0 0,0 0 1 0 0,1 1 0 0 0,-1-1 0 0 0,1 0 0 0 0,-1 0 0 0 0,0 1-1 0 0,1-1 1 0 0,-1 0 0 0 0,1 0 0 0 0,-1 0 0 0 0,1 1 0 0 0,-1-1-1 0 0,1 0 1 0 0,-1 0 0 0 0,1 0 0 0 0,-1 0 0 0 0,0 0-1 0 0,1 0 1 0 0,-1 0 0 0 0,1 0 0 0 0,-1 0 0 0 0,1 0 0 0 0,-1 0-1 0 0,1-1 1 0 0,-1 1 0 0 0,1 0 0 0 0,36-20 83 0 0,-25 10-129 0 0,0-1 0 0 0,-1 0 0 0 0,0-1 0 0 0,0-1-1 0 0,-1 1 1 0 0,-1-2 0 0 0,0 1 0 0 0,-1-1 0 0 0,11-26 0 0 0,3-14-533 0 0,19-71 0 0 0,-21 58 774 0 0,-3 0 0 0 0,-3-2 0 0 0,-3 1-1 0 0,4-109 1 0 0,-15 177-203 0 0,0 0 0 0 0,0 0 0 0 0,0 0 1 0 0,0 0-1 0 0,0 0 0 0 0,-1 1 0 0 0,1-1 0 0 0,0 0 0 0 0,0 0 0 0 0,0 0 0 0 0,0 0 1 0 0,0 0-1 0 0,0 0 0 0 0,0 1 0 0 0,-1-1 0 0 0,1 0 0 0 0,0 0 0 0 0,0 0 0 0 0,0 0 0 0 0,0 0 1 0 0,-1 0-1 0 0,1 0 0 0 0,0 0 0 0 0,0 0 0 0 0,0 0 0 0 0,0 0 0 0 0,-1 0 0 0 0,1 0 1 0 0,0 0-1 0 0,0 0 0 0 0,0 0 0 0 0,0 0 0 0 0,-1 0 0 0 0,1 0 0 0 0,0 0 0 0 0,0 0 0 0 0,0 0 1 0 0,0 0-1 0 0,-1 0 0 0 0,1 0 0 0 0,0 0 0 0 0,0 0 0 0 0,0 0 0 0 0,0-1 0 0 0,0 1 1 0 0,-1 0-1 0 0,1 0 0 0 0,0 0 0 0 0,0 0 0 0 0,0 0 0 0 0,0 0 0 0 0,0-1 0 0 0,0 1 0 0 0,0 0 1 0 0,0 0-1 0 0,0 0 0 0 0,-1 0 0 0 0,1 0 0 0 0,0-1 0 0 0,0 1 0 0 0,0 0 0 0 0,0 0 1 0 0,0 0-1 0 0,0 0 0 0 0,0-1 0 0 0,0 1 0 0 0,0 0 0 0 0,-8 9-32 0 0,-3 16-298 0 0,1 1 0 0 0,1 0 0 0 0,1 0-1 0 0,-8 47 1 0 0,12-37-3430 0 0,0 53 0 0 0,5-67 1727 0 0,6 0 701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7:03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37 4928 0 0,'0'1'172'0'0,"0"0"-1"0"0,0 0 0 0 0,-1 0 0 0 0,1 1 1 0 0,0-1-1 0 0,-1 0 0 0 0,1 0 0 0 0,0 0 0 0 0,-1 0 1 0 0,1 0-1 0 0,-1 0 0 0 0,0 0 0 0 0,1 0 0 0 0,-1 0 1 0 0,0 0-1 0 0,0 0 0 0 0,0 0 0 0 0,1 0 0 0 0,-1-1 1 0 0,0 1-1 0 0,0 0 0 0 0,0 0 0 0 0,0-1 1 0 0,0 1-1 0 0,0-1 0 0 0,-1 1 0 0 0,1-1 0 0 0,0 0 1 0 0,0 1-1 0 0,-2-1 0 0 0,-15 9 361 0 0,14-6-468 0 0,-1 0 1 0 0,1 0-1 0 0,0 1 1 0 0,0-1-1 0 0,1 1 1 0 0,-1 0-1 0 0,1 0 1 0 0,0 0 0 0 0,0 0-1 0 0,0 1 1 0 0,0-1-1 0 0,1 1 1 0 0,0 0-1 0 0,0 0 1 0 0,0 0-1 0 0,0 0 1 0 0,1 0-1 0 0,0 0 1 0 0,0 0 0 0 0,0 11-1 0 0,1-15-62 0 0,0 0 1 0 0,0-1-1 0 0,0 1 0 0 0,0 0 1 0 0,1 0-1 0 0,-1 0 0 0 0,0 0 1 0 0,1 0-1 0 0,-1 0 0 0 0,0-1 0 0 0,1 1 1 0 0,-1 0-1 0 0,1 0 0 0 0,0-1 1 0 0,-1 1-1 0 0,1 0 0 0 0,-1-1 1 0 0,1 1-1 0 0,0 0 0 0 0,0-1 1 0 0,-1 1-1 0 0,1-1 0 0 0,0 1 0 0 0,0-1 1 0 0,0 0-1 0 0,0 1 0 0 0,-1-1 1 0 0,1 0-1 0 0,0 1 0 0 0,0-1 1 0 0,0 0-1 0 0,0 0 0 0 0,0 0 1 0 0,0 0-1 0 0,0 0 0 0 0,0 0 0 0 0,0 0 1 0 0,-1 0-1 0 0,1 0 0 0 0,0-1 1 0 0,0 1-1 0 0,1-1 0 0 0,38-12-76 0 0,-37 11 51 0 0,1-1 0 0 0,-1 1 1 0 0,0-1-1 0 0,0 0 0 0 0,0 0 0 0 0,0 0 1 0 0,0 0-1 0 0,-1-1 0 0 0,1 1 0 0 0,-1-1 1 0 0,0 1-1 0 0,0-1 0 0 0,0 0 1 0 0,-1 0-1 0 0,1 0 0 0 0,-1 0 0 0 0,0 0 1 0 0,0 0-1 0 0,0 0 0 0 0,-1 0 0 0 0,1-1 1 0 0,-1 1-1 0 0,0 0 0 0 0,0 0 1 0 0,-1 0-1 0 0,0-6 0 0 0,0 6-200 0 0,-1-1-1 0 0,1 1 1 0 0,-1-1-1 0 0,0 1 1 0 0,0 0-1 0 0,0 0 1 0 0,-1 0-1 0 0,1 0 1 0 0,-1 0-1 0 0,0 0 1 0 0,0 1-1 0 0,0-1 1 0 0,-1 1-1 0 0,1 0 1 0 0,-6-4-1 0 0,-5-1-4100 0 0,9 7 3294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25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64 109 5953 0 0,'-7'16'4536'0'0,"-27"58"-3096"0"0,29-64-1990 0 0,1 0 1 0 0,1 0-1 0 0,0 0 0 0 0,1 0 0 0 0,-3 18 1 0 0</inkml:trace>
  <inkml:trace contextRef="#ctx0" brushRef="#br0" timeOffset="1">40 67 7773 0 0,'0'-12'336'0'0,"-4"5"-72"0"0,4 0-92 0 0,-3 2-32 0 0,3-2-68 0 0,-1 1-68 0 0,1 1-188 0 0,-3 1-140 0 0,3 1-220 0 0,0-1-192 0 0,-1 1-232 0 0,1 0-321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7:0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8533 0 0,'9'4'32'0'0,"0"-1"0"0"0,1 1 0 0 0,-1-2 0 0 0,1 1-1 0 0,0-2 1 0 0,0 1 0 0 0,0-1 0 0 0,0-1 0 0 0,0 0 0 0 0,10-1 0 0 0,-3 1-9 0 0,-9-1-28 0 0,-1-1 1 0 0,-1 0 0 0 0,1 0-1 0 0,0-1 1 0 0,0 0 0 0 0,-1 0-1 0 0,1 0 1 0 0,-1-1-1 0 0,0 0 1 0 0,0 0 0 0 0,-1-1-1 0 0,1 0 1 0 0,-1 0 0 0 0,0 0-1 0 0,7-9 1 0 0,-12 13-3 0 0,1 1 1 0 0,-1-1-1 0 0,1 0 1 0 0,0 1-1 0 0,-1-1 1 0 0,1 0-1 0 0,-1 0 1 0 0,0 1 0 0 0,1-1-1 0 0,-1 0 1 0 0,0 0-1 0 0,1 0 1 0 0,-1 0-1 0 0,0 1 1 0 0,0-1-1 0 0,1 0 1 0 0,-1 0-1 0 0,0 0 1 0 0,0 0-1 0 0,0 0 1 0 0,0 1-1 0 0,0-1 1 0 0,-1-2-1 0 0,-15 0 268 0 0,-26 14 915 0 0,31-5-596 0 0,-1 1 0 0 0,1 0-1 0 0,1 0 1 0 0,-1 1 0 0 0,-16 17-1 0 0,23-21-445 0 0,0 0 0 0 0,0 0 0 0 0,1 1-1 0 0,-1-1 1 0 0,1 1 0 0 0,0 0 0 0 0,0 0-1 0 0,1 1 1 0 0,-1-1 0 0 0,1 0-1 0 0,1 1 1 0 0,-1-1 0 0 0,1 1 0 0 0,0 0-1 0 0,-1 7 1 0 0,2-12-136 0 0,1 0 1 0 0,-1 0-1 0 0,1-1 0 0 0,-1 1 1 0 0,1 0-1 0 0,-1 0 0 0 0,1 0 0 0 0,-1-1 1 0 0,1 1-1 0 0,0 0 0 0 0,-1-1 1 0 0,1 1-1 0 0,0-1 0 0 0,0 1 0 0 0,0-1 1 0 0,-1 1-1 0 0,1-1 0 0 0,0 1 1 0 0,0-1-1 0 0,0 0 0 0 0,0 1 0 0 0,0-1 1 0 0,0 0-1 0 0,0 0 0 0 0,0 0 1 0 0,0 0-1 0 0,-1 0 0 0 0,1 0 1 0 0,2 0-1 0 0,37 0-805 0 0,-31 0 373 0 0,15-1-1144 0 0,0-2-1 0 0,0 0 1 0 0,0-2 0 0 0,-1 0 0 0 0,41-16-1 0 0,-15 2-283 0 0,74-41-1 0 0,-116 56 2033 0 0,0 1 225 0 0,1-1-1 0 0,-1 0 0 0 0,0-1 0 0 0,0 1 1 0 0,0-1-1 0 0,0-1 0 0 0,-1 1 0 0 0,0-1 1 0 0,6-16 4795 0 0,-23 25-2675 0 0,-7 5-1007 0 0,-7 6-243 0 0,23-13-1220 0 0,1-1 0 0 0,-1 0 0 0 0,1 1 0 0 0,-1-1 0 0 0,1 1 0 0 0,-1 0 0 0 0,1-1 0 0 0,-1 1 0 0 0,1 0 0 0 0,0 0-1 0 0,-1 0 1 0 0,1 0 0 0 0,0 0 0 0 0,0 0 0 0 0,0 0 0 0 0,0 0 0 0 0,0 1 0 0 0,0-1 0 0 0,0 0 0 0 0,0 1 0 0 0,0-1 0 0 0,1 0 0 0 0,-1 1-1 0 0,1-1 1 0 0,-1 1 0 0 0,1-1 0 0 0,-1 3 0 0 0,4-1-14 0 0,-1 0 0 0 0,1 0-1 0 0,0-1 1 0 0,0 1 0 0 0,0-1-1 0 0,0 1 1 0 0,1-1 0 0 0,-1 0-1 0 0,1 0 1 0 0,6 2 0 0 0,7 5-73 0 0,-3 1-99 0 0,-9-7 164 0 0,-1 0 0 0 0,0 0 0 0 0,0 0 0 0 0,0 0 0 0 0,0 1 0 0 0,0 0 0 0 0,3 4 0 0 0,-6-7-11 0 0,-1 1 0 0 0,1-1 0 0 0,-1 0 0 0 0,0 0 0 0 0,1 0 0 0 0,-1 1 0 0 0,0-1 0 0 0,0 0 0 0 0,0 0 0 0 0,0 1 0 0 0,0-1 0 0 0,0 0 0 0 0,0 0 0 0 0,0 1 0 0 0,0-1-1 0 0,-1 0 1 0 0,1 0 0 0 0,0 1 0 0 0,-1-1 0 0 0,1 0 0 0 0,-1 0 0 0 0,0 0 0 0 0,1 0 0 0 0,-1 0 0 0 0,0 0 0 0 0,1 0 0 0 0,-1 0 0 0 0,0 0 0 0 0,0 0 0 0 0,0 0 0 0 0,0 0 0 0 0,0 0 0 0 0,0-1 0 0 0,-2 2 0 0 0,-7 5-251 0 0,0 0 0 0 0,0-1 0 0 0,-1 0 0 0 0,0-1 0 0 0,0 0 0 0 0,-16 5 0 0 0,-6 0-3184 0 0,1-2-3334 0 0,26-6 5120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7:04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9013 0 0,'-2'1'347'0'0,"1"-1"0"0"0,0 1 0 0 0,-1 0 0 0 0,1-1 0 0 0,0 1 0 0 0,-1 0 0 0 0,1 0 0 0 0,0 0 0 0 0,0 0 0 0 0,0 0 0 0 0,0 0 0 0 0,0 0 0 0 0,0 0 0 0 0,0 0 1 0 0,0 1-1 0 0,0-1 0 0 0,0 0 0 0 0,1 1 0 0 0,-1-1 0 0 0,0 2 0 0 0,-11 20 149 0 0,1 0 0 0 0,2 1 1 0 0,0 0-1 0 0,1 0 0 0 0,2 1 0 0 0,-5 27 1 0 0,3 17-4033 0 0,6-2-6609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7:0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13137 0 0,'14'-7'148'0'0,"-14"1"-144"0"0,0 0 0 0 0,0 2-16 0 0,0-1-8 0 0,0 1 12 0 0,0 2-92 0 0,0 1-224 0 0,0-1-1192 0 0,-8 2 204 0 0</inkml:trace>
  <inkml:trace contextRef="#ctx0" brushRef="#br0" timeOffset="1">380 62 7381 0 0,'32'-22'273'0'0,"-20"14"199"0"0,0 0-1 0 0,0 1 1 0 0,19-9 0 0 0,-31 16-425 0 0,0 0 0 0 0,1 0 0 0 0,-1 0 0 0 0,0 0 0 0 0,0 0-1 0 0,0 0 1 0 0,1 0 0 0 0,-1 0 0 0 0,0 0 0 0 0,0 0 0 0 0,1 0 0 0 0,-1 0 0 0 0,0 0 0 0 0,0 0 0 0 0,0 0 0 0 0,1 0 0 0 0,-1 0 0 0 0,0 0 0 0 0,0 0-1 0 0,0 0 1 0 0,1 0 0 0 0,-1 0 0 0 0,0 1 0 0 0,0-1 0 0 0,0 0 0 0 0,0 0 0 0 0,1 0 0 0 0,-1 0 0 0 0,0 1 0 0 0,0-1 0 0 0,0 0 0 0 0,0 0 0 0 0,0 0-1 0 0,0 0 1 0 0,1 1 0 0 0,-1-1 0 0 0,0 0 0 0 0,0 0 0 0 0,0 0 0 0 0,0 1 0 0 0,0-1 0 0 0,0 0 0 0 0,0 0 0 0 0,0 1 0 0 0,0-1 0 0 0,0 0 0 0 0,0 0-1 0 0,0 0 1 0 0,0 1 0 0 0,0-1 0 0 0,-3 20 908 0 0,-9 17-135 0 0,-33 76 547 0 0,-20 56-823 0 0,55-139-457 0 0,2 0 1 0 0,1 1-1 0 0,-5 51 0 0 0,11-70-464 0 0,1 45 1087 0 0,6-31-2156 0 0,10-5-3764 0 0,-10-19 547 0 0,0-2 3224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7:04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98 12081 0 0,'-5'-3'625'0'0,"1"0"0"0"0,-1 0 0 0 0,0 0 0 0 0,0 1 0 0 0,0 0 0 0 0,0 0 0 0 0,-1 1 0 0 0,-10-3 0 0 0,68-24-1131 0 0,54-9-8599 0 0,-80 27 6915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7:05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0 9369 0 0,'-1'3'294'0'0,"0"-1"1"0"0,0 1 0 0 0,-1-1-1 0 0,1 1 1 0 0,-1-1 0 0 0,1 1-1 0 0,-1-1 1 0 0,0 0-1 0 0,0 0 1 0 0,0 0 0 0 0,0 0-1 0 0,0 0 1 0 0,-1-1-1 0 0,1 1 1 0 0,-3 1 0 0 0,-50 25 1656 0 0,6-3-109 0 0,45-23-1754 0 0,0 1-1 0 0,0 0 0 0 0,0 0-1 0 0,0 0 1 0 0,0 0 0 0 0,0 1-1 0 0,-6 8 1 0 0,10-12-90 0 0,0 1 0 0 0,-1-1 0 0 0,1 1 0 0 0,0-1 0 0 0,0 1 0 0 0,-1-1 0 0 0,1 1 0 0 0,0-1 0 0 0,0 1 0 0 0,0-1 0 0 0,0 1 0 0 0,0 0 0 0 0,0-1 0 0 0,0 1 0 0 0,0-1 0 0 0,0 1 0 0 0,0-1 0 0 0,0 1 0 0 0,1-1 0 0 0,-1 1 0 0 0,0 0 0 0 0,0-1 0 0 0,0 1 0 0 0,1-1 0 0 0,-1 1 0 0 0,1 0 1 0 0,23 12-393 0 0,55 15-430 0 0,-70-25 742 0 0,0 1-1 0 0,-1 0 1 0 0,0 1 0 0 0,0-1 0 0 0,0 2-1 0 0,-1-1 1 0 0,8 8 0 0 0,-15-13 94 0 0,1 1 0 0 0,-1-1 0 0 0,1 1 0 0 0,-1 0 0 0 0,1-1 0 0 0,-1 1 0 0 0,0 0 0 0 0,1 0 0 0 0,-1-1 0 0 0,0 1 0 0 0,0 0 0 0 0,1 0 0 0 0,-1 0 0 0 0,0-1 0 0 0,0 1 0 0 0,0 0 0 0 0,0 0 0 0 0,0 0 0 0 0,0-1 0 0 0,0 1 0 0 0,0 0 0 0 0,-1 0-1 0 0,1 0 1 0 0,0-1 0 0 0,0 1 0 0 0,-1 1 0 0 0,-18 21 143 0 0,-35 12-150 0 0,47-31-34 0 0,4-2-41 0 0,-71 40-2209 0 0,23-16-6309 0 0,47-25 6694 0 0,-1-1 709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7:0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18 7105 0 0,'24'-18'4503'0'0,"-36"35"-3317"0"0,7-12-1155 0 0,0 0 1 0 0,1 1-1 0 0,0-1 1 0 0,0 1-1 0 0,1 0 1 0 0,-1 0-1 0 0,1 1 1 0 0,1-1-1 0 0,-1 1 1 0 0,1-1-1 0 0,0 1 1 0 0,1 0-1 0 0,-1 0 1 0 0,1 0-1 0 0,0 9 1 0 0,2-15-28 0 0,-1-1-1 0 0,0 1 1 0 0,1-1 0 0 0,-1 1 0 0 0,1-1 0 0 0,-1 1-1 0 0,1-1 1 0 0,-1 1 0 0 0,1-1 0 0 0,-1 0 0 0 0,1 1-1 0 0,-1-1 1 0 0,1 0 0 0 0,0 1 0 0 0,-1-1 0 0 0,1 0-1 0 0,-1 0 1 0 0,1 0 0 0 0,0 1 0 0 0,-1-1-1 0 0,1 0 1 0 0,0 0 0 0 0,-1 0 0 0 0,1 0 0 0 0,0 0-1 0 0,-1 0 1 0 0,1 0 0 0 0,0 0 0 0 0,-1-1 0 0 0,1 1-1 0 0,0 0 1 0 0,-1 0 0 0 0,1 0 0 0 0,0-1 0 0 0,23-7-679 0 0,-21 5 590 0 0,-1-1-1 0 0,1 1 0 0 0,-1-1 0 0 0,1 1 0 0 0,-1-1 0 0 0,0 0 0 0 0,0 0 0 0 0,-1 0 0 0 0,1 0 0 0 0,-1 0 1 0 0,0-1-1 0 0,0 1 0 0 0,0 0 0 0 0,-1 0 0 0 0,1-1 0 0 0,-1 1 0 0 0,0-1 0 0 0,-1-4 0 0 0,-9-8-1661 0 0,1 6-3042 0 0,5 7 3513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7:06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5340 0 0,'1'1'217'0'0,"0"0"-1"0"0,0 0 0 0 0,0 0 0 0 0,0 0 0 0 0,-1 0 0 0 0,1 1 0 0 0,0-1 1 0 0,-1 0-1 0 0,1 0 0 0 0,-1 1 0 0 0,0-1 0 0 0,1 0 0 0 0,-1 1 0 0 0,0-1 1 0 0,1 0-1 0 0,-1 1 0 0 0,0-1 0 0 0,0 0 0 0 0,0 1 0 0 0,0-1 0 0 0,-1 2 1 0 0,1 46-461 0 0,-1-36 575 0 0,1-12-324 0 0,0 0-1 0 0,0 1 1 0 0,0-1 0 0 0,0 0-1 0 0,0 1 1 0 0,0-1 0 0 0,0 0-1 0 0,0 1 1 0 0,0-1 0 0 0,1 0-1 0 0,-1 0 1 0 0,0 1 0 0 0,1-1 0 0 0,-1 0-1 0 0,1 0 1 0 0,0 1 0 0 0,-1-1-1 0 0,1 0 1 0 0,0 0 0 0 0,0 0-1 0 0,0 0 1 0 0,-1 0 0 0 0,1 0-1 0 0,0 0 1 0 0,1 0 0 0 0,-1-1-1 0 0,0 1 1 0 0,0 0 0 0 0,0-1-1 0 0,0 1 1 0 0,0 0 0 0 0,1-1 0 0 0,-1 0-1 0 0,0 1 1 0 0,1-1 0 0 0,-1 0-1 0 0,0 1 1 0 0,2-1 0 0 0,37-51-19 0 0,-35 42 353 0 0,16-21-641 0 0,-4 20 5702 0 0,6 50-3561 0 0,-17-29-2058 0 0,0-2 0 0 0,1 1 0 0 0,1-1 0 0 0,-1 0 0 0 0,1 0 0 0 0,16 12 0 0 0,-18-17-985 0 0,0 0 0 0 0,0 0 0 0 0,0 0-1 0 0,0-1 1 0 0,1 0 0 0 0,0 0 0 0 0,8 2-1 0 0,-6-3-564 0 0</inkml:trace>
  <inkml:trace contextRef="#ctx0" brushRef="#br0" timeOffset="1">576 32 6381 0 0,'2'-9'2170'0'0,"1"18"2015"0"0,-1 11-501 0 0,-3-9-4308 0 0,-13 45 1726 0 0,13-34-307 0 0,4-21-537 0 0,4-9-169 0 0,9-19-259 0 0,22-34-294 0 0,-35 57 463 0 0,0 0 1 0 0,0 1-1 0 0,1-1 1 0 0,-1 1-1 0 0,1-1 0 0 0,0 1 1 0 0,-1 0-1 0 0,2 1 1 0 0,-1-1-1 0 0,0 1 0 0 0,7-3 1 0 0,-9 4 86 0 0,1 1 0 0 0,-1 0 0 0 0,0 0 0 0 0,1 0 0 0 0,-1 0 0 0 0,0 1 1 0 0,1-1-1 0 0,-1 1 0 0 0,1-1 0 0 0,-1 1 0 0 0,0 0 0 0 0,0 0 0 0 0,0 0 0 0 0,1 0 0 0 0,-1 0 0 0 0,0 0 1 0 0,0 1-1 0 0,-1-1 0 0 0,1 1 0 0 0,0-1 0 0 0,0 1 0 0 0,2 3 0 0 0,43 53-1566 0 0,-26-29-2684 0 0,-4-9-1118 0 0,-9-12 3054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7:06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189 577 10545 0 0,'7'-6'169'0'0,"-4"3"128"0"0,0 1 0 0 0,0-1 0 0 0,0 0 0 0 0,0 0 0 0 0,0 0 0 0 0,0 0 0 0 0,-1-1-1 0 0,0 1 1 0 0,0-1 0 0 0,0 0 0 0 0,0 1 0 0 0,0-1 0 0 0,-1 0 0 0 0,1 0 0 0 0,1-8 0 0 0,-4 12-267 0 0,1-1 0 0 0,-1 1 1 0 0,1-1-1 0 0,-1 1 1 0 0,1 0-1 0 0,-1-1 0 0 0,1 1 1 0 0,-1 0-1 0 0,1-1 0 0 0,-1 1 1 0 0,0 0-1 0 0,1 0 0 0 0,-1-1 1 0 0,1 1-1 0 0,-1 0 0 0 0,0 0 1 0 0,1 0-1 0 0,-1 0 1 0 0,0 0-1 0 0,1 0 0 0 0,-1 0 1 0 0,0 0-1 0 0,1 0 0 0 0,-1 0 1 0 0,1 0-1 0 0,-1 0 0 0 0,0 1 1 0 0,1-1-1 0 0,-1 0 0 0 0,1 0 1 0 0,-2 1-1 0 0,-20 6 364 0 0,7 1-374 0 0,0 1 0 0 0,1 1-1 0 0,0 0 1 0 0,0 1 0 0 0,1 0-1 0 0,1 1 1 0 0,0 1 0 0 0,0 0-1 0 0,2 0 1 0 0,-1 1 0 0 0,2 1-1 0 0,0-1 1 0 0,0 1 0 0 0,2 1-1 0 0,-7 18 1 0 0,14-34-23 0 0,0 0-1 0 0,-1 0 1 0 0,1 0-1 0 0,0 1 1 0 0,0-1 0 0 0,0 0-1 0 0,0 0 1 0 0,0 1-1 0 0,-1-1 1 0 0,1 0 0 0 0,0 0-1 0 0,0 1 1 0 0,0-1-1 0 0,0 0 1 0 0,0 0 0 0 0,0 1-1 0 0,0-1 1 0 0,0 0 0 0 0,0 1-1 0 0,0-1 1 0 0,0 0-1 0 0,0 0 1 0 0,0 1 0 0 0,0-1-1 0 0,0 0 1 0 0,0 0-1 0 0,0 1 1 0 0,1-1 0 0 0,-1 0-1 0 0,0 0 1 0 0,0 1 0 0 0,0-1-1 0 0,0 0 1 0 0,1 0-1 0 0,-1 1 1 0 0,0-1 0 0 0,0 0-1 0 0,0 0 1 0 0,1 0-1 0 0,-1 1 1 0 0,0-1 0 0 0,0 0-1 0 0,0 0 1 0 0,1 0 0 0 0,-1 0-1 0 0,0 0 1 0 0,1 0-1 0 0,14-8-341 0 0,15-19-582 0 0,-10 1 435 0 0,0-1-1 0 0,-2 0 1 0 0,-2-2 0 0 0,0 0 0 0 0,-2-1-1 0 0,-1 0 1 0 0,14-50 0 0 0,-11 23 1060 0 0,-3-1 1 0 0,-3 0 0 0 0,5-79 0 0 0,-14 124-262 0 0,0-49 400 0 0,-1 60-639 0 0,1 0-1 0 0,-1 0 0 0 0,-1 0 1 0 0,1 0-1 0 0,0 0 1 0 0,0 1-1 0 0,-1-1 1 0 0,1 0-1 0 0,-1 0 1 0 0,0 0-1 0 0,1 1 1 0 0,-1-1-1 0 0,0 0 0 0 0,0 1 1 0 0,0-1-1 0 0,0 1 1 0 0,0-1-1 0 0,0 1 1 0 0,-1-1-1 0 0,1 1 1 0 0,0 0-1 0 0,-1 0 1 0 0,1-1-1 0 0,-1 1 0 0 0,-2-1 1 0 0,2 2-11 0 0,1 0 0 0 0,-1 1 0 0 0,1-1 0 0 0,-1 0 1 0 0,1 1-1 0 0,-1-1 0 0 0,1 1 0 0 0,-1 0 0 0 0,1 0 0 0 0,0-1 0 0 0,-1 1 1 0 0,1 0-1 0 0,0 0 0 0 0,0 0 0 0 0,-1 0 0 0 0,1 0 0 0 0,0 0 0 0 0,0 1 1 0 0,0-1-1 0 0,0 0 0 0 0,1 1 0 0 0,-1-1 0 0 0,0 0 0 0 0,-1 4 0 0 0,-17 38 612 0 0,6-3-537 0 0,2 0-1 0 0,2 0 0 0 0,2 1 1 0 0,1 0-1 0 0,3 1 0 0 0,1-1 1 0 0,4 61-1 0 0,2-74-30 0 0,1 1 0 0 0,2-1-1 0 0,0 0 1 0 0,14 31 0 0 0,-15-45-641 0 0,0 0 0 0 0,1-1-1 0 0,18 25 1 0 0,-19-31-572 0 0,-1-1 1 0 0,2 1-1 0 0,-1-1 0 0 0,1 0 0 0 0,-1 0 0 0 0,2-1 0 0 0,11 8 1 0 0,0-4-1352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7:07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34 130 9845 0 0,'-1'-1'74'0'0,"-1"0"0"0"0,1 1 0 0 0,0-1 0 0 0,0 0-1 0 0,0 0 1 0 0,0 0 0 0 0,-1 0 0 0 0,1 0 0 0 0,0 0 0 0 0,0 0 0 0 0,1 0 0 0 0,-1 0 0 0 0,0 0 0 0 0,0-1 0 0 0,1 1-1 0 0,-1 0 1 0 0,0-1 0 0 0,1 1 0 0 0,-1 0 0 0 0,1-1 0 0 0,0 1 0 0 0,-1 0 0 0 0,1-1 0 0 0,0 1 0 0 0,0-1 0 0 0,0 1-1 0 0,0-1 1 0 0,0 1 0 0 0,0-1 0 0 0,1 1 0 0 0,-1 0 0 0 0,0-1 0 0 0,1 1 0 0 0,-1-1 0 0 0,1 1 0 0 0,-1 0 0 0 0,1 0-1 0 0,0-1 1 0 0,-1 1 0 0 0,3-2 0 0 0,0-2 160 0 0,0 0-1 0 0,1 1 0 0 0,0-1 1 0 0,0 1-1 0 0,0 0 1 0 0,0 0-1 0 0,1 1 1 0 0,-1-1-1 0 0,6-2 0 0 0,6-1-190 0 0,0 1 0 0 0,0 1-1 0 0,1 1 1 0 0,0 0 0 0 0,0 1-1 0 0,0 1 1 0 0,0 0 0 0 0,0 2-1 0 0,26 1 1 0 0,-31-1-51 0 0,-6 1-54 0 0,1-1 0 0 0,-1 2-1 0 0,0-1 1 0 0,0 1 0 0 0,0 0-1 0 0,0 0 1 0 0,0 0 0 0 0,0 1 0 0 0,0 0-1 0 0,9 7 1 0 0,-12-8 32 0 0,0 0 0 0 0,0 0-1 0 0,0 1 1 0 0,0-1 0 0 0,0 1-1 0 0,0 0 1 0 0,-1-1 0 0 0,1 1-1 0 0,-1 1 1 0 0,0-1 0 0 0,0 0 0 0 0,0 0-1 0 0,0 1 1 0 0,-1-1 0 0 0,1 1-1 0 0,-1 0 1 0 0,0-1 0 0 0,0 1 0 0 0,0 5-1 0 0,-1-3 103 0 0,-1-1 0 0 0,-1 1 0 0 0,1-1-1 0 0,-1 1 1 0 0,0-1 0 0 0,0 0 0 0 0,0 0 0 0 0,-1 1-1 0 0,0-2 1 0 0,0 1 0 0 0,0 0 0 0 0,0-1-1 0 0,-1 1 1 0 0,-4 3 0 0 0,-67 61 1304 0 0,53-50-1026 0 0,11-9-149 0 0,-42 35 1196 0 0,2 3 1 0 0,-61 74 0 0 0,109-118-1443 0 0,0 1 0 0 0,0-1 0 0 0,0 1 0 0 0,0 0-1 0 0,1 0 1 0 0,0 0 0 0 0,0 0 0 0 0,0 1 0 0 0,1-1 0 0 0,-2 11 0 0 0,3-13-487 0 0,0 0 1 0 0,0 0 0 0 0,0 0-1 0 0,0 0 1 0 0,1 0 0 0 0,-1 0-1 0 0,1 0 1 0 0,0 0-1 0 0,0-1 1 0 0,0 1 0 0 0,0 0-1 0 0,3 5 1 0 0,5 11-8148 0 0,-7-14 7140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7:07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3608 0 0,'4'26'-52'0'0,"-4"-10"-540"0"0,0-1 88 0 0,0-4-152 0 0,0 2-248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25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6265 0 0,'10'8'873'0'0,"0"-1"0"0"0,0 0 0 0 0,16 8 0 0 0,-24-14-822 0 0,1 0 0 0 0,-1 0 0 0 0,0 0 0 0 0,1 0-1 0 0,-1 0 1 0 0,1 0 0 0 0,0-1 0 0 0,-1 0 0 0 0,1 1 0 0 0,-1-1 0 0 0,1 0 0 0 0,0 0 0 0 0,-1 0-1 0 0,1 0 1 0 0,-1-1 0 0 0,1 1 0 0 0,0-1 0 0 0,-1 1 0 0 0,1-1 0 0 0,-1 0 0 0 0,0 0 0 0 0,1 0-1 0 0,1-2 1 0 0,4-1-122 0 0,9-6-32 0 0,-18 10 99 0 0,1 0-1 0 0,0-1 0 0 0,0 1 1 0 0,0 0-1 0 0,0 0 1 0 0,0 0-1 0 0,0 0 1 0 0,0 0-1 0 0,0 0 1 0 0,-1 0-1 0 0,1 0 0 0 0,0 0 1 0 0,0-1-1 0 0,0 1 1 0 0,0 0-1 0 0,0 0 1 0 0,0 0-1 0 0,0 0 1 0 0,0 0-1 0 0,0 0 0 0 0,0-1 1 0 0,0 1-1 0 0,0 0 1 0 0,0 0-1 0 0,0 0 1 0 0,0 0-1 0 0,0 0 1 0 0,0 0-1 0 0,0-1 0 0 0,0 1 1 0 0,0 0-1 0 0,0 0 1 0 0,0 0-1 0 0,0 0 1 0 0,0 0-1 0 0,0 0 1 0 0,0-1-1 0 0,0 1 0 0 0,0 0 1 0 0,1 0-1 0 0,-1 0 1 0 0,0 0-1 0 0,0 0 1 0 0,0 0-1 0 0,0 0 1 0 0,0 0-1 0 0,0-1 0 0 0,0 1 1 0 0,0 0-1 0 0,1 0 1 0 0,-1 0-1 0 0,0 0 1 0 0,0 0-1 0 0,0 0 1 0 0,-36 33 254 0 0,24-20-28 0 0,8-10-130 0 0,0 1 0 0 0,0 0 0 0 0,0 0 0 0 0,1 1 0 0 0,-1-1 0 0 0,1 1 0 0 0,0-1 0 0 0,0 1 0 0 0,1 0 0 0 0,-1 0 0 0 0,1 0-1 0 0,0 1 1 0 0,0-1 0 0 0,1 1 0 0 0,0-1 0 0 0,-1 10 0 0 0,2-14-143 0 0,0-1 0 0 0,1 1-1 0 0,-1 0 1 0 0,1 0 0 0 0,-1-1 0 0 0,1 1-1 0 0,-1 0 1 0 0,1-1 0 0 0,0 1 0 0 0,-1-1-1 0 0,1 1 1 0 0,0-1 0 0 0,-1 1 0 0 0,1-1-1 0 0,0 0 1 0 0,-1 1 0 0 0,1-1 0 0 0,0 0-1 0 0,0 1 1 0 0,0-1 0 0 0,-1 0 0 0 0,1 0-1 0 0,0 0 1 0 0,0 0 0 0 0,0 0 0 0 0,0 0-1 0 0,-1 0 1 0 0,2 0 0 0 0,32 1-5462 0 0,-28-1 3890 0 0,9 0 476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7:59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149 112 2020 0 0,'-8'-8'635'0'0,"-1"2"0"0"0,0-1 0 0 0,0 1 0 0 0,-1 0 0 0 0,0 1 0 0 0,0 0 0 0 0,0 1 0 0 0,-16-5 0 0 0,-21-10 2241 0 0,70 21 2760 0 0,41-4-4202 0 0,-13 0-736 0 0,207-12 2250 0 0,0 0-1756 0 0,-185 9-2666 0 0,-68 4-2035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8:0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16 4132 0 0,'-6'-2'671'0'0,"0"-1"1"0"0,1 1-1 0 0,-1 0 0 0 0,0 0 0 0 0,0 1 0 0 0,0-1 0 0 0,-7 1 2857 0 0,15 1-3366 0 0,0 0-1 0 0,0 0 0 0 0,0 0 1 0 0,0 0-1 0 0,0 0 0 0 0,0 1 0 0 0,0-1 1 0 0,0 1-1 0 0,0 0 0 0 0,0-1 0 0 0,0 1 1 0 0,0 0-1 0 0,2 2 0 0 0,-1-2 76 0 0,275 77 1730 0 0,-270-76-1985 0 0,44 17 44 0 0,-50-18-5 0 0,-1 0 1 0 0,1 0-1 0 0,0 0 0 0 0,-1 0 0 0 0,1 0 1 0 0,0 0-1 0 0,-1 1 0 0 0,0-1 0 0 0,1 0 1 0 0,-1 1-1 0 0,0-1 0 0 0,1 1 0 0 0,-1-1 1 0 0,0 1-1 0 0,0 0 0 0 0,-1 0 0 0 0,1-1 1 0 0,0 1-1 0 0,0 0 0 0 0,-1 0 0 0 0,1 0 1 0 0,-1 0-1 0 0,1 2 0 0 0,-6 2-17 0 0,1 0 1 0 0,-1 0-1 0 0,0-1 0 0 0,0 0 0 0 0,0 0 1 0 0,-1 0-1 0 0,1-1 0 0 0,-9 5 0 0 0,-114 71 740 0 0,-16 11 483 0 0,79-39-4929 0 0,9 9-5353 0 0,50-52 7201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8:03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54 1872 0 0,'11'10'158'0'0,"-16"-2"3632"0"0,-22-1 5067 0 0,26-7-8737 0 0,75-24 414 0 0,12 8 48 0 0,2 3 0 0 0,0 5 0 0 0,95 2 0 0 0,-129 2-696 0 0,-2 0-6267 0 0,-42 1 960 0 0,-7 3 3842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8:41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0 242 1640 0 0,'5'-3'260'0'0,"0"-2"-1"0"0,-1 1 1 0 0,1 0-1 0 0,-1-1 1 0 0,0 0 0 0 0,-1 0-1 0 0,1 0 1 0 0,-1 0-1 0 0,0-1 1 0 0,0 1-1 0 0,0-1 1 0 0,-1 0-1 0 0,0 0 1 0 0,2-8 0 0 0,18-38 607 0 0,-18 42-2 0 0,0-1-1 0 0,-1-1 1 0 0,0 1 0 0 0,-1 0 0 0 0,0-1 0 0 0,-1 1 0 0 0,-1-16 0 0 0,0 26-582 0 0,2 8 20 0 0,-1-1 0 0 0,-1 1 0 0 0,1-1-1 0 0,-1 1 1 0 0,0 0 0 0 0,-1-1 0 0 0,0 1-1 0 0,0 0 1 0 0,0-1 0 0 0,-3 8 0 0 0,-2 21-183 0 0,-35 404 1912 0 0,40-401-405 0 0,5-48-1701 0 0,1 0 1 0 0,1 0-1 0 0,0 0 1 0 0,0 1-1 0 0,1 0 1 0 0,0 1-1 0 0,1-1 1 0 0,-1 1-1 0 0,2 1 0 0 0,-1 0 1 0 0,1 0-1 0 0,0 0 1 0 0,0 1-1 0 0,1 1 1 0 0,0-1-1 0 0,0 2 1 0 0,0-1-1 0 0,1 1 1 0 0,-1 1-1 0 0,1 0 1 0 0,0 0-1 0 0,0 1 1 0 0,17-1-1 0 0,-27 3 81 0 0,0 0-1 0 0,0 0 0 0 0,0 0 0 0 0,-1 0 0 0 0,1 0 0 0 0,0 0 0 0 0,0 0 1 0 0,0 0-1 0 0,0 0 0 0 0,0 0 0 0 0,0 1 0 0 0,0-1 0 0 0,0 0 0 0 0,0 1 1 0 0,-1-1-1 0 0,1 0 0 0 0,0 1 0 0 0,0-1 0 0 0,0 1 0 0 0,-1-1 0 0 0,1 1 0 0 0,0 0 1 0 0,0-1-1 0 0,-1 1 0 0 0,1 0 0 0 0,-1 0 0 0 0,1-1 0 0 0,-1 1 0 0 0,1 0 1 0 0,-1 0-1 0 0,1 0 0 0 0,-1-1 0 0 0,0 1 0 0 0,1 0 0 0 0,-1 0 0 0 0,0 0 1 0 0,0 0-1 0 0,0 0 0 0 0,1 0 0 0 0,-1 0 0 0 0,0 0 0 0 0,0 0 0 0 0,0 0 1 0 0,-1 0-1 0 0,1-1 0 0 0,0 1 0 0 0,0 0 0 0 0,0 0 0 0 0,-1 0 0 0 0,0 2 1 0 0,-1 2 39 0 0,0 0 0 0 0,0-1 1 0 0,-1 1-1 0 0,1 0 0 0 0,-1-1 1 0 0,0 1-1 0 0,-6 6 0 0 0,-5 0-105 0 0,0 1-1 0 0,0-2 0 0 0,-1 0 0 0 0,0-1 0 0 0,-1 0 0 0 0,0-1 0 0 0,-1-1 0 0 0,-29 9 0 0 0,-31 1-7518 0 0,67-17 1173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8:42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8 7573 0 0,'10'-8'3795'0'0,"-14"15"-2050"0"0,-25 24-1334 0 0,15-16 17 0 0,3-3-266 0 0,7-9-133 0 0,1 1 1 0 0,-1 0-1 0 0,0 0 1 0 0,1 0-1 0 0,0 0 1 0 0,0 1-1 0 0,0-1 1 0 0,0 1-1 0 0,1 0 1 0 0,0-1-1 0 0,0 1 1 0 0,-3 10-1 0 0,6-15-32 0 0,1 0 0 0 0,-1 0 0 0 0,0-1 0 0 0,0 1 0 0 0,0 0 0 0 0,0-1 0 0 0,0 1 0 0 0,1-1 0 0 0,-1 1 0 0 0,0-1 0 0 0,0 1 0 0 0,0-1 0 0 0,0 0 0 0 0,0 1 0 0 0,-1-1-1 0 0,1 0 1 0 0,0 0 0 0 0,0 0 0 0 0,1-1 0 0 0,-2 1 5 0 0,17-14-16 0 0,-13 10 34 0 0,0 1-1 0 0,0 0 1 0 0,0-1 0 0 0,1 1 0 0 0,0 1 0 0 0,0-1-1 0 0,0 1 1 0 0,0 0 0 0 0,1 0 0 0 0,-1 1 0 0 0,1-1-1 0 0,0 1 1 0 0,-1 0 0 0 0,1 1 0 0 0,0-1-1 0 0,0 1 1 0 0,9 0 0 0 0,31 34-3842 0 0,-1-13-3618 0 0,-39-19 6474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8:42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42 520 3924 0 0,'15'-13'544'0'0,"18"-20"2184"0"0,-32 32-2256 0 0,0-1-1 0 0,0 1 0 0 0,0-1 0 0 0,0 0 0 0 0,0 1 1 0 0,0-1-1 0 0,0 0 0 0 0,-1 1 0 0 0,1-1 0 0 0,-1 0 1 0 0,0 0-1 0 0,1-2 0 0 0,-3 4-336 0 0,0 0-1 0 0,-1 1 1 0 0,1-1-1 0 0,0 1 1 0 0,0 0 0 0 0,0 0-1 0 0,0-1 1 0 0,0 1 0 0 0,0 0-1 0 0,0 1 1 0 0,0-1-1 0 0,1 0 1 0 0,-3 2 0 0 0,-3 4-126 0 0,1 0 1 0 0,0 0 0 0 0,0 0 0 0 0,0 0-1 0 0,1 1 1 0 0,0 0 0 0 0,0 0 0 0 0,1 1-1 0 0,1-1 1 0 0,-1 1 0 0 0,1 0 0 0 0,0 0-1 0 0,1 0 1 0 0,0 0 0 0 0,0 14 0 0 0,2-22-36 0 0,0-1 0 0 0,0 1 0 0 0,0-1 0 0 0,0 1-1 0 0,1-1 1 0 0,-1 0 0 0 0,0 1 0 0 0,0-1 0 0 0,1 1 0 0 0,-1-1 0 0 0,0 1 0 0 0,1-1 0 0 0,-1 0 0 0 0,0 1 0 0 0,1-1 0 0 0,-1 0 0 0 0,1 1 0 0 0,-1-1 0 0 0,1 0 0 0 0,-1 1 0 0 0,1-1 0 0 0,-1 0 0 0 0,1 0-1 0 0,-1 0 1 0 0,1 0 0 0 0,-1 1 0 0 0,1-1 0 0 0,-1 0 0 0 0,1 0 0 0 0,-1 0 0 0 0,1 0 0 0 0,-1 0 0 0 0,1 0 0 0 0,-1 0 0 0 0,1 0 0 0 0,-1-1 0 0 0,1 1 0 0 0,-1 0 0 0 0,1 0 0 0 0,-1 0 0 0 0,1 0 0 0 0,-1-1-1 0 0,1 1 1 0 0,-1 0 0 0 0,1 0 0 0 0,-1-1 0 0 0,0 1 0 0 0,1 0 0 0 0,-1-1 0 0 0,25-12-1138 0 0,-11 2 767 0 0,-1-1 1 0 0,0 0-1 0 0,-1 0 0 0 0,-1-2 1 0 0,0 1-1 0 0,0-1 1 0 0,-2-1-1 0 0,0 0 0 0 0,9-18 1 0 0,7-24 196 0 0,23-73 0 0 0,-30 76 409 0 0,47-154 3774 0 0,-104 322-3414 0 0,-38 295 345 0 0,67-325 694 0 0,10-84-1610 0 0,0 0 0 0 0,0 0 0 0 0,0 1 0 0 0,1-1 0 0 0,-1 0 0 0 0,0 0 0 0 0,0 1 1 0 0,1-1-1 0 0,-1 0 0 0 0,0 0 0 0 0,0 0 0 0 0,1 0 0 0 0,-1 1 0 0 0,0-1 0 0 0,0 0 0 0 0,1 0 0 0 0,-1 0 0 0 0,0 0 0 0 0,1 0 0 0 0,-1 0 0 0 0,0 0 0 0 0,0 0 0 0 0,1 0 0 0 0,-1 0 0 0 0,0 0 0 0 0,1 0 0 0 0,-1 0 0 0 0,0 0 0 0 0,1 0 0 0 0,-1 0 0 0 0,0 0 0 0 0,0 0 0 0 0,1 0 0 0 0,-1 0 0 0 0,0 0 0 0 0,1-1 0 0 0,-1 1 0 0 0,0 0 0 0 0,0 0 0 0 0,1 0 0 0 0,-1-1 0 0 0,0 1 0 0 0,0 0 0 0 0,0 0 0 0 0,1-1 0 0 0,13-7 0 0 0,-13 8 6 0 0,45-39-223 0 0,-22 17-224 0 0,2 1 1 0 0,0 1-1 0 0,1 1 0 0 0,1 2 1 0 0,45-22-1 0 0,-172 106 1520 0 0,64-45-639 0 0,20-15-176 0 0,0 2 1 0 0,1-1 0 0 0,1 2 0 0 0,-1 0 0 0 0,1 1 0 0 0,-19 21 0 0 0,31-32-211 0 0,1 1 0 0 0,0-1 0 0 0,0 0-1 0 0,0 0 1 0 0,0 1 0 0 0,0-1 0 0 0,0 0 0 0 0,0 0-1 0 0,-1 1 1 0 0,1-1 0 0 0,0 0 0 0 0,0 1 0 0 0,0-1-1 0 0,0 0 1 0 0,0 0 0 0 0,0 1 0 0 0,0-1 0 0 0,0 0-1 0 0,1 1 1 0 0,-1-1 0 0 0,0 0 0 0 0,0 0 0 0 0,0 1-1 0 0,0-1 1 0 0,0 0 0 0 0,0 1 0 0 0,0-1 0 0 0,1 0-1 0 0,-1 0 1 0 0,0 0 0 0 0,0 1 0 0 0,0-1 0 0 0,1 0-1 0 0,-1 0 1 0 0,0 0 0 0 0,0 1 0 0 0,1-1 0 0 0,-1 0-1 0 0,0 0 1 0 0,0 0 0 0 0,1 0 0 0 0,-1 0 0 0 0,0 0-1 0 0,0 1 1 0 0,1-1 0 0 0,-1 0 0 0 0,0 0 0 0 0,1 0 0 0 0,26 5 140 0 0,27-7-981 0 0,91-32-9382 0 0,-143 33 9863 0 0,28-6-1774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8:4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4256 0 0,'-5'11'6823'0'0,"-4"11"-3379"0"0,-40 128-3526 0 0,47-126-1645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8:43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7449 0 0,'10'-19'400'0'0,"-8"8"208"0"0,-2 4-412 0 0,0-2-96 0 0,2 5 196 0 0,-2-3-136 0 0,3 1-12 0 0,-3 3-100 0 0,0-1-80 0 0,0-1-132 0 0,1 1-192 0 0,-1 1-80 0 0,0 2-164 0 0,0-2-108 0 0,3 3-368 0 0,-3-3-377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8:4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6157 0 0,'3'9'472'0'0,"1"1"0"0"0,-1-1 0 0 0,-1 0 0 0 0,0 1 0 0 0,0-1 0 0 0,-1 1 0 0 0,0 0 0 0 0,-1 17 0 0 0,-3 3 911 0 0,-8 44 0 0 0,6-47-842 0 0,-5 19 899 0 0,4-9 3923 0 0,22-63-5296 0 0,-6 8 265 0 0,1 1-1 0 0,0 0 1 0 0,1 1 0 0 0,1 0 0 0 0,0 1 0 0 0,1 1 0 0 0,22-18 0 0 0,-34 31-156 0 0,0 0-1 0 0,1 0 1 0 0,-1 0 0 0 0,0 0 0 0 0,0 0 0 0 0,1 1-1 0 0,-1-1 1 0 0,0 1 0 0 0,1 0 0 0 0,-1-1 0 0 0,1 1-1 0 0,-1 0 1 0 0,0 1 0 0 0,1-1 0 0 0,-1 0 0 0 0,0 1-1 0 0,1-1 1 0 0,-1 1 0 0 0,0 0 0 0 0,1-1-1 0 0,-1 1 1 0 0,0 0 0 0 0,0 0 0 0 0,0 1 0 0 0,0-1-1 0 0,0 0 1 0 0,0 1 0 0 0,0-1 0 0 0,-1 1 0 0 0,4 3-1 0 0,6 6-430 0 0,-1 2-1 0 0,0-1 1 0 0,13 23-1 0 0,-9-14-93 0 0,43 67-7735 0 0,-29-44-658 0 0,-12-21 5734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28:45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15 5408 0 0,'-21'-14'18413'0'0,"8"18"-16445"0"0,11-1-2738 0 0,-14 15 1091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26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5989 0 0,'-10'0'555'0'0,"1"1"1"0"0,-1 0 0 0 0,1 0 0 0 0,-1 1 0 0 0,1 0 0 0 0,0 1 0 0 0,0 0-1 0 0,0 0 1 0 0,-14 8 0 0 0,22-10-549 0 0,1-1 1 0 0,0 1-1 0 0,0-1 0 0 0,0 0 1 0 0,-1 1-1 0 0,1-1 0 0 0,0 0 0 0 0,0 1 1 0 0,0-1-1 0 0,0 1 0 0 0,0-1 1 0 0,0 1-1 0 0,0-1 0 0 0,0 0 0 0 0,0 1 1 0 0,0-1-1 0 0,0 1 0 0 0,0-1 1 0 0,0 0-1 0 0,0 1 0 0 0,0-1 0 0 0,1 1 1 0 0,-1-1-1 0 0,0 0 0 0 0,0 1 1 0 0,0-1-1 0 0,0 0 0 0 0,1 1 0 0 0,-1-1 1 0 0,0 0-1 0 0,1 1 0 0 0,-1-1 1 0 0,0 0-1 0 0,0 1 0 0 0,1-1 0 0 0,-1 0 1 0 0,1 0-1 0 0,-1 0 0 0 0,0 1 1 0 0,1-1-1 0 0,-1 0 0 0 0,0 0 1 0 0,1 0-1 0 0,0 0 0 0 0,27 18-184 0 0,-9-6-223 0 0,-18-11 391 0 0,0 0-1 0 0,0 0 0 0 0,-1 0 1 0 0,1 0-1 0 0,0-1 0 0 0,-1 1 0 0 0,1 0 1 0 0,-1 0-1 0 0,1 0 0 0 0,-1 0 1 0 0,1 0-1 0 0,-1 1 0 0 0,0-1 1 0 0,0 0-1 0 0,1 0 0 0 0,-1 0 0 0 0,0 0 1 0 0,0 0-1 0 0,0 0 0 0 0,0 0 1 0 0,0 0-1 0 0,-1 1 0 0 0,1-1 0 0 0,0 0 1 0 0,0 0-1 0 0,-1 0 0 0 0,1 0 1 0 0,-1 0-1 0 0,0 1 0 0 0,-1 2 80 0 0,0-1-1 0 0,-1 1 1 0 0,0-1-1 0 0,1 0 1 0 0,-1 0-1 0 0,0 0 1 0 0,-1 0 0 0 0,-4 3-1 0 0,-36 19-1293 0 0,8-10-4618 0 0,30-13 4551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0:35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40 116 2520 0 0,'-1'-1'136'0'0,"0"1"0"0"0,0-1 0 0 0,0 0-1 0 0,0 0 1 0 0,0 0 0 0 0,0 0 0 0 0,0 0 0 0 0,0 0-1 0 0,0 0 1 0 0,1 0 0 0 0,-1 0 0 0 0,0-1 0 0 0,1 1-1 0 0,-1 0 1 0 0,0 0 0 0 0,1-1 0 0 0,0 1 0 0 0,-1 0-1 0 0,1-3 1 0 0,-5-34 2839 0 0,-1-3 2025 0 0,-2 29-228 0 0,7 23-5194 0 0,0 0 781 0 0,-3 277 293 0 0,5-168-738 0 0,14 46-1677 0 0,-14-146-1603 0 0,0-2-4490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0:35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43 314 4276 0 0,'-2'0'134'0'0,"1"0"-1"0"0,-1 0 1 0 0,0 0-1 0 0,1 0 0 0 0,-1 0 1 0 0,0 0-1 0 0,1-1 0 0 0,-1 1 1 0 0,0-1-1 0 0,1 1 1 0 0,-1-1-1 0 0,1 0 0 0 0,-1 0 1 0 0,1 1-1 0 0,-1-1 1 0 0,1 0-1 0 0,0 0 0 0 0,-1 0 1 0 0,1-1-1 0 0,0 1 0 0 0,0 0 1 0 0,0 0-1 0 0,0-1 1 0 0,0 1-1 0 0,0-1 0 0 0,0 1 1 0 0,0-1-1 0 0,0 1 1 0 0,1-1-1 0 0,-1 1 0 0 0,1-1 1 0 0,-1 0-1 0 0,1 1 0 0 0,0-1 1 0 0,-1 0-1 0 0,1 1 1 0 0,0-1-1 0 0,0 0 0 0 0,0 1 1 0 0,0-1-1 0 0,1 0 1 0 0,-1 1-1 0 0,0-1 0 0 0,1 0 1 0 0,-1 1-1 0 0,1-1 0 0 0,0 0 1 0 0,-1 1-1 0 0,1-1 1 0 0,0 1-1 0 0,1-3 0 0 0,21-18 433 0 0,0 1-1 0 0,1 1 0 0 0,1 1 1 0 0,0 1-1 0 0,2 1 0 0 0,44-21 1 0 0,-16 14-2170 0 0,1 3 0 0 0,88-22 0 0 0,-109 37-2324 0 0,-18 4 2226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0:3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81 118 3920 0 0,'5'0'53'0'0,"21"-1"2630"0"0,-26 1-2513 0 0,1 0-1 0 0,-1 0 0 0 0,1 0 0 0 0,0 0 1 0 0,-1 0-1 0 0,1 0 0 0 0,0 0 1 0 0,-1 0-1 0 0,1-1 0 0 0,-1 1 1 0 0,1 0-1 0 0,0 0 0 0 0,-1-1 1 0 0,1 1-1 0 0,-1 0 0 0 0,1-1 1 0 0,-1 1-1 0 0,1-1 0 0 0,-1 1 1 0 0,1 0-1 0 0,-1-1 0 0 0,0 1 1 0 0,1-1-1 0 0,-1 1 0 0 0,0-1 0 0 0,1 0 1 0 0,-1 1-1 0 0,0-1 0 0 0,1 1 1 0 0,-1-2-1 0 0,0 2-41 0 0,-5 2-144 0 0,0 1 18 0 0,0 0 1 0 0,0 0 0 0 0,0 0 0 0 0,0 1 0 0 0,1 0 0 0 0,0 0-1 0 0,-1 0 1 0 0,1 0 0 0 0,1 1 0 0 0,-1-1 0 0 0,1 1 0 0 0,-3 6-1 0 0,-3 2-6 0 0,1 2 0 0 0,0-1 0 0 0,-9 26-1 0 0,14-29 62 0 0,-1 0-68 0 0,0 0 0 0 0,1 1 0 0 0,1-1 0 0 0,0 0 0 0 0,-1 16-1 0 0,4-27 17 0 0,0 0 0 0 0,0 0 0 0 0,0 0 0 0 0,0 0-1 0 0,0 0 1 0 0,0 0 0 0 0,0 0 0 0 0,0 0 0 0 0,0-1-1 0 0,0 1 1 0 0,0 0 0 0 0,0-1 0 0 0,0 1 0 0 0,0 0-1 0 0,0-1 1 0 0,0 1 0 0 0,0-1 0 0 0,-1 0 0 0 0,1 1-1 0 0,1-2 1 0 0,22-30 5 0 0,-1-1-1 0 0,-2-1 1 0 0,27-59 0 0 0,28-44 168 0 0,-76 137-150 0 0,0 0 1 0 0,0-1 0 0 0,0 1-1 0 0,0 0 1 0 0,0 0 0 0 0,0 0-1 0 0,0-1 1 0 0,1 1-1 0 0,-1 0 1 0 0,0 0 0 0 0,0 0-1 0 0,0 0 1 0 0,0-1 0 0 0,0 1-1 0 0,0 0 1 0 0,0 0-1 0 0,1 0 1 0 0,-1 0 0 0 0,0 0-1 0 0,0-1 1 0 0,0 1 0 0 0,0 0-1 0 0,0 0 1 0 0,1 0-1 0 0,-1 0 1 0 0,0 0 0 0 0,0 0-1 0 0,0 0 1 0 0,1 0 0 0 0,-1 0-1 0 0,0 0 1 0 0,0 0-1 0 0,0 0 1 0 0,1 0 0 0 0,-1 0-1 0 0,0 0 1 0 0,0 0 0 0 0,0 0-1 0 0,1 0 1 0 0,-1 0-1 0 0,0 0 1 0 0,0 0 0 0 0,0 0-1 0 0,0 0 1 0 0,1 0 0 0 0,-1 0-1 0 0,0 0 1 0 0,0 0-1 0 0,0 1 1 0 0,0-1 0 0 0,1 0-1 0 0,-1 0 1 0 0,0 0 0 0 0,0 0-1 0 0,0 0 1 0 0,0 1-1 0 0,0-1 1 0 0,0 0 0 0 0,1 0-1 0 0,-1 0 1 0 0,0 0-1 0 0,0 1 1 0 0,0-1 0 0 0,0 0-1 0 0,4 24 651 0 0,-2 39-706 0 0,-2-55 92 0 0,-1 10-354 0 0,2 43-637 0 0,-1-58 613 0 0,1-1 1 0 0,-1 1-1 0 0,0 0 1 0 0,1 0-1 0 0,0 0 1 0 0,0 0-1 0 0,0-1 1 0 0,0 1-1 0 0,0 0 1 0 0,0-1-1 0 0,1 1 1 0 0,-1-1-1 0 0,1 1 1 0 0,-1-1-1 0 0,5 4 0 0 0,10-5-5626 0 0,-12-7 4545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0:36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36 5973 0 0,'0'-1'16'0'0,"0"0"81"0"0,1-1 1 0 0,-1 1-1 0 0,0 0 0 0 0,0-1 0 0 0,0 1 1 0 0,0-1-1 0 0,0 1 0 0 0,0 0 1 0 0,0-1-1 0 0,-1 1 0 0 0,1-1 1 0 0,0 1-1 0 0,-1 0 0 0 0,1-1 0 0 0,-1 1 1 0 0,0 0-1 0 0,1 0 0 0 0,-1 0 1 0 0,0-1-1 0 0,0 1 0 0 0,1 0 1 0 0,-1 0-1 0 0,0 0 0 0 0,0 0 0 0 0,-2-1 1 0 0,0 32 438 0 0,17 234-144 0 0,-1 3 1841 0 0,-13-243-1726 0 0,-1 15 729 0 0,2-29-839 0 0,2-13-418 0 0,14-51-229 0 0,-1 6 150 0 0,1 0-1 0 0,43-84 1 0 0,-47 109 112 0 0,-10 15-24 0 0,0 1 1 0 0,1 0 0 0 0,0 1 0 0 0,1-1 0 0 0,0 1-1 0 0,9-10 1 0 0,-22 47 531 0 0,-94 140-368 0 0,63-101 540 0 0,23-46-267 0 0,-14 29-209 0 0,22-17 3018 0 0,9-35-3130 0 0,0 0 0 0 0,-1-1 0 0 0,1 1-1 0 0,0 0 1 0 0,0-1 0 0 0,0 1 0 0 0,0-1 0 0 0,0 1-1 0 0,0-1 1 0 0,0 0 0 0 0,-1 1 0 0 0,1-1-1 0 0,0 0 1 0 0,0 0 0 0 0,1 0 0 0 0,-1 1-1 0 0,0-1 1 0 0,0 0 0 0 0,0 0 0 0 0,0-1 0 0 0,1 1-1 0 0,33 0 327 0 0,-27 0-408 0 0,17-2 27 0 0,1-2 1 0 0,-1 0-1 0 0,0-2 0 0 0,0 0 1 0 0,40-18-1 0 0,-59 21-93 0 0,-1 0-1 0 0,0 0 0 0 0,-1 0 0 0 0,1-1 1 0 0,0 0-1 0 0,-1 0 0 0 0,0 0 0 0 0,0 0 1 0 0,0-1-1 0 0,-1 0 0 0 0,1 1 1 0 0,-1-1-1 0 0,0-1 0 0 0,-1 1 0 0 0,1 0 1 0 0,-1-1-1 0 0,0 1 0 0 0,0-1 0 0 0,-1 0 1 0 0,0 1-1 0 0,0-1 0 0 0,0 0 1 0 0,0-12-1 0 0,-2 18 41 0 0,1-1 1 0 0,0 1-1 0 0,0 0 0 0 0,0 0 1 0 0,0-1-1 0 0,-1 1 0 0 0,1 0 1 0 0,0-1-1 0 0,0 1 0 0 0,-1 0 1 0 0,1-1-1 0 0,0 1 0 0 0,0 0 1 0 0,-1 0-1 0 0,1 0 0 0 0,0-1 1 0 0,-1 1-1 0 0,1 0 0 0 0,0 0 1 0 0,-1 0-1 0 0,1 0 0 0 0,0 0 1 0 0,-1-1-1 0 0,1 1 0 0 0,0 0 1 0 0,-1 0-1 0 0,1 0 0 0 0,-1 0 1 0 0,1 0-1 0 0,0 0 0 0 0,-1 0 1 0 0,1 0-1 0 0,0 0 0 0 0,-1 1 1 0 0,1-1-1 0 0,-1 0 1 0 0,1 0-1 0 0,0 0 0 0 0,-1 0 1 0 0,1 0-1 0 0,0 1 0 0 0,0-1 1 0 0,-1 0-1 0 0,1 0 0 0 0,0 1 1 0 0,-1-1-1 0 0,-15 10 22 0 0,6 2 129 0 0,1 1 0 0 0,0 0-1 0 0,1 0 1 0 0,0 1 0 0 0,1 0 0 0 0,-7 23 0 0 0,12-33-98 0 0,1 0 0 0 0,0 0 1 0 0,0 0-1 0 0,1 0 0 0 0,-1 0 0 0 0,1 0 0 0 0,0 0 1 0 0,0 0-1 0 0,0 0 0 0 0,1 0 0 0 0,0 1 1 0 0,-1-1-1 0 0,3 4 0 0 0,-2-6-47 0 0,0 1 0 0 0,1-1 0 0 0,-1 0 0 0 0,1 1-1 0 0,-1-1 1 0 0,1 0 0 0 0,0 0 0 0 0,0-1 0 0 0,0 1 0 0 0,0 0-1 0 0,1 0 1 0 0,-1-1 0 0 0,0 0 0 0 0,1 1 0 0 0,-1-1 0 0 0,0 0-1 0 0,1 0 1 0 0,0 0 0 0 0,-1 0 0 0 0,1-1 0 0 0,0 1 0 0 0,2-1-1 0 0,3 2-480 0 0,0-2 0 0 0,0 1 0 0 0,0-1-1 0 0,0 0 1 0 0,11-2 0 0 0,1-2-2814 0 0,-1-1-1 0 0,26-9 1 0 0,-14 4 774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0:44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3076 0 0,'15'-21'2404'0'0,"-11"17"-1601"0"0,-1-1 0 0 0,1 0 0 0 0,-1 0 0 0 0,0 0-1 0 0,-1 0 1 0 0,1 0 0 0 0,-1-1 0 0 0,3-7 0 0 0,-5 12-744 0 0,9 43 1767 0 0,-11 48-1542 0 0,0-30-294 0 0,3 0 0 0 0,12 89 0 0 0,-13-147-104 0 0,0-1 1 0 0,0 1 0 0 0,1-1 0 0 0,-1 1 0 0 0,1-1-1 0 0,-1 1 1 0 0,1-1 0 0 0,-1 0 0 0 0,1 1 0 0 0,0-1-1 0 0,0 0 1 0 0,0 1 0 0 0,1 1 0 0 0,13 1-7948 0 0,-13-4 6646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0:45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4 496 4472 0 0,'0'0'56'0'0,"0"0"0"0"0,0 0-1 0 0,0 0 1 0 0,-1 0 0 0 0,1 0-1 0 0,0 0 1 0 0,0-1 0 0 0,0 1-1 0 0,0 0 1 0 0,0 0 0 0 0,-1 0-1 0 0,1 0 1 0 0,0 0-1 0 0,0 0 1 0 0,0 0 0 0 0,0 0-1 0 0,0 0 1 0 0,-1 0 0 0 0,1 0-1 0 0,0 0 1 0 0,0-1 0 0 0,0 1-1 0 0,0 0 1 0 0,0 0 0 0 0,0 0-1 0 0,0 0 1 0 0,0 0-1 0 0,0-1 1 0 0,-1 1 0 0 0,1 0-1 0 0,0 0 1 0 0,0 0 0 0 0,0 0-1 0 0,0 0 1 0 0,0-1 0 0 0,0 1-1 0 0,0 0 1 0 0,0 0 0 0 0,0 0-1 0 0,0 0 1 0 0,0 0 0 0 0,0-1-1 0 0,0 1 1 0 0,0 0-1 0 0,0 0 1 0 0,0 0 0 0 0,1 0-1 0 0,-1 0 1 0 0,0-1 0 0 0,0 1-1 0 0,0 0 1 0 0,0 0 0 0 0,0 0-1 0 0,0 0 1 0 0,0 0 0 0 0,0 0-1 0 0,0-1 1 0 0,1 1 0 0 0,-1 0-1 0 0,13-17 1251 0 0,37-31-2223 0 0,-10 9-420 0 0,-28 24 1001 0 0,-1 0 1 0 0,0-1-1 0 0,-1 0 1 0 0,-1-1-1 0 0,-1 0 1 0 0,0 0-1 0 0,-2-1 1 0 0,7-22 0 0 0,-2-7 1488 0 0,-1 0 1 0 0,3-50 0 0 0,-9 74 323 0 0,-2 37 18 0 0,-1 43-531 0 0,-1-57-974 0 0,16 451 1812 0 0,-16-425-1747 0 0,0-19-28 0 0,0 0 0 0 0,0 0 0 0 0,1 0 0 0 0,-1 0 0 0 0,2 0 0 0 0,3 13 0 0 0,-2-25-16 0 0,0 1 0 0 0,0-2 0 0 0,0 1 0 0 0,-1 0 0 0 0,0-1 0 0 0,2-7 0 0 0,-3 11-11 0 0,10-30-148 0 0,-9 23 138 0 0,1-1-1 0 0,0 1 0 0 0,0 0 0 0 0,1 0 0 0 0,0 0 0 0 0,1 1 0 0 0,0-1 1 0 0,0 1-1 0 0,9-11 0 0 0,-12 20 14 0 0,-1 0 1 0 0,1 0-1 0 0,-1 0 1 0 0,0 0-1 0 0,1 0 1 0 0,-1 0-1 0 0,0 0 1 0 0,0 0-1 0 0,0 1 0 0 0,0-1 1 0 0,0 0-1 0 0,0 1 1 0 0,0-1-1 0 0,0 1 1 0 0,-1-1-1 0 0,1 1 1 0 0,-1-1-1 0 0,2 4 1 0 0,15 36 20 0 0,-16-38 67 0 0,1 0 0 0 0,-1 0 0 0 0,1 0 1 0 0,0-1-1 0 0,0 1 0 0 0,0 0 0 0 0,0-1 1 0 0,0 1-1 0 0,0-1 0 0 0,1 0 0 0 0,-1 0 0 0 0,1 0 1 0 0,-1 0-1 0 0,7 3 0 0 0,-8-5-35 0 0,1 1-1 0 0,0 0 1 0 0,0 0 0 0 0,-1-1-1 0 0,1 1 1 0 0,0-1 0 0 0,0 0-1 0 0,0 0 1 0 0,0 1 0 0 0,0-1-1 0 0,-1 0 1 0 0,1-1 0 0 0,0 1-1 0 0,0 0 1 0 0,0 0 0 0 0,0-1-1 0 0,0 1 1 0 0,-1-1 0 0 0,1 0-1 0 0,0 1 1 0 0,0-1 0 0 0,-1 0-1 0 0,1 0 1 0 0,-1 0 0 0 0,3-2-1 0 0,11-10-131 0 0,0 0-1 0 0,-1-1 0 0 0,-1 0 0 0 0,-1-1 0 0 0,0-1 1 0 0,0 0-1 0 0,-2 0 0 0 0,13-27 0 0 0,-17 31 22 0 0,-2 5 29 0 0,-1 0-1 0 0,0-1 0 0 0,0 1 0 0 0,0-1 1 0 0,-1 1-1 0 0,0-1 0 0 0,1-11 0 0 0,-3 19 8 0 0,-2 0 19 0 0,-1 1 1 0 0,1 0-1 0 0,-1 0 0 0 0,1 0 1 0 0,-1 1-1 0 0,1-1 1 0 0,0 1-1 0 0,0-1 0 0 0,0 1 1 0 0,0 0-1 0 0,0 0 0 0 0,0 0 1 0 0,0 0-1 0 0,0 0 0 0 0,1 0 1 0 0,-1 0-1 0 0,-1 3 1 0 0,-28 49 105 0 0,27-46-100 0 0,-3 6 169 0 0,0 0 0 0 0,2 0 0 0 0,-1 1 0 0 0,2 0 0 0 0,0 0 0 0 0,1 0 1 0 0,0 0-1 0 0,0 31 0 0 0,3-44-147 0 0,0-1 0 0 0,1 0 0 0 0,-1 0 0 0 0,1 0 0 0 0,-1 0 1 0 0,1 0-1 0 0,-1 1 0 0 0,1-1 0 0 0,0 0 0 0 0,-1 0 0 0 0,1 0 0 0 0,0 0 0 0 0,0-1 0 0 0,0 1 1 0 0,0 0-1 0 0,0 0 0 0 0,0 0 0 0 0,0-1 0 0 0,0 1 0 0 0,0-1 0 0 0,0 1 0 0 0,0-1 1 0 0,0 1-1 0 0,1-1 0 0 0,-1 1 0 0 0,0-1 0 0 0,0 0 0 0 0,0 0 0 0 0,1 0 0 0 0,-1 0 0 0 0,0 0 1 0 0,0 0-1 0 0,1 0 0 0 0,1 0 0 0 0,2 0-380 0 0,1 0-1 0 0,-1-1 1 0 0,0 1 0 0 0,0-1 0 0 0,0 0-1 0 0,0-1 1 0 0,6-1 0 0 0,20-8-4390 0 0,-17 4 2168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0:46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175 557 4604 0 0,'0'-1'60'0'0,"0"1"0"0"0,0-1 0 0 0,1 0 0 0 0,-1 1-1 0 0,-1-1 1 0 0,1 0 0 0 0,0 0 0 0 0,0 1 0 0 0,0-1-1 0 0,0 0 1 0 0,0 0 0 0 0,-1 1 0 0 0,1-1 0 0 0,0 0-1 0 0,0 1 1 0 0,-1-1 0 0 0,1 1 0 0 0,-1-1 0 0 0,1 0-1 0 0,-1 1 1 0 0,1-1 0 0 0,-1 1 0 0 0,1-1 0 0 0,-1 1-1 0 0,1-1 1 0 0,-1 1 0 0 0,1-1 0 0 0,-1 1 0 0 0,0 0-1 0 0,1-1 1 0 0,-1 1 0 0 0,0 0 0 0 0,1 0 0 0 0,-1-1-1 0 0,0 1 1 0 0,0 0 0 0 0,1 0 0 0 0,-1 0 0 0 0,0 0-1 0 0,0 0 1 0 0,1 0 0 0 0,-1 0 0 0 0,0 0 0 0 0,1 0 0 0 0,-1 0-1 0 0,0 0 1 0 0,0 1 0 0 0,1-1 0 0 0,-1 0 0 0 0,0 0-1 0 0,1 1 1 0 0,-1-1 0 0 0,0 1 0 0 0,1-1 0 0 0,-1 0-1 0 0,1 1 1 0 0,-1-1 0 0 0,0 2 0 0 0,-10 5-51 0 0,0 1 0 0 0,0 1 0 0 0,1 0 0 0 0,0 0 0 0 0,0 1 0 0 0,1 0 1 0 0,1 1-1 0 0,0 0 0 0 0,0 0 0 0 0,1 1 0 0 0,1-1 0 0 0,-1 2 0 0 0,2-1 0 0 0,0 1 0 0 0,1 0 1 0 0,0 0-1 0 0,0 0 0 0 0,2 0 0 0 0,0 1 0 0 0,-1 22 0 0 0,3-36 10 0 0,0 0-1 0 0,0 1 0 0 0,1-1 1 0 0,-1 1-1 0 0,0-1 1 0 0,0 0-1 0 0,0 1 0 0 0,1-1 1 0 0,-1 1-1 0 0,0-1 1 0 0,0 0-1 0 0,1 1 1 0 0,-1-1-1 0 0,0 0 0 0 0,1 1 1 0 0,-1-1-1 0 0,0 0 1 0 0,1 0-1 0 0,-1 1 0 0 0,1-1 1 0 0,-1 0-1 0 0,0 0 1 0 0,1 0-1 0 0,-1 0 1 0 0,1 0-1 0 0,-1 1 0 0 0,1-1 1 0 0,-1 0-1 0 0,1 0 1 0 0,-1 0-1 0 0,0 0 0 0 0,1 0 1 0 0,-1 0-1 0 0,1 0 1 0 0,-1 0-1 0 0,1-1 1 0 0,-1 1-1 0 0,1 0 0 0 0,-1 0 1 0 0,0 0-1 0 0,1 0 1 0 0,-1-1-1 0 0,1 1 0 0 0,-1 0 1 0 0,0 0-1 0 0,1-1 1 0 0,-1 1-1 0 0,1-1 1 0 0,18-9 708 0 0,1-11-659 0 0,-2 0 0 0 0,0-1 0 0 0,-2 0-1 0 0,0-2 1 0 0,-2 0 0 0 0,0-1 0 0 0,-2 0 0 0 0,-1-1 0 0 0,10-34 0 0 0,-9 17-82 0 0,-1-1-1 0 0,-3-1 0 0 0,-1 0 0 0 0,1-89 1 0 0,-11 106 364 0 0,-1 1 0 0 0,-1 0 0 0 0,-2 1 0 0 0,0-1 0 0 0,-15-33 0 0 0,22 59-344 0 0,0 0-1 0 0,0 0 0 0 0,0 0 0 0 0,-1 1 0 0 0,1-1 0 0 0,0 0 0 0 0,0 0 0 0 0,-1 1 0 0 0,1-1 0 0 0,0 0 1 0 0,-1 1-1 0 0,1-1 0 0 0,0 0 0 0 0,-1 1 0 0 0,1-1 0 0 0,-1 0 0 0 0,1 1 0 0 0,-1-1 0 0 0,0 1 0 0 0,1-1 1 0 0,-1 1-1 0 0,0-1 0 0 0,1 1 0 0 0,-1 0 0 0 0,0-1 0 0 0,1 1 0 0 0,-1 0 0 0 0,0-1 0 0 0,0 1 0 0 0,-1 0 1 0 0,1 1 5 0 0,0-1 0 0 0,0 1 0 0 0,0 0 1 0 0,0 0-1 0 0,0 0 0 0 0,0 0 0 0 0,0 0 1 0 0,0 0-1 0 0,0 0 0 0 0,0 0 0 0 0,1 0 1 0 0,-1 0-1 0 0,0 1 0 0 0,1-1 0 0 0,-1 2 1 0 0,-17 54 210 0 0,4 55-283 0 0,4 0 0 0 0,5 122 1 0 0,6-205-207 0 0,1 1 1 0 0,1-1-1 0 0,9 34 1 0 0,-9-49-883 0 0,1-1 1 0 0,0 0-1 0 0,1 0 0 0 0,1-1 1 0 0,8 15-1 0 0,-8-17-200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0:46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37 3604 0 0,'1'-1'141'0'0,"1"1"-1"0"0,-1-1 0 0 0,0 1 0 0 0,0-1 0 0 0,0 0 1 0 0,0 1-1 0 0,0-1 0 0 0,0 0 0 0 0,0 0 0 0 0,0 0 1 0 0,0 0-1 0 0,0 0 0 0 0,-1 0 0 0 0,1 0 1 0 0,0 0-1 0 0,0 0 0 0 0,-1 0 0 0 0,1-1 0 0 0,-1 1 1 0 0,1 0-1 0 0,-1 0 0 0 0,0-1 0 0 0,1 1 0 0 0,-1 0 1 0 0,0 0-1 0 0,0-1 0 0 0,0 1 0 0 0,0 0 1 0 0,0-1-1 0 0,0 1 0 0 0,0 0 0 0 0,-1-2 0 0 0,1 3 14 0 0,-25 8 623 0 0,-9 33-16 0 0,26-33-642 0 0,0 1 0 0 0,1-1-1 0 0,-12 19 1 0 0,-2 13 135 0 0,2 1-1 0 0,1 1 1 0 0,2 1-1 0 0,2 0 1 0 0,-9 50-1 0 0,11-19 646 0 0,3 1 0 0 0,0 123 0 0 0,9-188-916 0 0,1 8 85 0 0,1 2-95 0 0,3 10-701 0 0,3 1-1905 0 0,-1-14-701 0 0,-6-13 1769 0 0,6 1 694 0 0,-4-5 871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0:49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1736 0 0,'0'7'32'0'0,"0"-1"-40"0"0,0 1 48 0 0,0-2 4 0 0,-4 0-52 0 0,4-2 12 0 0,0 5-4 0 0,0-5-20 0 0,-2 2 20 0 0,2 1 36 0 0,0-1-124 0 0,0 0-32 0 0,0 1 192 0 0,0-2-248 0 0,0 2-140 0 0,0-1-300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0:50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81 2552 0 0,'-2'1'202'0'0,"-1"-1"1"0"0,1 1-1 0 0,0 0 0 0 0,-1 1 0 0 0,1-1 1 0 0,0 0-1 0 0,0 1 0 0 0,0-1 0 0 0,0 1 1 0 0,0-1-1 0 0,-2 3 0 0 0,2-2 96 0 0,1-1 0 0 0,-1 1-1 0 0,0 0 1 0 0,0-1 0 0 0,0 0-1 0 0,0 1 1 0 0,0-1 0 0 0,0 0 0 0 0,0 0-1 0 0,-4 1 1 0 0,40-10 6333 0 0,28-20-5637 0 0,-18 8-999 0 0,59-16-2171 0 0,-33 18-5719 0 0,-55 15 6280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26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19 7473 0 0,'1'-2'-144'0'0,"6"-8"1289"0"0,-7 10-1058 0 0,0 0 1 0 0,0-1-1 0 0,0 1 1 0 0,0 0 0 0 0,0 0-1 0 0,0 0 1 0 0,0 0-1 0 0,0-1 1 0 0,0 1-1 0 0,0 0 1 0 0,0 0-1 0 0,0 0 1 0 0,0-1 0 0 0,0 1-1 0 0,0 0 1 0 0,0 0-1 0 0,0 0 1 0 0,0 0-1 0 0,0-1 1 0 0,0 1-1 0 0,0 0 1 0 0,0 0 0 0 0,-1 0-1 0 0,1 0 1 0 0,0 0-1 0 0,0-1 1 0 0,0 1-1 0 0,0 0 1 0 0,0 0-1 0 0,0 0 1 0 0,0 0 0 0 0,-1 0-1 0 0,1 0 1 0 0,0-1-1 0 0,0 1 1 0 0,0 0-1 0 0,0 0 1 0 0,0 0-1 0 0,-1 0 1 0 0,1 0-1 0 0,0 0 1 0 0,0 0 0 0 0,0 0-1 0 0,0 0 1 0 0,-1 0-1 0 0,1 0 1 0 0,0 0-1 0 0,0 0 1 0 0,0 0-1 0 0,0 0 1 0 0,-1 0 0 0 0,1 0-1 0 0,0 0 1 0 0,0 0-1 0 0,-3 4 208 0 0,0 0-1 0 0,0-1 0 0 0,1 1 1 0 0,0 0-1 0 0,0 1 1 0 0,0-1-1 0 0,-3 8 1 0 0,3-6-143 0 0,-3 6-109 0 0,1 0 0 0 0,1 0 0 0 0,0 0-1 0 0,1 0 1 0 0,-2 23 0 0 0,3-14-3309 0 0,0 1-3334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0:50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108 128 3152 0 0,'6'-18'409'0'0,"-1"3"857"0"0,-1 0-1 0 0,0-1 0 0 0,-1 1 1 0 0,-1-1-1 0 0,1-16 1 0 0,-8 69-861 0 0,-2-1 1 0 0,-1 0 0 0 0,-14 37-1 0 0,0 5 34 0 0,2-10-192 0 0,4 1 0 0 0,3 1 0 0 0,-8 131 0 0 0,21-200-280 0 0,0 0-1 0 0,0-1 0 0 0,0 1 0 0 0,0-1 1 0 0,0 1-1 0 0,0-1 0 0 0,0 1 1 0 0,0 0-1 0 0,0-1 0 0 0,1 1 0 0 0,-1-1 1 0 0,0 1-1 0 0,0-1 0 0 0,1 1 1 0 0,-1-1-1 0 0,0 1 0 0 0,1-1 0 0 0,-1 1 1 0 0,1-1-1 0 0,-1 1 0 0 0,0-1 1 0 0,1 0-1 0 0,-1 1 0 0 0,1-1 0 0 0,-1 0 1 0 0,1 1-1 0 0,-1-1 0 0 0,1 0 1 0 0,-1 0-1 0 0,1 1 0 0 0,0-1 0 0 0,-1 0 1 0 0,1 0-1 0 0,-1 0 0 0 0,1 0 0 0 0,-1 0 1 0 0,1 0-1 0 0,0 0 0 0 0,-1 0 1 0 0,1 0-1 0 0,-1 0 0 0 0,1 0 0 0 0,0 0 1 0 0,-1 0-1 0 0,1-1 0 0 0,-1 1 1 0 0,1 0-1 0 0,-1 0 0 0 0,1-1 0 0 0,0 1 1 0 0,27-16-4615 0 0,-11-3 886 0 0,-7 10 2608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0:51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2 208 8065 0 0,'-1'1'5037'0'0,"6"-5"-1880"0"0,19-12-832 0 0,35-22-2023 0 0,119-50-781 0 0,-56 36-7268 0 0,-95 42 5020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1:3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53 3220 0 0,'17'-14'1714'0'0,"-13"-9"4520"0"0,-6 22-6156 0 0,-1 0 1 0 0,1-1-1 0 0,0 1 0 0 0,-1 0 0 0 0,1 0 0 0 0,-1 0 0 0 0,1 1 0 0 0,-1-1 0 0 0,1 1 0 0 0,-1-1 0 0 0,0 1 0 0 0,1 0 0 0 0,-1 0 0 0 0,1 0 1 0 0,-1 0-1 0 0,0 0 0 0 0,-3 2 0 0 0,-3 5-39 0 0,0 1 1 0 0,1 0 0 0 0,0 0-1 0 0,0 1 1 0 0,1 0 0 0 0,0 1-1 0 0,1 0 1 0 0,0 0 0 0 0,0 0-1 0 0,1 0 1 0 0,1 1-1 0 0,0 0 1 0 0,0 0 0 0 0,1 0-1 0 0,0 0 1 0 0,1 1 0 0 0,0-1-1 0 0,1 1 1 0 0,1 18 0 0 0,0-26 19 0 0,0 0 0 0 0,0-1 0 0 0,1 1 1 0 0,-1-1-1 0 0,1 1 0 0 0,0-1 0 0 0,0 0 1 0 0,1 1-1 0 0,-1-1 0 0 0,0 0 0 0 0,1 0 1 0 0,0 0-1 0 0,0 0 0 0 0,0 0 1 0 0,0 0-1 0 0,1 0 0 0 0,-1-1 0 0 0,1 1 1 0 0,-1-1-1 0 0,1 0 0 0 0,0 1 0 0 0,0-1 1 0 0,0-1-1 0 0,0 1 0 0 0,0 0 0 0 0,0-1 1 0 0,5 2-1 0 0,-3-1-15 0 0,0-1 0 0 0,1 1 0 0 0,-1-1 0 0 0,1 0 1 0 0,-1-1-1 0 0,1 1 0 0 0,0-1 0 0 0,-1 0 0 0 0,1 0 0 0 0,0-1 0 0 0,-1 0 0 0 0,1 0 1 0 0,-1 0-1 0 0,1-1 0 0 0,-1 1 0 0 0,6-4 0 0 0,-1 0-55 0 0,-1 0 0 0 0,0 0 0 0 0,0 0 0 0 0,-1-1 0 0 0,0-1 0 0 0,0 0 0 0 0,0 0 0 0 0,-1 0 0 0 0,0-1 1 0 0,-1 0-1 0 0,0 0 0 0 0,0-1 0 0 0,0 0 0 0 0,-1 0 0 0 0,0 0 0 0 0,-1 0 0 0 0,0-1 0 0 0,-1 0 0 0 0,0 0 0 0 0,0 0 0 0 0,-1 0 0 0 0,-1 0 0 0 0,1 0 0 0 0,-1-20 0 0 0,-2 27 36 0 0,1-1-1 0 0,-1 1 0 0 0,1 0 1 0 0,-1 1-1 0 0,0-1 1 0 0,0 0-1 0 0,-1 0 0 0 0,1 0 1 0 0,0 1-1 0 0,-1-1 1 0 0,0 0-1 0 0,0 1 1 0 0,0-1-1 0 0,0 1 0 0 0,0 0 1 0 0,0 0-1 0 0,0 0 1 0 0,-1 0-1 0 0,1 0 0 0 0,-1 0 1 0 0,1 1-1 0 0,-1-1 1 0 0,0 1-1 0 0,0 0 1 0 0,1 0-1 0 0,-5-1 0 0 0,-38-11-1707 0 0,6 10-6251 0 0,37 3 6256 0 0,0 0 380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1:3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138 148 3000 0 0,'6'-18'727'0'0,"-1"6"423"0"0,-1 0-1 0 0,-1 0 0 0 0,0 0 1 0 0,-1-1-1 0 0,0 1 1 0 0,0-20-1 0 0,-2 31-1135 0 0,0 0 1 0 0,0 0-1 0 0,0 0 1 0 0,0 0-1 0 0,0 0 0 0 0,0 0 1 0 0,0 0-1 0 0,-1 0 0 0 0,1 0 1 0 0,0 0-1 0 0,-1 0 0 0 0,1 0 1 0 0,-1 1-1 0 0,1-1 1 0 0,-1 0-1 0 0,1 0 0 0 0,-1 0 1 0 0,0 0-1 0 0,1 1 0 0 0,-1-1 1 0 0,0 0-1 0 0,0 1 0 0 0,0-1 1 0 0,1 1-1 0 0,-1-1 1 0 0,0 1-1 0 0,0-1 0 0 0,0 1 1 0 0,0-1-1 0 0,0 1 0 0 0,0 0 1 0 0,0 0-1 0 0,0-1 1 0 0,0 1-1 0 0,0 0 0 0 0,0 0 1 0 0,0 0-1 0 0,0 0 0 0 0,0 0 1 0 0,0 0-1 0 0,-1 1 0 0 0,-1-1-16 0 0,0 0-1 0 0,1 1 0 0 0,-1-1 1 0 0,1 1-1 0 0,-1 0 0 0 0,1 0 0 0 0,-1 0 1 0 0,1 0-1 0 0,0 1 0 0 0,-1-1 1 0 0,1 0-1 0 0,0 1 0 0 0,0 0 1 0 0,0-1-1 0 0,-2 3 0 0 0,-3 6-2 0 0,1 1 0 0 0,0-1 0 0 0,1 1 0 0 0,0 0 0 0 0,1 0 0 0 0,0 0 1 0 0,1 1-1 0 0,-3 13 0 0 0,-9 101 240 0 0,10-75-73 0 0,-13 232 304 0 0,9-107-2558 0 0,7-156 851 0 0,0 9-4991 0 0,2-25 5253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1:3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7 231 5392 0 0,'0'-2'215'0'0,"-1"1"0"0"0,0-1 0 0 0,0 1 0 0 0,1 0 0 0 0,-1-1 0 0 0,0 1 0 0 0,1-1 0 0 0,0 1 0 0 0,-1-1 0 0 0,1 0 0 0 0,0 1-1 0 0,0-1 1 0 0,0 1 0 0 0,0-1 0 0 0,0 1 0 0 0,0-1 0 0 0,0 0 0 0 0,0 1 0 0 0,1-1 0 0 0,-1 1 0 0 0,1-1 0 0 0,-1 1 0 0 0,1-1-1 0 0,1-1 1 0 0,1-2 49 0 0,0-1 0 0 0,1 1 0 0 0,-1 0 0 0 0,1 0 0 0 0,1 1 0 0 0,7-8 0 0 0,8-4-232 0 0,1 0-1 0 0,28-15 1 0 0,-18 13-730 0 0,50-21-1 0 0,-1 14-4851 0 0,-62 21 4017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1:34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50 109 2784 0 0,'1'-6'356'0'0,"0"1"0"0"0,0-1 0 0 0,0 0 0 0 0,1 1-1 0 0,0-1 1 0 0,3-8 0 0 0,-2 9 170 0 0,-1-1-1 0 0,0 1 1 0 0,0-1-1 0 0,0 0 1 0 0,-1 0-1 0 0,1-10 0 0 0,-1 5 272 0 0,2 14-572 0 0,-3 20-266 0 0,-23 57 152 0 0,4 1 0 0 0,-15 151-1 0 0,30-94-422 0 0,15-120-884 0 0,-5-14-4420 0 0,-2-4 4034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1:35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0 507 2632 0 0,'0'1'81'0'0,"0"1"-1"0"0,0-1 1 0 0,0 0 0 0 0,0 0-1 0 0,0 1 1 0 0,1-1-1 0 0,-1 0 1 0 0,0 0 0 0 0,1 1-1 0 0,-1-1 1 0 0,1 0-1 0 0,-1 0 1 0 0,1 0 0 0 0,-1 0-1 0 0,1 1 1 0 0,0-1-1 0 0,-1 0 1 0 0,1 0 0 0 0,0-1-1 0 0,0 1 1 0 0,0 0-1 0 0,0 0 1 0 0,0 0 0 0 0,0 0-1 0 0,0-1 1 0 0,1 2-1 0 0,1-2 28 0 0,-1 1-1 0 0,1 0 1 0 0,-1-1-1 0 0,1 1 1 0 0,0-1-1 0 0,-1 0 1 0 0,1 0-1 0 0,0 0 0 0 0,-1 0 1 0 0,1-1-1 0 0,-1 1 1 0 0,4-1-1 0 0,2-1-51 0 0,0-1-1 0 0,-1 0 0 0 0,1 0 1 0 0,-1 0-1 0 0,0-1 1 0 0,0 0-1 0 0,0 0 1 0 0,6-6-1 0 0,-1-1-59 0 0,-2-1-1 0 0,0-1 1 0 0,0 1 0 0 0,-1-2 0 0 0,0 1-1 0 0,-2-1 1 0 0,1-1 0 0 0,6-20-1 0 0,5-19-39 0 0,11-56-1 0 0,-22 76 53 0 0,28-129 287 0 0,-36 163-281 0 0,0 0 1 0 0,0 0-1 0 0,0 0 0 0 0,0 0 1 0 0,0 0-1 0 0,1 0 1 0 0,-1 1-1 0 0,0-1 1 0 0,0 0-1 0 0,0 0 0 0 0,0 0 1 0 0,0 0-1 0 0,0 0 1 0 0,0 0-1 0 0,1 0 1 0 0,-1 0-1 0 0,0 0 1 0 0,0 0-1 0 0,0 0 0 0 0,0 0 1 0 0,0 0-1 0 0,0 0 1 0 0,0 0-1 0 0,1 0 1 0 0,-1 0-1 0 0,0-1 0 0 0,0 1 1 0 0,0 0-1 0 0,0 0 1 0 0,0 0-1 0 0,0 0 1 0 0,0 0-1 0 0,1 0 1 0 0,-1 0-1 0 0,0 0 0 0 0,0 0 1 0 0,0 0-1 0 0,0 0 1 0 0,0-1-1 0 0,0 1 1 0 0,0 0-1 0 0,0 0 0 0 0,0 0 1 0 0,0 0-1 0 0,0 0 1 0 0,0 0-1 0 0,0 0 1 0 0,0-1-1 0 0,0 1 1 0 0,3 21 182 0 0,-3 28-120 0 0,-18 74 176 0 0,5 1 1 0 0,5 172-1 0 0,9-290 93 0 0,-1 0 0 0 0,0 0 0 0 0,1 0 0 0 0,0-1 0 0 0,1 1 0 0 0,-1 0 0 0 0,1-1 0 0 0,0 1 0 0 0,0-1 0 0 0,5 8-1 0 0,-4-15-287 0 0,1-1 0 0 0,-1 0 0 0 0,0 0 0 0 0,0 0 0 0 0,-1 0 0 0 0,1 0 0 0 0,-1-1 0 0 0,1 1 0 0 0,2-7 0 0 0,17-31-54 0 0,18-48 0 0 0,-25 52-42 0 0,2 1-1 0 0,26-41 1 0 0,-43 77 40 0 0,0-1 1 0 0,0 1 0 0 0,0-1 0 0 0,0 1 0 0 0,1 0 0 0 0,-1-1 0 0 0,0 1 0 0 0,0-1 0 0 0,1 1 0 0 0,-1 0 0 0 0,0-1 0 0 0,0 1 0 0 0,1 0 0 0 0,-1-1 0 0 0,0 1 0 0 0,1 0 0 0 0,-1-1 0 0 0,0 1 0 0 0,1 0 0 0 0,-1 0 0 0 0,1-1 0 0 0,-1 1 0 0 0,0 0 0 0 0,1 0 0 0 0,-1 0 0 0 0,1 0-1 0 0,-1-1 1 0 0,1 1 0 0 0,-1 0 0 0 0,1 0 0 0 0,-1 0 0 0 0,0 0 0 0 0,1 0 0 0 0,-1 0 0 0 0,1 0 0 0 0,-1 0 0 0 0,1 1 0 0 0,5 17 43 0 0,-5 43-58 0 0,-1-52 4 0 0,-1 20 107 0 0,2 50 312 0 0,-1-76-106 0 0,1 1-1 0 0,-1 0 1 0 0,1-1-1 0 0,0 1 1 0 0,0 0-1 0 0,0-1 1 0 0,0 1-1 0 0,1-1 1 0 0,-1 0 0 0 0,1 1-1 0 0,0-1 1 0 0,0 0-1 0 0,0 0 1 0 0,1 0-1 0 0,-1 0 1 0 0,6 4-1 0 0,-7-6-200 0 0,1 0 0 0 0,0-1 0 0 0,0 1 0 0 0,-1 0 0 0 0,1-1-1 0 0,0 0 1 0 0,0 1 0 0 0,0-1 0 0 0,-1 0 0 0 0,1 0 0 0 0,0 0-1 0 0,0 0 1 0 0,0 0 0 0 0,0 0 0 0 0,0 0 0 0 0,-1-1 0 0 0,1 1-1 0 0,0-1 1 0 0,0 0 0 0 0,-1 1 0 0 0,1-1 0 0 0,0 0 0 0 0,-1 0-1 0 0,4-2 1 0 0,40-32-467 0 0,-32 24 431 0 0,-1 1-256 0 0,1-1 1 0 0,-1-1-1 0 0,-1 0 0 0 0,0 0 0 0 0,-1-1 0 0 0,0 0 0 0 0,-1-1 0 0 0,-1 0 0 0 0,0-1 1 0 0,-1 1-1 0 0,0-1 0 0 0,-1-1 0 0 0,6-24 0 0 0,-12 40 184 0 0,0 0-1 0 0,1-1 1 0 0,-1 1 0 0 0,0-1 0 0 0,0 1-1 0 0,0 0 1 0 0,1-1 0 0 0,-1 1 0 0 0,0-1-1 0 0,0 1 1 0 0,0-1 0 0 0,0 1 0 0 0,0-1-1 0 0,0 1 1 0 0,0 0 0 0 0,0-1 0 0 0,0 1-1 0 0,0-1 1 0 0,0 1 0 0 0,0-1-1 0 0,0 1 1 0 0,0-1 0 0 0,-1 1 0 0 0,1 0-1 0 0,0-1 1 0 0,0 1 0 0 0,0-1 0 0 0,-1 1-1 0 0,1 0 1 0 0,0-1 0 0 0,0 1 0 0 0,-1 0-1 0 0,1-1 1 0 0,0 1 0 0 0,-1 0-1 0 0,1-1 1 0 0,0 1 0 0 0,-1 0 0 0 0,1 0-1 0 0,-1-1 1 0 0,1 1 0 0 0,0 0 0 0 0,-2 0-1 0 0,-18 13-132 0 0,-18 34 4 0 0,31-35 115 0 0,-7 15 23 0 0,-19 46-1 0 0,31-66 146 0 0,-1 0-1 0 0,1 0 1 0 0,0 0-1 0 0,1 0 1 0 0,0 0 0 0 0,0 0-1 0 0,0 1 1 0 0,1-1 0 0 0,0 0-1 0 0,1 1 1 0 0,-1-1 0 0 0,4 12-1 0 0,-3-15-77 0 0,0-1 0 0 0,1 0 1 0 0,-1 0-1 0 0,1 1 0 0 0,0-1 0 0 0,0 0 0 0 0,0-1 0 0 0,0 1 0 0 0,0 0 0 0 0,1 0 0 0 0,-1-1 1 0 0,1 0-1 0 0,-1 1 0 0 0,1-1 0 0 0,0 0 0 0 0,0 0 0 0 0,7 2 0 0 0,-4-1-73 0 0,0-1-1 0 0,0-1 1 0 0,1 1-1 0 0,-1-1 1 0 0,1 0-1 0 0,-1-1 1 0 0,1 1-1 0 0,-1-1 1 0 0,8-1-1 0 0,2-1-888 0 0,0-1 0 0 0,-1 0 0 0 0,16-6-1 0 0,34-16-8447 0 0,-42 14 7052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1:38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32 2060 0 0,'1'-1'128'0'0,"0"0"-1"0"0,0 0 0 0 0,0 0 1 0 0,0 0-1 0 0,0 0 0 0 0,0-1 1 0 0,-1 1-1 0 0,1 0 0 0 0,0 0 1 0 0,-1-1-1 0 0,1 1 0 0 0,-1 0 1 0 0,1-1-1 0 0,-1 1 1 0 0,1-3-1 0 0,-1 4-66 0 0,0-1 0 0 0,0 1 0 0 0,0-1-1 0 0,-1 1 1 0 0,1-1 0 0 0,0 1 0 0 0,0 0 0 0 0,-1-1 0 0 0,1 1 0 0 0,0-1 0 0 0,-1 1 0 0 0,1 0-1 0 0,0-1 1 0 0,-1 1 0 0 0,1 0 0 0 0,0-1 0 0 0,-1 1 0 0 0,1 0 0 0 0,-1-1 0 0 0,1 1 0 0 0,0 0-1 0 0,-1 0 1 0 0,1 0 0 0 0,-1 0 0 0 0,1-1 0 0 0,-1 1 0 0 0,1 0 0 0 0,-2 0 0 0 0,-1 0 64 0 0,-1-1 1 0 0,0 1-1 0 0,0 1 1 0 0,0-1-1 0 0,1 0 1 0 0,-1 1-1 0 0,0 0 1 0 0,0 0-1 0 0,1 0 1 0 0,-5 1-1 0 0,-15 10 256 0 0,1 1 1 0 0,-1 1-1 0 0,-23 20 0 0 0,31-23-378 0 0,14-10 32 0 0,0-1-1 0 0,1 1 1 0 0,-1-1-1 0 0,1 1 0 0 0,-1-1 1 0 0,1 1-1 0 0,-1 0 1 0 0,1-1-1 0 0,-1 1 1 0 0,1 0-1 0 0,-1-1 1 0 0,1 1-1 0 0,0 0 1 0 0,-1 0-1 0 0,1-1 1 0 0,0 1-1 0 0,0 0 1 0 0,0 0-1 0 0,0-1 0 0 0,-1 1 1 0 0,1 0-1 0 0,0 0 1 0 0,0 0-1 0 0,1-1 1 0 0,-1 1-1 0 0,0 0 1 0 0,0 0-1 0 0,0-1 1 0 0,0 1-1 0 0,1 0 1 0 0,-1 0-1 0 0,0-1 1 0 0,1 1-1 0 0,-1 0 1 0 0,0 0-1 0 0,1-1 0 0 0,-1 1 1 0 0,1-1-1 0 0,-1 1 1 0 0,1 0-1 0 0,0-1 1 0 0,-1 1-1 0 0,1-1 1 0 0,0 1-1 0 0,-1-1 1 0 0,2 1-1 0 0,38 25-43 0 0,-29-19 66 0 0,2 1-211 0 0,-6-4 339 0 0,0 1-1 0 0,0-1 1 0 0,0 1 0 0 0,-1 1 0 0 0,11 10 0 0 0,-16-14-119 0 0,0-1-1 0 0,0 1 1 0 0,0-1-1 0 0,0 1 1 0 0,-1-1 0 0 0,1 1-1 0 0,0 0 1 0 0,-1-1-1 0 0,1 1 1 0 0,-1 0 0 0 0,0-1-1 0 0,1 1 1 0 0,-1 0-1 0 0,0 0 1 0 0,0-1 0 0 0,0 1-1 0 0,0 0 1 0 0,-1 0-1 0 0,1-1 1 0 0,0 1 0 0 0,-1 0-1 0 0,1 0 1 0 0,-1-1-1 0 0,0 1 1 0 0,1-1 0 0 0,-1 1-1 0 0,0-1 1 0 0,0 1-1 0 0,0-1 1 0 0,0 1-1 0 0,0-1 1 0 0,0 0 0 0 0,-2 2-1 0 0,-10 11 81 0 0,0-1-1 0 0,-1 0 1 0 0,-28 20-1 0 0,-22 5-2520 0 0,60-35 999 0 0,-7 3-1101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1:3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45 5360 0 0,'5'-4'214'0'0,"-4"3"-134"0"0,0 0 1 0 0,0 1-1 0 0,0-1 0 0 0,0 0 1 0 0,0 1-1 0 0,0-1 0 0 0,0 0 1 0 0,-1 0-1 0 0,1 0 0 0 0,0 0 1 0 0,-1 0-1 0 0,1 0 1 0 0,0 0-1 0 0,-1 0 0 0 0,1 0 1 0 0,0-3 1006 0 0,-28 44 1720 0 0,27-37-2905 0 0,-1 4 160 0 0,0 0 0 0 0,0 0 0 0 0,1 0 0 0 0,0-1 0 0 0,1 13 0 0 0,0-18-27 0 0,-1 1-1 0 0,0-1 1 0 0,1 0-1 0 0,-1 1 0 0 0,1-1 1 0 0,0 0-1 0 0,-1 1 1 0 0,1-1-1 0 0,0 0 0 0 0,0 0 1 0 0,0 0-1 0 0,0 0 0 0 0,0 0 1 0 0,0 0-1 0 0,0 0 1 0 0,0 0-1 0 0,0 0 0 0 0,0 0 1 0 0,0 0-1 0 0,1-1 1 0 0,-1 1-1 0 0,0-1 0 0 0,1 1 1 0 0,-1-1-1 0 0,0 1 0 0 0,1-1 1 0 0,-1 0-1 0 0,1 1 1 0 0,-1-1-1 0 0,0 0 0 0 0,1 0 1 0 0,2 0-1 0 0,-2-1-33 0 0,0 0 0 0 0,0 1 0 0 0,0-1 0 0 0,0 0 0 0 0,0 0 0 0 0,0 0 0 0 0,0 0 0 0 0,-1 0 0 0 0,1-1 1 0 0,0 1-1 0 0,-1-1 0 0 0,1 1 0 0 0,-1-1 0 0 0,1 1 0 0 0,-1-1 0 0 0,0 0 0 0 0,0 0 0 0 0,2-2 0 0 0,16-36 105 0 0,-18 35-48 0 0,0 0-1 0 0,-1 0 1 0 0,1-1-1 0 0,-1 1 1 0 0,0 0 0 0 0,0 0-1 0 0,-2-8 1 0 0,-8-8-1368 0 0,9 20 917 0 0,0 0 1 0 0,1 1-1 0 0,-1-1 0 0 0,0 0 1 0 0,0 1-1 0 0,-1-1 0 0 0,1 0 1 0 0,0 1-1 0 0,0-1 0 0 0,0 1 0 0 0,0 0 1 0 0,0-1-1 0 0,-1 1 0 0 0,1 0 1 0 0,0 0-1 0 0,0 0 0 0 0,-2 0 1 0 0,1 0-780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1:3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3832 0 0,'1'-1'161'0'0,"0"-1"1"0"0,-1 1-1 0 0,1 0 0 0 0,0 0 0 0 0,-1 0 0 0 0,1 1 0 0 0,0-1 0 0 0,0 0 0 0 0,0 0 0 0 0,0 0 1 0 0,0 1-1 0 0,0-1 0 0 0,0 0 0 0 0,0 1 0 0 0,0-1 0 0 0,0 1 0 0 0,2-1 0 0 0,-2 1-93 0 0,-1 0-1 0 0,1 0 0 0 0,0 0 0 0 0,-1 1 0 0 0,1-1 0 0 0,-1 0 1 0 0,1 0-1 0 0,-1 1 0 0 0,1-1 0 0 0,-1 1 0 0 0,0-1 0 0 0,1 0 1 0 0,-1 1-1 0 0,1-1 0 0 0,-1 1 0 0 0,0-1 0 0 0,1 1 0 0 0,-1-1 1 0 0,0 1-1 0 0,0-1 0 0 0,1 1 0 0 0,-1-1 0 0 0,0 1 0 0 0,0-1 1 0 0,0 1-1 0 0,0 0 0 0 0,7 56 1378 0 0,-5-33-1274 0 0,7 7 2395 0 0,0-30-1429 0 0,4-14-1354 0 0,3-13 337 0 0,-13 20 7 0 0,0 0 0 0 0,0 1 0 0 0,1-1 0 0 0,-1 1 0 0 0,1 0 0 0 0,0 0 0 0 0,1 0 0 0 0,-1 0 0 0 0,1 1 0 0 0,0 0 0 0 0,7-5 0 0 0,7 39 905 0 0,-7-9-1418 0 0,12 0-2979 0 0,-21-20 2494 0 0,-1 0 0 0 0,0 1 0 0 0,0-1 0 0 0,1 0-1 0 0,-1 0 1 0 0,0-1 0 0 0,1 1 0 0 0,-1 0 0 0 0,1-1-1 0 0,4 1 1 0 0,-3-1-627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4:26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6817 0 0,'1'0'12'0'0,"1"-1"0"0"0,-1 1 0 0 0,0-1 0 0 0,0 1 0 0 0,0-1-1 0 0,0 0 1 0 0,0 1 0 0 0,0-1 0 0 0,0 0 0 0 0,0 0 0 0 0,-1 0 0 0 0,1 0 0 0 0,0 1 0 0 0,0-1 0 0 0,-1 0 0 0 0,1 0 0 0 0,1-3 0 0 0,1 2 6 0 0,4 22 342 0 0,-3 3-285 0 0,0 0-1 0 0,1 34 1 0 0,6 35 1977 0 0,24 93 3142 0 0,-35-185-5162 0 0,0 1 0 0 0,0-1 0 0 0,0 1-1 0 0,0-1 1 0 0,0 1 0 0 0,1-1 0 0 0,-1 1 0 0 0,0-1 0 0 0,0 0-1 0 0,0 1 1 0 0,1-1 0 0 0,-1 1 0 0 0,0-1 0 0 0,0 0 0 0 0,1 1 0 0 0,-1-1-1 0 0,0 0 1 0 0,1 0 0 0 0,-1 1 0 0 0,1-1 0 0 0,-1 0 0 0 0,0 0-1 0 0,1 1 1 0 0,-1-1 0 0 0,1 0 0 0 0,-1 0 0 0 0,0 0 0 0 0,1 0 0 0 0,-1 1-1 0 0,1-1 1 0 0,-1 0 0 0 0,1 0 0 0 0,18-8 428 0 0,30-33-429 0 0,-20 15 86 0 0,-22 21 257 0 0,1 0-1 0 0,-1 1 1 0 0,1 0 0 0 0,0 0 0 0 0,-1 1-1 0 0,2 0 1 0 0,-1 0 0 0 0,0 1 0 0 0,0 0-1 0 0,1 1 1 0 0,-1-1 0 0 0,1 2 0 0 0,16-1-1 0 0,-14 3-106 0 0,0 0 0 0 0,1 0 0 0 0,-1 1 0 0 0,0 0 0 0 0,-1 1 0 0 0,1 1 0 0 0,-1-1-1 0 0,1 2 1 0 0,17 11 0 0 0,63 41-4162 0 0,-27-24-8269 0 0,-49-26 9736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1:40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 4676 0 0,'8'0'4675'0'0,"-23"133"-1836"0"0,24-145-2044 0 0,13-19-742 0 0,38-39 0 0 0,-55 66 145 0 0,-1 0 0 0 0,0 1-1 0 0,1-1 1 0 0,0 1-1 0 0,0 0 1 0 0,9-3 0 0 0,-13 5-144 0 0,1 1 0 0 0,-1-1 0 0 0,0 1 0 0 0,1 0 0 0 0,-1 0 0 0 0,0-1 0 0 0,1 1 0 0 0,-1 0 0 0 0,0 0 0 0 0,1 0 0 0 0,-1 1 0 0 0,0-1 0 0 0,1 0 0 0 0,-1 0 0 0 0,0 1 0 0 0,0-1 0 0 0,1 1 0 0 0,-1-1 0 0 0,0 1 0 0 0,0 0 0 0 0,0-1 0 0 0,1 1 0 0 0,-1 0 0 0 0,0 0 0 0 0,0 0 0 0 0,0 0 0 0 0,0 0 0 0 0,0 0 0 0 0,-1 0 0 0 0,1 0 0 0 0,1 2 0 0 0,13 24-486 0 0,11 17-3075 0 0,-3-22-4802 0 0,-17-20 7194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1:40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114 629 4352 0 0,'1'-1'93'0'0,"0"1"0"0"0,0-1 0 0 0,1 0-1 0 0,-1 1 1 0 0,0-1 0 0 0,0 0-1 0 0,0 0 1 0 0,0 0 0 0 0,0 0-1 0 0,0 0 1 0 0,0 0 0 0 0,0 0 0 0 0,0 0-1 0 0,0 0 1 0 0,-1 0 0 0 0,1-1-1 0 0,0 1 1 0 0,-1 0 0 0 0,1 0-1 0 0,0-3 1 0 0,-1 3-73 0 0,0 1-1 0 0,0-1 1 0 0,0 0 0 0 0,-1 1-1 0 0,1-1 1 0 0,0 0 0 0 0,0 0-1 0 0,0 1 1 0 0,-1-1 0 0 0,1 0-1 0 0,0 1 1 0 0,-1-1-1 0 0,1 1 1 0 0,0-1 0 0 0,-1 0-1 0 0,1 1 1 0 0,-1-1 0 0 0,1 1-1 0 0,-1-1 1 0 0,1 1 0 0 0,-1-1-1 0 0,0 1 1 0 0,1 0-1 0 0,-1-1 1 0 0,0 1 0 0 0,1 0-1 0 0,-1-1 1 0 0,0 1 0 0 0,1 0-1 0 0,-1 0 1 0 0,0 0 0 0 0,1 0-1 0 0,-1-1 1 0 0,0 1 0 0 0,0 0-1 0 0,1 0 1 0 0,-1 0-1 0 0,0 1 1 0 0,1-1 0 0 0,-1 0-1 0 0,-1 0 1 0 0,-5 6 91 0 0,0 1-1 0 0,1 0 1 0 0,0 0-1 0 0,-10 13 1 0 0,7-6 86 0 0,0 1 1 0 0,1-1-1 0 0,1 1 1 0 0,0 1-1 0 0,1-1 1 0 0,1 1-1 0 0,-7 33 1 0 0,5 22 3171 0 0,8-71-3352 0 0,0 0 0 0 0,0 0-1 0 0,0 0 1 0 0,0 0 0 0 0,0 0 0 0 0,0 0 0 0 0,0 0 0 0 0,0 0 0 0 0,0-1-1 0 0,0 1 1 0 0,0 0 0 0 0,0-1 0 0 0,0 1 0 0 0,0 0 0 0 0,0-1 0 0 0,0 1-1 0 0,0-1 1 0 0,-1 0 0 0 0,1 1 0 0 0,1-2 0 0 0,23-38-626 0 0,-2-1 1 0 0,-3-2 0 0 0,0 0-1 0 0,21-75 1 0 0,-14 18 110 0 0,15-108 1 0 0,-32 138 2118 0 0,3-121 1 0 0,-14 191-1580 0 0,1 0-1 0 0,-1 0 1 0 0,0 1 0 0 0,1-1-1 0 0,-1 0 1 0 0,1 0 0 0 0,-1 1 0 0 0,0-1-1 0 0,1 1 1 0 0,-1-1 0 0 0,1 1-1 0 0,-1-1 1 0 0,1 0 0 0 0,-1 1 0 0 0,1 0-1 0 0,-1-1 1 0 0,1 1 0 0 0,-1-1 0 0 0,1 1-1 0 0,0 0 1 0 0,-1-1 0 0 0,1 1-1 0 0,0 1 1 0 0,-17 71 258 0 0,4 1 0 0 0,3 1 0 0 0,-1 108-1 0 0,11-151-557 0 0,1-1 1 0 0,2 0-1 0 0,1 1 0 0 0,2-1 0 0 0,1-1 0 0 0,1 1 0 0 0,2-1 0 0 0,0-1 0 0 0,2 0 0 0 0,31 53 0 0 0,-7-38-5642 0 0,-22-32 4307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1:42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13 6393 0 0,'8'-12'2260'0'0,"-7"21"228"0"0,-7 24-648 0 0,-54 135-590 0 0,34-89-5099 0 0,18-54-944 0 0,4-15 3184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1:44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73 4496 0 0,'1'-12'293'0'0,"1"-6"4245"0"0,0-5 687 0 0,-1 9-4858 0 0,-1 13-364 0 0,-1 1 0 0 0,1 0 0 0 0,0-1-1 0 0,0 1 1 0 0,-1 0 0 0 0,1-1-1 0 0,0 1 1 0 0,-1 0 0 0 0,1-1-1 0 0,-1 1 1 0 0,1 0 0 0 0,0 0 0 0 0,-1-1-1 0 0,1 1 1 0 0,-1 0 0 0 0,1 0-1 0 0,-1 0 1 0 0,1 0 0 0 0,0 0 0 0 0,-1-1-1 0 0,1 1 1 0 0,-1 0 0 0 0,1 0-1 0 0,-1 0 1 0 0,1 0 0 0 0,-1 0 0 0 0,1 1-1 0 0,-1-1 1 0 0,1 0 0 0 0,-1 0-1 0 0,1 0 1 0 0,-1 0 0 0 0,1 0 0 0 0,0 1-1 0 0,-1-1 1 0 0,1 0 0 0 0,-1 0-1 0 0,1 1 1 0 0,0-1 0 0 0,-1 0 0 0 0,1 1-1 0 0,0-1 1 0 0,-1 0 0 0 0,1 1-1 0 0,-21 11 155 0 0,6 1-87 0 0,1 0-1 0 0,0 1 1 0 0,1 1 0 0 0,1 0-1 0 0,0 1 1 0 0,1 0-1 0 0,0 1 1 0 0,2 0 0 0 0,0 0-1 0 0,1 1 1 0 0,0 0-1 0 0,2 1 1 0 0,0 0 0 0 0,1 0-1 0 0,1 0 1 0 0,-3 36 0 0 0,7-53-85 0 0,0-1 0 0 0,0 0 0 0 0,0 1 1 0 0,0-1-1 0 0,1 0 0 0 0,-1 1 1 0 0,0-1-1 0 0,1 0 0 0 0,-1 1 1 0 0,0-1-1 0 0,1 0 0 0 0,0 0 1 0 0,-1 1-1 0 0,1-1 0 0 0,0 0 1 0 0,-1 0-1 0 0,1 0 0 0 0,0 0 1 0 0,0 0-1 0 0,0 0 0 0 0,0 0 0 0 0,0 0 1 0 0,0 0-1 0 0,2 0 0 0 0,-1 0-138 0 0,1 0 0 0 0,-1 0-1 0 0,1 0 1 0 0,0-1-1 0 0,-1 1 1 0 0,1-1 0 0 0,0 1-1 0 0,0-1 1 0 0,-1 0 0 0 0,1 0-1 0 0,3-1 1 0 0,8-1-1115 0 0,0-1 0 0 0,0-1 1 0 0,20-7-1 0 0,-28 9 768 0 0,93-39-5033 0 0,-72 29 4023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1:44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36 5152 0 0,'1'-2'99'0'0,"1"1"0"0"0,-1-1-1 0 0,0 0 1 0 0,0 0 0 0 0,0 1-1 0 0,0-1 1 0 0,0 0 0 0 0,-1 0-1 0 0,1 0 1 0 0,-1 0 0 0 0,1 0-1 0 0,0-4 1 0 0,-2 6-14 0 0,0-1-1 0 0,0 0 1 0 0,0 0-1 0 0,0 1 1 0 0,0-1-1 0 0,0 1 1 0 0,0-1-1 0 0,0 1 1 0 0,0-1-1 0 0,0 1 1 0 0,0-1 0 0 0,0 1-1 0 0,0 0 1 0 0,0 0-1 0 0,0-1 1 0 0,0 1-1 0 0,-1 0 1 0 0,1 0-1 0 0,0 0 1 0 0,0 0-1 0 0,0 0 1 0 0,0 1 0 0 0,-2-1-1 0 0,-1 1 14 0 0,0 0-1 0 0,1 1 1 0 0,-1-1-1 0 0,1 0 1 0 0,-1 1-1 0 0,1 0 1 0 0,-1 0-1 0 0,1 0 0 0 0,0 1 1 0 0,0-1-1 0 0,0 1 1 0 0,-3 2-1 0 0,-35 38 919 0 0,35-38-879 0 0,1 1 0 0 0,1 0-1 0 0,-1-1 1 0 0,1 2 0 0 0,0-1 0 0 0,1 0-1 0 0,0 1 1 0 0,0 0 0 0 0,0 0 0 0 0,0 0-1 0 0,1 0 1 0 0,1 0 0 0 0,-1 0 0 0 0,0 9 0 0 0,2-16-122 0 0,0 1 1 0 0,1-1-1 0 0,-1 0 1 0 0,0 1-1 0 0,0-1 1 0 0,1 1-1 0 0,-1-1 1 0 0,0 0 0 0 0,1 1-1 0 0,-1-1 1 0 0,0 0-1 0 0,1 1 1 0 0,-1-1-1 0 0,1 0 1 0 0,-1 0 0 0 0,0 0-1 0 0,1 1 1 0 0,-1-1-1 0 0,1 0 1 0 0,-1 0-1 0 0,1 0 1 0 0,-1 0 0 0 0,0 0-1 0 0,1 0 1 0 0,-1 0-1 0 0,1 0 1 0 0,-1 0-1 0 0,1 0 1 0 0,-1 0 0 0 0,1 0-1 0 0,-1 0 1 0 0,1 0-1 0 0,-1 0 1 0 0,1 0-1 0 0,-1 0 1 0 0,0-1 0 0 0,1 1-1 0 0,-1 0 1 0 0,1 0-1 0 0,-1 0 1 0 0,0-1-1 0 0,1 1 1 0 0,-1 0 0 0 0,0-1-1 0 0,1 1 1 0 0,-1-1-1 0 0,21-10 160 0 0,-15 6-207 0 0,-1 0 0 0 0,0 0 0 0 0,0-1 1 0 0,0 0-1 0 0,0 0 0 0 0,-1 0 1 0 0,0 0-1 0 0,-1 0 0 0 0,1-1 1 0 0,-1 0-1 0 0,-1 1 0 0 0,1-1 0 0 0,-1 0 1 0 0,0-1-1 0 0,-1 1 0 0 0,1 0 1 0 0,-2 0-1 0 0,1-1 0 0 0,-1-12 1 0 0,-7 12-2331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1:44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5857 0 0,'6'11'954'0'0,"-2"1"0"0"0,0 0 1 0 0,0 0-1 0 0,-1 0 1 0 0,-1 0-1 0 0,2 20 1 0 0,1-26 249 0 0,4-11-1001 0 0,9-15-333 0 0,-11 11 116 0 0,-3 2 16 0 0,1 1 0 0 0,0-1 0 0 0,0 1 0 0 0,1 0-1 0 0,0 0 1 0 0,0 1 0 0 0,14-10 0 0 0,-20 15 55 0 0,1 0-1 0 0,-1-1 1 0 0,1 1-1 0 0,-1 0 1 0 0,1 0 0 0 0,0 0-1 0 0,-1-1 1 0 0,1 1 0 0 0,0 0-1 0 0,-1 0 1 0 0,1 0-1 0 0,-1 0 1 0 0,1 0 0 0 0,0 0-1 0 0,-1 0 1 0 0,1 0-1 0 0,0 1 1 0 0,-1-1 0 0 0,1 0-1 0 0,-1 0 1 0 0,1 0 0 0 0,0 1-1 0 0,-1-1 1 0 0,1 0-1 0 0,-1 0 1 0 0,1 1 0 0 0,-1-1-1 0 0,1 1 1 0 0,-1-1 0 0 0,1 1-1 0 0,8 19 288 0 0,-9-18-332 0 0,1-1 1 0 0,-1 0 0 0 0,0 1 0 0 0,1-1-1 0 0,-1 1 1 0 0,1-1 0 0 0,-1 0-1 0 0,1 1 1 0 0,0-1 0 0 0,0 0-1 0 0,0 0 1 0 0,-1 1 0 0 0,1-1 0 0 0,0 0-1 0 0,0 0 1 0 0,1 0 0 0 0,1 1-1 0 0,-1-1-13 0 0,0-1 0 0 0,-1-1 0 0 0,1 1-1 0 0,0 0 1 0 0,-1 0 0 0 0,1-1-1 0 0,0 1 1 0 0,0-1 0 0 0,-1 1-1 0 0,1-1 1 0 0,-1 0 0 0 0,1 1-1 0 0,0-1 1 0 0,-1 0 0 0 0,0 0-1 0 0,1 0 1 0 0,-1 0 0 0 0,0-1-1 0 0,1 1 1 0 0,-1 0 0 0 0,0-1-1 0 0,2-1 1 0 0,35-47-463 0 0,-13 17 284 0 0,-8 20 964 0 0,-6 16 146 0 0,1 30 424 0 0,-4-5-1599 0 0,-6-24-515 0 0,7 15 1626 0 0,-5-15-4578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1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48 143 7829 0 0,'0'-1'208'0'0,"0"0"1"0"0,0 0 0 0 0,0 0 0 0 0,1 0 0 0 0,-1 0-1 0 0,0 0 1 0 0,0 0 0 0 0,1 0 0 0 0,-1 0-1 0 0,0 0 1 0 0,1 1 0 0 0,-1-1 0 0 0,1 0 0 0 0,-1 0-1 0 0,1 0 1 0 0,0 1 0 0 0,-1-1 0 0 0,1 0-1 0 0,1-1 1 0 0,4 4 2434 0 0,-3 12-1989 0 0,-4 51-551 0 0,-4 1-1 0 0,-2-1 1 0 0,-2 0 0 0 0,-27 88-1 0 0,29-137-485 0 0,6-32 9 0 0,7-30-304 0 0,14-32 305 0 0,3 0 0 0 0,4 1 1 0 0,43-87-1 0 0,-62 150 558 0 0,0 0 1 0 0,1 0 0 0 0,13-15-1 0 0,-20 26-162 0 0,1 0 0 0 0,0-1 0 0 0,0 1 0 0 0,0 0 0 0 0,0 1 1 0 0,0-1-1 0 0,1 1 0 0 0,-1-1 0 0 0,1 1 0 0 0,0 0 0 0 0,-1 0 0 0 0,1 1 0 0 0,0-1 0 0 0,0 1 0 0 0,0 0 0 0 0,1 0 0 0 0,4-1 0 0 0,-9 3-9 0 0,1-1 0 0 0,0 1 0 0 0,0-1-1 0 0,0 1 1 0 0,0-1 0 0 0,-1 1 0 0 0,1 0 0 0 0,0-1 0 0 0,-1 1 0 0 0,1 0 0 0 0,0 0 0 0 0,-1-1 0 0 0,1 1 0 0 0,-1 0 0 0 0,1 0 0 0 0,-1 0 0 0 0,0 0 0 0 0,1 0 0 0 0,-1 0 0 0 0,0 0 0 0 0,0 0 0 0 0,1 0 0 0 0,-1 0 0 0 0,0 0 0 0 0,0 0 0 0 0,0 0 0 0 0,0 0 0 0 0,0 0 0 0 0,-1 0 0 0 0,1 0 0 0 0,0 0-1 0 0,0 0 1 0 0,-1-1 0 0 0,0 3 0 0 0,-9 34 528 0 0,2-24-913 0 0,-2 0 0 0 0,1-1 0 0 0,-23 21 0 0 0,25-27-1218 0 0,0-1 0 0 0,0 0-1 0 0,0-1 1 0 0,0 1-1 0 0,-11 3 1 0 0,12-6 430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1:46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5060 0 0,'22'-9'765'0'0,"11"-3"4444"0"0,-30 55-2552 0 0,-5-17-2139 0 0,1-18-219 0 0,0-1 0 0 0,1 1-1 0 0,-1-1 1 0 0,1 1-1 0 0,1 0 1 0 0,0-1 0 0 0,0 0-1 0 0,0 1 1 0 0,1-1 0 0 0,3 9-1 0 0,-5-15-298 0 0,1-1 0 0 0,-1 1 0 0 0,1-1 0 0 0,0 0 0 0 0,-1 1 0 0 0,1-1 0 0 0,-1 0-1 0 0,1 1 1 0 0,0-1 0 0 0,-1 0 0 0 0,1 0 0 0 0,-1 1 0 0 0,1-1 0 0 0,0 0 0 0 0,-1 0 0 0 0,1 0-1 0 0,0 0 1 0 0,0 0 0 0 0,-1 0 0 0 0,1 0 0 0 0,0 0 0 0 0,-1 0 0 0 0,1 0 0 0 0,0-1 0 0 0,-1 1-1 0 0,1 0 1 0 0,-1 0 0 0 0,1-1 0 0 0,0 1 0 0 0,-1 0 0 0 0,1-1 0 0 0,-1 1 0 0 0,1-1 0 0 0,-1 1 0 0 0,1 0-1 0 0,-1-1 1 0 0,1 1 0 0 0,-1-1 0 0 0,1 1 0 0 0,0-2 0 0 0,22-26-280 0 0,-18 21 170 0 0,16-22-460 0 0,-17 22 511 0 0,0 0-1 0 0,1 0 1 0 0,0 0-1 0 0,0 0 1 0 0,1 1-1 0 0,0 0 1 0 0,0 0-1 0 0,0 1 1 0 0,1-1-1 0 0,10-5 0 0 0,-16 11 94 0 0,0 0 0 0 0,0 0 0 0 0,0 1 1 0 0,0-1-1 0 0,0 0 0 0 0,0 1 0 0 0,0-1 0 0 0,-1 1 0 0 0,1-1 0 0 0,0 1 0 0 0,0-1 0 0 0,0 1 0 0 0,0 0 0 0 0,0-1 0 0 0,-1 1 0 0 0,1 0 0 0 0,0-1 0 0 0,-1 1 0 0 0,1 0 0 0 0,0 0 0 0 0,-1 0 0 0 0,1 0 0 0 0,0 1 0 0 0,20 34-54 0 0,-9-16 136 0 0,-10-17-76 0 0,0-1 1 0 0,0 1 0 0 0,0-1-1 0 0,1 0 1 0 0,-1 0 0 0 0,1 0 0 0 0,0 0-1 0 0,-1 0 1 0 0,1-1 0 0 0,0 1-1 0 0,6 1 1 0 0,-7-2-38 0 0,-1 0 0 0 0,1-1 0 0 0,0 0 0 0 0,-1 1 1 0 0,1-1-1 0 0,0 0 0 0 0,0 0 0 0 0,-1 0 0 0 0,1 0 0 0 0,0 0 0 0 0,-1 0 0 0 0,1 0 0 0 0,0-1 0 0 0,-1 1 0 0 0,1 0 1 0 0,0-1-1 0 0,-1 0 0 0 0,1 1 0 0 0,-1-1 0 0 0,1 0 0 0 0,-1 0 0 0 0,1 0 0 0 0,1-1 0 0 0,0-1 0 0 0,12-11-284 0 0,0-1 0 0 0,-1 0 0 0 0,0-2 0 0 0,-1 1 0 0 0,12-22 0 0 0,4-21 226 0 0,-2-1-1 0 0,31-102 1 0 0,-21 53 1068 0 0,-19 47-303 0 0,-33 101-701 0 0,5-18 21 0 0,-63 209-136 0 0,63-189 436 0 0,2 1 0 0 0,2-1 1 0 0,-2 74-1 0 0,8-110-238 0 0,0-1 0 0 0,0 1 1 0 0,0-1-1 0 0,1 1 1 0 0,0-1-1 0 0,0 1 0 0 0,0-1 1 0 0,0 1-1 0 0,1-1 1 0 0,0 0-1 0 0,0 0 0 0 0,0 1 1 0 0,0-1-1 0 0,1-1 1 0 0,-1 1-1 0 0,1 0 0 0 0,0-1 1 0 0,0 1-1 0 0,1-1 1 0 0,-1 0-1 0 0,1 0 0 0 0,-1 0 1 0 0,1-1-1 0 0,0 1 1 0 0,0-1-1 0 0,0 0 0 0 0,0 0 1 0 0,6 2-1 0 0,-3-2-148 0 0,1 0 0 0 0,-1-1 1 0 0,1 0-1 0 0,0 0 0 0 0,0 0 0 0 0,-1-1 0 0 0,1 0 0 0 0,0-1 0 0 0,-1 1 0 0 0,1-2 1 0 0,0 1-1 0 0,-1-1 0 0 0,1 0 0 0 0,-1-1 0 0 0,13-5 0 0 0,-8 1-197 0 0,0 0 0 0 0,0-2-1 0 0,0 1 1 0 0,-1-1 0 0 0,0-1 0 0 0,-1 0-1 0 0,0 0 1 0 0,-1-1 0 0 0,0 0-1 0 0,0-1 1 0 0,-1 0 0 0 0,-1 0 0 0 0,0-1-1 0 0,-1 0 1 0 0,8-21 0 0 0,-14 32 146 0 0,1 0 0 0 0,0-1 0 0 0,0 1 0 0 0,-1-1 0 0 0,0 1 0 0 0,1-1 0 0 0,-1 1 0 0 0,0 0 0 0 0,0-1 0 0 0,0 1 0 0 0,-1-1 0 0 0,1 1 0 0 0,-1-1 0 0 0,1 1 0 0 0,-1 0 0 0 0,0-1 0 0 0,-1-2 0 0 0,1 3 73 0 0,-1 1 0 0 0,1-1 1 0 0,-1 1-1 0 0,1 0 0 0 0,-1-1 0 0 0,0 1 0 0 0,1 0 0 0 0,-1 0 1 0 0,0 0-1 0 0,0 1 0 0 0,0-1 0 0 0,0 0 0 0 0,0 1 0 0 0,0-1 0 0 0,0 1 1 0 0,0-1-1 0 0,0 1 0 0 0,0 0 0 0 0,0 0 0 0 0,0 0 0 0 0,-2 0 1 0 0,1 1 62 0 0,0 0 0 0 0,0 0 1 0 0,0 0-1 0 0,0 0 1 0 0,0 0-1 0 0,1 1 1 0 0,-1 0-1 0 0,0-1 0 0 0,1 1 1 0 0,-1 0-1 0 0,1 0 1 0 0,-1 0-1 0 0,1 0 0 0 0,0 1 1 0 0,-3 3-1 0 0,-28 43 1085 0 0,31-46-907 0 0,0 0-1 0 0,0 0 0 0 0,1 0 1 0 0,0 0-1 0 0,-1 0 0 0 0,1 1 0 0 0,0-1 1 0 0,0 1-1 0 0,1-1 0 0 0,-1 1 1 0 0,1-1-1 0 0,0 1 0 0 0,0-1 1 0 0,0 1-1 0 0,0-1 0 0 0,1 1 0 0 0,-1-1 1 0 0,1 1-1 0 0,1 4 0 0 0,0-5-57 0 0,0 0-1 0 0,0 0 1 0 0,1 0-1 0 0,-1 0 1 0 0,0 0-1 0 0,1-1 1 0 0,0 1 0 0 0,-1-1-1 0 0,1 0 1 0 0,0 0-1 0 0,0 0 1 0 0,0 0-1 0 0,1-1 1 0 0,-1 1-1 0 0,6 1 1 0 0,9 2-85 0 0,1 0 0 0 0,0-2 1 0 0,0 0-1 0 0,0-1 1 0 0,30-1-1 0 0,-8-2-2681 0 0,73-12-1 0 0,-11-7-7264 0 0,-74 13 7849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1:46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44 100 11817 0 0,'-23'19'2149'0'0,"2"-14"6752"0"0,43-15-7688 0 0,3-3-1501 0 0,1 1 0 0 0,0 1 1 0 0,42-11-1 0 0,-9 3-2266 0 0,0-1-3447 0 0,-27 10 594 0 0,-12 3 2909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1:48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29 6661 0 0,'9'-7'723'0'0,"-8"6"-298"0"0,-1 0 0 0 0,1 0 0 0 0,0 0 1 0 0,-1 0-1 0 0,1 0 0 0 0,-1 0 0 0 0,1 0 0 0 0,-1 0 0 0 0,0 0 0 0 0,1 0 0 0 0,-1-1 0 0 0,0 1 0 0 0,0 0 0 0 0,0 0 0 0 0,0 0 0 0 0,0 0 0 0 0,0-2 0 0 0,0 2-431 0 0,-24 10-44 0 0,-64 47 181 0 0,-28 21 170 0 0,102-67-267 0 0,10-9-14 0 0,1 1-1 0 0,0 0 1 0 0,0 0 0 0 0,0 0 0 0 0,0 0-1 0 0,1 0 1 0 0,-1 1 0 0 0,0-1-1 0 0,1 1 1 0 0,0-1 0 0 0,-1 1-1 0 0,1 0 1 0 0,0 0 0 0 0,1 0-1 0 0,-1 1 1 0 0,0-1 0 0 0,0 4-1 0 0,47 4 27 0 0,24-6 278 0 0,-54-5-346 0 0,-1 1 1 0 0,0 0-1 0 0,0 1 0 0 0,0 1 1 0 0,0 0-1 0 0,0 0 0 0 0,0 2 1 0 0,17 7-1 0 0,-29-11 4 0 0,0 0-1 0 0,0 0 1 0 0,0 0 0 0 0,0 1-1 0 0,0-1 1 0 0,0 1 0 0 0,0-1-1 0 0,0 1 1 0 0,-1 0 0 0 0,1 0-1 0 0,-1 0 1 0 0,1 0 0 0 0,-1 0-1 0 0,0 0 1 0 0,0 0 0 0 0,0 0-1 0 0,0 0 1 0 0,0 1 0 0 0,0-1-1 0 0,0 4 1 0 0,-1-2-45 0 0,0 0 0 0 0,0 0-1 0 0,0 0 1 0 0,-1 0 0 0 0,1-1 0 0 0,-1 1-1 0 0,0 0 1 0 0,0 0 0 0 0,-1-1-1 0 0,1 1 1 0 0,-4 6 0 0 0,-6 7-947 0 0,-1 0 1 0 0,0-1-1 0 0,-1 0 1 0 0,-16 14-1 0 0,18-18-630 0 0,-24 24-2991 0 0,22-27 3664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4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67 3792 0 0,'-14'-17'3251'0'0,"14"16"-3037"0"0,0 0 1 0 0,-1 0-1 0 0,1 0 0 0 0,0 0 1 0 0,-1 0-1 0 0,1 1 1 0 0,-1-1-1 0 0,1 0 0 0 0,-1 0 1 0 0,0 1-1 0 0,1-1 1 0 0,-1 0-1 0 0,0 1 0 0 0,1-1 1 0 0,-1 1-1 0 0,0-1 1 0 0,0 0-1 0 0,0 1 1 0 0,1 0-1 0 0,-1-1 0 0 0,-2 0 1 0 0,2 4-174 0 0,0-1 0 0 0,0 0-1 0 0,1 1 1 0 0,-1-1 0 0 0,0 1 0 0 0,1-1 0 0 0,-1 1 0 0 0,1-1 0 0 0,0 1 0 0 0,0-1-1 0 0,0 1 1 0 0,0 2 0 0 0,2 11 910 0 0,0-16 54 0 0,2-8 490 0 0,5-15-506 0 0,-7 18-492 0 0,1-1-1 0 0,-1 0 1 0 0,-1 1-1 0 0,1-1 1 0 0,-1 0 0 0 0,0 0-1 0 0,1-7 1 0 0,-2 13-385 0 0,-17 14 147 0 0,15-8-179 0 0,0-1 0 0 0,1 1 1 0 0,-1-1-1 0 0,1 1 0 0 0,0-1 0 0 0,0 1 1 0 0,1 0-1 0 0,0 6 200 0 0,32-25-777 0 0,-12-5-6349 0 0,-12 11 841 0 0,-6 3 3657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1:4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40 118 4628 0 0,'0'-1'108'0'0,"1"1"-1"0"0,0-1 0 0 0,0 0 0 0 0,0 1 0 0 0,0 0 1 0 0,-1-1-1 0 0,1 1 0 0 0,0-1 0 0 0,0 1 0 0 0,0 0 1 0 0,0 0-1 0 0,0-1 0 0 0,0 1 0 0 0,0 0 0 0 0,0 0 0 0 0,0 0 1 0 0,0 0-1 0 0,0 0 0 0 0,0 0 0 0 0,0 0 0 0 0,0 1 1 0 0,0-1-1 0 0,0 0 0 0 0,0 1 0 0 0,0-1 0 0 0,-1 0 1 0 0,1 1-1 0 0,0-1 0 0 0,0 1 0 0 0,0-1 0 0 0,0 1 1 0 0,-1-1-1 0 0,1 1 0 0 0,0 0 0 0 0,0 1 0 0 0,1 1 71 0 0,0 0 0 0 0,-1 0 0 0 0,0 0-1 0 0,0 1 1 0 0,0-1 0 0 0,0 1-1 0 0,0-1 1 0 0,-1 1 0 0 0,1-1 0 0 0,-1 6-1 0 0,0 7-10 0 0,0 0 0 0 0,-2-1-1 0 0,0 1 1 0 0,-4 17 0 0 0,-2 2-234 0 0,-7 71 0 0 0,5-24-41 0 0,7-64 113 0 0,0 5 18 0 0,-1 0 0 0 0,-1 0 0 0 0,-2 0 0 0 0,-8 22 0 0 0,15-45-31 0 0,0 0 0 0 0,0 0 0 0 0,0 0 1 0 0,0 0-1 0 0,0-1 0 0 0,0 1 0 0 0,0 0 1 0 0,0 0-1 0 0,0 0 0 0 0,0 0 0 0 0,-1 0 1 0 0,1 0-1 0 0,0 0 0 0 0,0 0 0 0 0,0 0 1 0 0,0 0-1 0 0,0 0 0 0 0,0 0 0 0 0,0 0 1 0 0,0 0-1 0 0,0 0 0 0 0,0 0 0 0 0,0 0 1 0 0,0 0-1 0 0,0 0 0 0 0,0 0 0 0 0,0 0 1 0 0,-1 0-1 0 0,1 0 0 0 0,0 0 0 0 0,0 0 1 0 0,0 0-1 0 0,0 0 0 0 0,0 0 0 0 0,0 0 1 0 0,0 0-1 0 0,0 0 0 0 0,0 0 0 0 0,0 0 1 0 0,0 0-1 0 0,0 0 0 0 0,0 0 0 0 0,0 0 1 0 0,0 0-1 0 0,-1 0 0 0 0,2-14-119 0 0,4-18 35 0 0,38-93-333 0 0,8-18-12 0 0,-35 105 556 0 0,2 0 1 0 0,2 2-1 0 0,1 0 0 0 0,2 1 0 0 0,1 1 0 0 0,55-58 0 0 0,-78 91-107 0 0,0 0 0 0 0,1-1 0 0 0,-1 1 0 0 0,0 0 0 0 0,1 0-1 0 0,0 0 1 0 0,-1 0 0 0 0,1 0 0 0 0,-1 1 0 0 0,1-1 0 0 0,0 0-1 0 0,3 0 1 0 0,-5 1 3 0 0,0 0 0 0 0,1 0 0 0 0,-1 0-1 0 0,1 0 1 0 0,-1 0 0 0 0,1 0 0 0 0,-1 0 0 0 0,1 1 0 0 0,-1-1-1 0 0,1 0 1 0 0,-1 0 0 0 0,0 0 0 0 0,1 0 0 0 0,-1 1-1 0 0,1-1 1 0 0,-1 0 0 0 0,0 1 0 0 0,1-1 0 0 0,-1 0-1 0 0,0 0 1 0 0,1 1 0 0 0,-1-1 0 0 0,0 1 0 0 0,1-1-1 0 0,-1 0 1 0 0,0 1 0 0 0,0-1 0 0 0,0 1 0 0 0,1 0 0 0 0,-1 1 18 0 0,1 0 1 0 0,-1 0 0 0 0,0 0 0 0 0,0 0 0 0 0,0 0-1 0 0,0 0 1 0 0,-1 0 0 0 0,1 0 0 0 0,0 1 0 0 0,-1-1 0 0 0,1 0-1 0 0,-1-1 1 0 0,0 1 0 0 0,0 0 0 0 0,0 0 0 0 0,0 0 0 0 0,0 0-1 0 0,0-1 1 0 0,-2 3 0 0 0,-30 40 748 0 0,-32 34-942 0 0,33-47-2308 0 0,10-11-2277 0 0,16-14 3335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1:49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8461 0 0,'41'-9'3912'0'0,"-4"2"11"0"0,-12-5-4584 0 0,-5 1 649 0 0,-2-1 0 0 0,1 0 0 0 0,-1-2 0 0 0,-1 0 0 0 0,-1-1 0 0 0,0-1 0 0 0,-1 0 0 0 0,21-28 0 0 0,-36 43 9 0 0,0 1 1 0 0,0 0-1 0 0,0 0 1 0 0,1 0-1 0 0,-1 0 1 0 0,0 0-1 0 0,0 0 1 0 0,0-1-1 0 0,1 1 1 0 0,-1 0-1 0 0,0 0 1 0 0,0 0 0 0 0,0-1-1 0 0,0 1 1 0 0,0 0-1 0 0,1 0 1 0 0,-1 0-1 0 0,0-1 1 0 0,0 1-1 0 0,0 0 1 0 0,0 0-1 0 0,0 0 1 0 0,0-1-1 0 0,0 1 1 0 0,0 0-1 0 0,0 0 1 0 0,0-1-1 0 0,0 1 1 0 0,0 0-1 0 0,0 0 1 0 0,0-1-1 0 0,0 1 1 0 0,0 0-1 0 0,0 0 1 0 0,0-1-1 0 0,0 1 1 0 0,0 0 0 0 0,-1 0-1 0 0,1 0 1 0 0,0-1-1 0 0,0 1 1 0 0,0 0-1 0 0,0 0 1 0 0,0 0-1 0 0,-1-1 1 0 0,1 1-1 0 0,0 0 1 0 0,0 0-1 0 0,0 0 1 0 0,0 0-1 0 0,-1 0 1 0 0,1-1-1 0 0,-17 7 78 0 0,-18 15 316 0 0,19-8-295 0 0,1 0 0 0 0,-27 31 1 0 0,37-38-75 0 0,-1 1 1 0 0,1 0 0 0 0,1 0-1 0 0,-1 0 1 0 0,1 1-1 0 0,0 0 1 0 0,1 0-1 0 0,0 0 1 0 0,-4 13 0 0 0,7-20-26 0 0,0 0 0 0 0,0-1 1 0 0,0 1-1 0 0,0 0 0 0 0,-1-1 1 0 0,1 1-1 0 0,0-1 0 0 0,0 1 1 0 0,1 0-1 0 0,-1-1 0 0 0,0 1 1 0 0,0 0-1 0 0,0-1 1 0 0,0 1-1 0 0,0-1 0 0 0,1 1 1 0 0,-1 0-1 0 0,0-1 0 0 0,1 1 1 0 0,-1-1-1 0 0,0 1 0 0 0,1-1 1 0 0,-1 1-1 0 0,1-1 1 0 0,-1 1-1 0 0,0-1 0 0 0,1 1 1 0 0,-1-1-1 0 0,1 0 0 0 0,0 1 1 0 0,23 0-1068 0 0,34-20-3116 0 0,-48 15 2598 0 0,25-11-3182 0 0,-19 8 3402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1:49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10713 0 0,'-5'4'5706'0'0,"-19"8"-3903"0"0,-11 5-1971 0 0,23-6 294 0 0,-1 1 1 0 0,1 0-1 0 0,1 1 0 0 0,0 0 0 0 0,1 1 0 0 0,0 0 0 0 0,1 0 0 0 0,1 1 0 0 0,0 0 1 0 0,1 1-1 0 0,-10 30 0 0 0,17-43-73 0 0,-1 0 1 0 0,0-1 0 0 0,1 1-1 0 0,0 0 1 0 0,0 0 0 0 0,0-1 0 0 0,0 1-1 0 0,0 0 1 0 0,0 0 0 0 0,1 3-1 0 0,0-5-94 0 0,-1 0 0 0 0,0 0 0 0 0,1-1 0 0 0,-1 1 0 0 0,1 0 0 0 0,-1 0 0 0 0,1-1 0 0 0,-1 1 0 0 0,1 0 0 0 0,-1-1 0 0 0,1 1 0 0 0,0-1 0 0 0,-1 1 0 0 0,1 0 0 0 0,0-1 0 0 0,0 0 0 0 0,-1 1 0 0 0,1-1 0 0 0,0 1 0 0 0,0-1 0 0 0,0 0 0 0 0,0 1-1 0 0,5-1-599 0 0,-1 0-1 0 0,1 0 0 0 0,-1-1 1 0 0,1 1-1 0 0,-1-1 0 0 0,0 0 1 0 0,1-1-1 0 0,8-3 0 0 0,45-24-8330 0 0,-41 19 7665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1:49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 7261 0 0,'6'-7'2023'0'0,"-13"21"-1063"0"0,-6 19-209 0 0,-2 30-504 0 0,4 1 0 0 0,-6 100 0 0 0,12 31-3760 0 0,14-160-953 0 0,-7-26 3417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1:50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44 265 11385 0 0,'-12'-5'-195'0'0,"-14"-10"2976"0"0,25 15-2736 0 0,1 0-1 0 0,0 0 1 0 0,-1-1-1 0 0,1 1 0 0 0,0 0 1 0 0,-1-1-1 0 0,1 1 1 0 0,0 0-1 0 0,-1-1 1 0 0,1 1-1 0 0,0-1 0 0 0,0 1 1 0 0,0 0-1 0 0,-1-1 1 0 0,1 1-1 0 0,0-1 1 0 0,0 1-1 0 0,0-1 0 0 0,0 1 1 0 0,0-1-1 0 0,0 1 1 0 0,0 0-1 0 0,0-1 0 0 0,0 1 1 0 0,0-1-1 0 0,0 1 1 0 0,0-1-1 0 0,0 1 1 0 0,0-1-1 0 0,0 1 0 0 0,1-1 1 0 0,-1 1-1 0 0,0 0 1 0 0,0-1-1 0 0,0 1 1 0 0,1-1-1 0 0,-1 1 0 0 0,0 0 1 0 0,0-1-1 0 0,1 1 1 0 0,-1 0-1 0 0,0-1 0 0 0,1 1 1 0 0,-1 0-1 0 0,1 0 1 0 0,-1-1-1 0 0,0 1 1 0 0,1 0-1 0 0,-1 0 0 0 0,1-1 1 0 0,18-12 75 0 0,100-63-2506 0 0,-32 34-4683 0 0,-68 34 5100 0 0,0 1 612 0 0</inkml:trace>
  <inkml:trace contextRef="#ctx0" brushRef="#br0" timeOffset="1">414 148 6377 0 0,'-10'48'3659'0'0,"1"-2"3951"0"0,9-46-7391 0 0,0-32 558 0 0,7 13-859 0 0,2 1 1 0 0,0 0-1 0 0,1 0 0 0 0,16-20 1 0 0,-19 30-411 0 0,0 0-1 0 0,1 0 1 0 0,0 0 0 0 0,0 1 0 0 0,1 1 0 0 0,0-1-1 0 0,0 1 1 0 0,1 1 0 0 0,17-8 0 0 0,35-8-8761 0 0,-51 19 8074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1:51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7921 0 0,'-1'8'753'0'0,"-1"-1"-1"0"0,0 1 1 0 0,-1 0 0 0 0,1-1 0 0 0,-1 0 0 0 0,-1 0 0 0 0,-7 13-1 0 0,-13 30 566 0 0,18-34-1281 0 0,2-3 241 0 0,-1 0 0 0 0,2 0 0 0 0,0 0 1 0 0,-3 24-1 0 0,6-37-132 0 0,17-14-265 0 0,-8-4-30 0 0,2 1-1 0 0,0 1 0 0 0,0 0 1 0 0,2 0-1 0 0,15-14 1 0 0,-28 30 190 0 0,1 0 0 0 0,-1 0 1 0 0,1 0-1 0 0,-1 0 0 0 0,1 0 0 0 0,-1 0 1 0 0,0 0-1 0 0,1 0 0 0 0,-1 0 1 0 0,1 1-1 0 0,-1-1 0 0 0,1 0 0 0 0,-1 0 1 0 0,0 1-1 0 0,1-1 0 0 0,-1 0 1 0 0,0 0-1 0 0,1 1 0 0 0,-1-1 0 0 0,0 0 1 0 0,1 1-1 0 0,-1-1 0 0 0,0 0 1 0 0,1 1-1 0 0,-1-1 0 0 0,0 1 0 0 0,0-1 1 0 0,0 1-1 0 0,1-1 0 0 0,-1 0 1 0 0,0 1-1 0 0,0-1 0 0 0,0 1 0 0 0,0-1 1 0 0,0 1-1 0 0,0-1 0 0 0,0 1 1 0 0,0-1-1 0 0,0 1 0 0 0,0-1 0 0 0,0 1 1 0 0,8 39 85 0 0,-1-8-91 0 0,-6-29-60 0 0,0-1 0 0 0,0 1 0 0 0,1 0 0 0 0,-1-1 0 0 0,0 0 1 0 0,1 1-1 0 0,0-1 0 0 0,-1 0 0 0 0,1 0 0 0 0,4 4 0 0 0,-5-6-18 0 0,-1 1 0 0 0,1-1 0 0 0,0 1 0 0 0,0-1-1 0 0,0 0 1 0 0,0 1 0 0 0,0-1 0 0 0,0 0 0 0 0,0 0 0 0 0,0 0 0 0 0,0 0 0 0 0,0 0 0 0 0,0 0 0 0 0,0 0 0 0 0,0 0 0 0 0,0 0 0 0 0,0-1 0 0 0,0 1 0 0 0,0 0 0 0 0,0-1 0 0 0,0 1 0 0 0,0 0 0 0 0,0-1 0 0 0,0 0 0 0 0,0 1 0 0 0,0-1 0 0 0,0 1 0 0 0,-1-1 0 0 0,1 0-1 0 0,1-1 1 0 0,35-39-373 0 0,-31 33 470 0 0,1 0-1 0 0,0 0 1 0 0,0 1 0 0 0,9-8-1 0 0,-16 15-9 0 0,1 0-1 0 0,-1 0 0 0 0,0 0 0 0 0,0-1 1 0 0,1 1-1 0 0,-1 0 0 0 0,0 0 0 0 0,0 0 1 0 0,1 0-1 0 0,-1 0 0 0 0,0-1 0 0 0,1 1 1 0 0,-1 0-1 0 0,0 0 0 0 0,0 0 0 0 0,1 0 1 0 0,-1 0-1 0 0,0 0 0 0 0,1 0 0 0 0,-1 0 1 0 0,0 0-1 0 0,1 0 0 0 0,-1 0 0 0 0,0 0 1 0 0,1 0-1 0 0,-1 0 0 0 0,0 1 0 0 0,0-1 1 0 0,1 0-1 0 0,-1 0 0 0 0,0 0 0 0 0,1 0 1 0 0,-1 1-1 0 0,0-1 0 0 0,0 0 0 0 0,1 0 1 0 0,-1 1-1 0 0,6 14 760 0 0,-2 34-448 0 0,-3-31-44 0 0,5 3 373 0 0,4-18-549 0 0,14-27-760 0 0,-5 3 120 0 0,-6 10 378 0 0,-8 5 179 0 0,1 0 1 0 0,0 1-1 0 0,1 0 1 0 0,-1 0-1 0 0,1 0 0 0 0,0 1 1 0 0,0 0-1 0 0,0 0 1 0 0,1 1-1 0 0,-1 0 1 0 0,1 0-1 0 0,0 1 0 0 0,11-2 1 0 0,-16 7 225 0 0,0-1 0 0 0,1 1-1 0 0,-1 0 1 0 0,0 0 0 0 0,-1 1 0 0 0,1-1 0 0 0,-1 1 0 0 0,1-1 0 0 0,-1 1-1 0 0,0 0 1 0 0,2 5 0 0 0,4 5 208 0 0,3 2-663 0 0,0-1 1 0 0,23 25-1 0 0,-10-21-5031 0 0,2-7-6301 0 0,-22-11 9725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1:51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15681 0 0,'4'0'500'0'0,"1"1"-1"0"0,0-1 0 0 0,-1 1 1 0 0,1 0-1 0 0,-1 0 0 0 0,1 0 1 0 0,-1 1-1 0 0,1-1 0 0 0,-1 1 1 0 0,0 0-1 0 0,0 0 0 0 0,0 1 1 0 0,6 3-1 0 0,-6-2-247 0 0,1 1-1 0 0,0-1 1 0 0,-1 1 0 0 0,0 0 0 0 0,0 0-1 0 0,0 0 1 0 0,-1 1 0 0 0,0-1 0 0 0,3 8-1 0 0,-2-5-804 0 0,-1 0 1 0 0,-1 1-1 0 0,1-1 0 0 0,-1 1 0 0 0,-1-1 0 0 0,1 14 0 0 0,-1-15-968 0 0,-1 0-1 0 0,-1 1 1 0 0,1-1-1 0 0,-1 0 1 0 0,-1 1-1 0 0,1-1 1 0 0,-5 11 0 0 0,1-2-1038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1:5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239 580 3948 0 0,'3'-4'88'0'0,"4"-9"902"0"0,-7 12-675 0 0,-31 3 1306 0 0,-11 30-961 0 0,28-22-298 0 0,-1 1 1 0 0,2 1-1 0 0,0 0 1 0 0,0 1-1 0 0,-13 17 1 0 0,16-17-162 0 0,1 1 0 0 0,0 0 1 0 0,1 0-1 0 0,0 1 0 0 0,1 0 0 0 0,1 0 1 0 0,1 1-1 0 0,0 0 0 0 0,1 0 0 0 0,0 0 1 0 0,1 0-1 0 0,0 21 0 0 0,3-37-170 0 0,0 0 1 0 0,0 1-1 0 0,0-1 0 0 0,0 0 0 0 0,0 1 1 0 0,0-1-1 0 0,0 0 0 0 0,0 1 0 0 0,0-1 0 0 0,0 0 1 0 0,0 0-1 0 0,0 1 0 0 0,0-1 0 0 0,0 0 1 0 0,0 1-1 0 0,1-1 0 0 0,-1 0 0 0 0,0 1 1 0 0,0-1-1 0 0,0 0 0 0 0,0 0 0 0 0,1 1 0 0 0,-1-1 1 0 0,0 0-1 0 0,0 0 0 0 0,1 1 0 0 0,-1-1 1 0 0,0 0-1 0 0,0 0 0 0 0,1 0 0 0 0,-1 0 1 0 0,0 0-1 0 0,1 1 0 0 0,-1-1 0 0 0,0 0 0 0 0,1 0 1 0 0,0 0-1 0 0,13-5 560 0 0,11-13-392 0 0,-3-4-201 0 0,-1-1-1 0 0,-1-1 1 0 0,-1-1-1 0 0,-1 0 1 0 0,-1-2-1 0 0,-2 0 1 0 0,0-1-1 0 0,-2 0 1 0 0,10-30-1 0 0,-4-2 13 0 0,-2 0-1 0 0,-3-1 0 0 0,10-93 1 0 0,-13-99 3095 0 0,-11 252-3104 0 0,0 1 1 0 0,0 0-1 0 0,1-1 1 0 0,-1 1-1 0 0,0 0 1 0 0,0-1 0 0 0,0 1-1 0 0,0 0 1 0 0,0-1-1 0 0,0 1 1 0 0,0 0-1 0 0,0-1 1 0 0,0 1 0 0 0,0 0-1 0 0,0-1 1 0 0,0 1-1 0 0,0 0 1 0 0,-1-1-1 0 0,1 1 1 0 0,0 0-1 0 0,0-1 1 0 0,0 1 0 0 0,0 0-1 0 0,-1-1 1 0 0,1 1-1 0 0,0 0 1 0 0,0 0-1 0 0,0-1 1 0 0,-1 1 0 0 0,1 0-1 0 0,0 0 1 0 0,-1-1-1 0 0,1 1 1 0 0,0 0-1 0 0,0 0 1 0 0,-1 0-1 0 0,1 0 1 0 0,0 0 0 0 0,-1-1-1 0 0,1 1 1 0 0,0 0-1 0 0,-1 0 1 0 0,1 0-1 0 0,0 0 1 0 0,-1 0 0 0 0,1 0-1 0 0,0 0 1 0 0,-1 0-1 0 0,1 0 1 0 0,0 0-1 0 0,-1 0 1 0 0,1 0 0 0 0,0 0-1 0 0,-1 1 1 0 0,1-1-1 0 0,0 0 1 0 0,-1 0-1 0 0,1 0 1 0 0,-16 16 4 0 0,7 6-65 0 0,1 0 1 0 0,1 1 0 0 0,1 0 0 0 0,1 0 0 0 0,1 1 0 0 0,-1 31-1 0 0,-1-3-485 0 0,-1 27-1688 0 0,2 90 1 0 0,6-153 1504 0 0,0-1 0 0 0,1 0 0 0 0,6 23 0 0 0,19 43-5589 0 0,-21-67 4829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1:57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9761 0 0,'8'-3'1402'0'0,"0"0"-1"0"0,0-1 1 0 0,0 0 0 0 0,12-10 0 0 0,-12 8-1299 0 0,0-1 0 0 0,-1 0 1 0 0,0-1-1 0 0,0 1 0 0 0,-1-2 1 0 0,10-14-1 0 0,-13 18-121 0 0,0-1 0 0 0,0 1 1 0 0,0 0-1 0 0,-1-1 0 0 0,0 1 1 0 0,0-1-1 0 0,0 0 0 0 0,-1 0 0 0 0,1 1 1 0 0,-2-1-1 0 0,2-8 0 0 0,-3 13 15 0 0,1 1-1 0 0,0 0 0 0 0,0 0 1 0 0,-1-1-1 0 0,1 1 0 0 0,0 0 1 0 0,0 0-1 0 0,-1 0 0 0 0,1 0 1 0 0,0 0-1 0 0,-1-1 1 0 0,1 1-1 0 0,0 0 0 0 0,-1 0 1 0 0,1 0-1 0 0,0 0 0 0 0,-1 0 1 0 0,1 0-1 0 0,0 0 0 0 0,-1 0 1 0 0,1 0-1 0 0,0 0 0 0 0,-1 0 1 0 0,1 0-1 0 0,0 0 1 0 0,0 0-1 0 0,-1 1 0 0 0,1-1 1 0 0,0 0-1 0 0,-1 0 0 0 0,1 0 1 0 0,0 0-1 0 0,-1 1 0 0 0,1-1 1 0 0,0 0-1 0 0,0 0 0 0 0,0 0 1 0 0,-1 1-1 0 0,1-1 1 0 0,0 0-1 0 0,0 0 0 0 0,-1 1 1 0 0,-11 8-90 0 0,0 4 101 0 0,1 0-1 0 0,1 1 1 0 0,0 0-1 0 0,0 0 1 0 0,2 1 0 0 0,0 1-1 0 0,1-1 1 0 0,0 1 0 0 0,1 1-1 0 0,1-1 1 0 0,0 1-1 0 0,2 0 1 0 0,0 0 0 0 0,1 0-1 0 0,-1 24 1 0 0,3-40-18 0 0,1 0 0 0 0,-1 0 1 0 0,0 1-1 0 0,1-1 0 0 0,-1 0 1 0 0,0 0-1 0 0,1 0 0 0 0,0 0 0 0 0,-1 0 1 0 0,1 0-1 0 0,-1 0 0 0 0,1 0 0 0 0,0 0 1 0 0,0 0-1 0 0,0 0 0 0 0,0 0 1 0 0,-1-1-1 0 0,1 1 0 0 0,0 0 0 0 0,0 0 1 0 0,0-1-1 0 0,1 1 0 0 0,-1-1 0 0 0,0 1 1 0 0,0-1-1 0 0,0 1 0 0 0,0-1 1 0 0,0 0-1 0 0,1 0 0 0 0,-1 0 0 0 0,0 1 1 0 0,0-1-1 0 0,0 0 0 0 0,1 0 0 0 0,-1 0 1 0 0,0-1-1 0 0,0 1 0 0 0,0 0 1 0 0,1 0-1 0 0,-1-1 0 0 0,1 0 0 0 0,50-13-1972 0 0,-34 5 491 0 0,-2-1 1 0 0,0-1-1 0 0,0 0 0 0 0,-1-1 1 0 0,0 0-1 0 0,-1-1 1 0 0,16-19-1 0 0,-12 12 70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1:5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46 8285 0 0,'2'-3'208'0'0,"0"1"0"0"0,-1-1-1 0 0,0 1 1 0 0,0-1 0 0 0,1 0 0 0 0,-1 0 0 0 0,-1 0 0 0 0,1 1 0 0 0,0-1 0 0 0,-1 0 0 0 0,1 0-1 0 0,-1 0 1 0 0,0 0 0 0 0,0-4 991 0 0,-1 46 532 0 0,-10 41-2432 0 0,0 142 1 0 0,5-45-7923 0 0,4-160 7478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4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0 394 5509 0 0,'1'-11'1069'0'0,"0"-1"0"0"0,1 1 1 0 0,0 0-1 0 0,5-12 0 0 0,-4 12 51 0 0,0 0 1 0 0,-1 0-1 0 0,0-1 0 0 0,0-11 0 0 0,-2 21 71 0 0,2 6-441 0 0,2 17-187 0 0,3 30-478 0 0,9 476 2135 0 0,17-601-2096 0 0,11-48-218 0 0,-37 107 64 0 0,0 0 1 0 0,1 1-1 0 0,0 0 1 0 0,1 0-1 0 0,20-22 0 0 0,-29 35 31 0 0,1 1 1 0 0,0-1-1 0 0,-1 1 0 0 0,1-1 0 0 0,0 1 0 0 0,0-1 1 0 0,0 1-1 0 0,0 0 0 0 0,-1-1 0 0 0,1 1 0 0 0,0 0 1 0 0,0 0-1 0 0,0 0 0 0 0,0 0 0 0 0,0 0 0 0 0,0 0 1 0 0,0 0-1 0 0,0 0 0 0 0,0 0 0 0 0,0 0 0 0 0,-1 0 1 0 0,1 0-1 0 0,0 1 0 0 0,0-1 0 0 0,0 0 1 0 0,0 1-1 0 0,0-1 0 0 0,-1 1 0 0 0,1-1 0 0 0,0 1 1 0 0,0-1-1 0 0,-1 1 0 0 0,1-1 0 0 0,0 1 0 0 0,-1 0 1 0 0,1-1-1 0 0,-1 1 0 0 0,1 0 0 0 0,0 0 0 0 0,-1-1 1 0 0,0 1-1 0 0,1 0 0 0 0,-1 0 0 0 0,1 0 0 0 0,-1 1 1 0 0,25 49 11 0 0,-21-40-8 0 0,11 22-3 0 0,-5-10 252 0 0,1 0 0 0 0,16 24 0 0 0,-20-36 687 0 0,4 3 2218 0 0,-10-15-3118 0 0,-1 0 0 0 0,1 1 0 0 0,0-1 0 0 0,0 0 1 0 0,-1 0-1 0 0,1 1 0 0 0,-1-1 0 0 0,1 0 0 0 0,-1 0 0 0 0,1 0 1 0 0,-1 0-1 0 0,1 0 0 0 0,-1 0 0 0 0,0 0 0 0 0,0 0 0 0 0,1 0 1 0 0,-1 0-1 0 0,0 0 0 0 0,0 0 0 0 0,0 0 0 0 0,0-1 0 0 0,7-53-99 0 0,1-91-1 0 0,-3 32-763 0 0,5-57-844 0 0,-1 26-1218 0 0,-1 50-4645 0 0,-6 68-165 0 0,-1 22 5946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1:58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6021 0 0,'34'-31'4897'0'0,"-28"24"-4731"0"0,1 0-1 0 0,0 0 1 0 0,0 1 0 0 0,0 0 0 0 0,1 0 0 0 0,0 1 0 0 0,0 0 0 0 0,1 0 0 0 0,-1 1 0 0 0,1 0 0 0 0,0 1 0 0 0,17-5 0 0 0,19 2-153 0 0,-19 3-91 0 0,0-1 1 0 0,0-1-1 0 0,46-15 0 0 0,-70 20 93 0 0,-1-1-1 0 0,1 0 0 0 0,-1 0 1 0 0,1 1-1 0 0,0-1 0 0 0,-1 0 1 0 0,0 0-1 0 0,1 0 0 0 0,-1-1 1 0 0,1 1-1 0 0,-1 0 0 0 0,0 0 1 0 0,0-1-1 0 0,0 1 0 0 0,0-1 1 0 0,0 1-1 0 0,0-1 0 0 0,0 1 1 0 0,0-1-1 0 0,-1 1 1 0 0,1-1-1 0 0,-1 0 0 0 0,1 0 1 0 0,-1 1-1 0 0,0-1 0 0 0,1 0 1 0 0,-1-2-1 0 0,0 2-13 0 0,-1 1 0 0 0,1 0 0 0 0,-1-1 0 0 0,1 1 0 0 0,-1 0 0 0 0,0 0 0 0 0,1-1 0 0 0,-1 1 0 0 0,0 0-1 0 0,0 0 1 0 0,0 0 0 0 0,0 0 0 0 0,0 0 0 0 0,0 0 0 0 0,0 0 0 0 0,0 0 0 0 0,0 0 0 0 0,0 0 0 0 0,0 1 0 0 0,-1-1 0 0 0,1 0 0 0 0,0 1 0 0 0,-1-1 0 0 0,1 1 0 0 0,0 0 0 0 0,-1-1 0 0 0,1 1 0 0 0,-1 0-1 0 0,1 0 1 0 0,0 0 0 0 0,-1 0 0 0 0,1 0 0 0 0,-2 0 0 0 0,0 1-15 0 0,0 0-1 0 0,0 0 1 0 0,0 0-1 0 0,0 0 0 0 0,0 1 1 0 0,0-1-1 0 0,1 1 1 0 0,-1 0-1 0 0,0 0 1 0 0,1 0-1 0 0,0 0 0 0 0,-3 3 1 0 0,-27 30-21 0 0,26-27 98 0 0,1 1 0 0 0,0 0 0 0 0,1 1 0 0 0,0-1 0 0 0,1 1 0 0 0,0 0 0 0 0,0 0-1 0 0,1 0 1 0 0,1 0 0 0 0,-1 0 0 0 0,2 0 0 0 0,-1 0 0 0 0,2 15 0 0 0,0-22-38 0 0,-1 0 0 0 0,0-1 0 0 0,1 1 0 0 0,0 0 0 0 0,-1-1 0 0 0,1 1 0 0 0,0-1 0 0 0,1 1 0 0 0,-1-1 0 0 0,0 0 0 0 0,1 1 0 0 0,-1-1 0 0 0,1 0 0 0 0,0 0 0 0 0,-1 0 0 0 0,1 0 0 0 0,0 0 0 0 0,0-1 0 0 0,1 1 0 0 0,-1 0 0 0 0,0-1 0 0 0,0 0 0 0 0,1 1 0 0 0,-1-1 0 0 0,1 0 0 0 0,-1 0 0 0 0,1-1 0 0 0,0 1 0 0 0,-1 0 0 0 0,1-1 0 0 0,3 1 0 0 0,2 0-162 0 0,1 0-1 0 0,-1 0 1 0 0,0-1-1 0 0,0 0 0 0 0,1 0 1 0 0,-1-1-1 0 0,0 0 1 0 0,0 0-1 0 0,8-3 1 0 0,26-13-2841 0 0,-1-1 0 0 0,-1-2 1 0 0,70-47-1 0 0,-97 57 2284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1:58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139 325 4840 0 0,'6'-13'2087'0'0,"-10"9"-774"0"0,-19 12-293 0 0,-30 31-418 0 0,42-27-375 0 0,6-8-147 0 0,0 0 1 0 0,1 0-1 0 0,0 1 0 0 0,0 0 1 0 0,0-1-1 0 0,0 2 0 0 0,1-1 0 0 0,0 0 1 0 0,0 1-1 0 0,0-1 0 0 0,1 1 0 0 0,0 0 1 0 0,0 0-1 0 0,0 0 0 0 0,1 0 0 0 0,-1 7 1 0 0,3-12-63 0 0,-1 0 1 0 0,1 0-1 0 0,0 1 0 0 0,0-1 1 0 0,0 0-1 0 0,0 0 0 0 0,0 0 1 0 0,0 0-1 0 0,0-1 1 0 0,1 1-1 0 0,-1 0 0 0 0,0 0 1 0 0,0-1-1 0 0,1 1 1 0 0,-1-1-1 0 0,0 1 0 0 0,1-1 1 0 0,-1 1-1 0 0,0-1 1 0 0,1 0-1 0 0,-1 0 0 0 0,1 0 1 0 0,-1 0-1 0 0,0 0 1 0 0,1 0-1 0 0,1 0 0 0 0,41-1-642 0 0,-29-3-768 0 0,-1-1 0 0 0,1-1 0 0 0,-1 0 0 0 0,15-9 0 0 0,-14 7 182 0 0</inkml:trace>
  <inkml:trace contextRef="#ctx0" brushRef="#br0" timeOffset="1">464 34 6781 0 0,'2'-25'458'0'0,"-1"16"-86"0"0,0 13 681 0 0,-13 30-152 0 0,3-10-666 0 0,-12 59-329 0 0,4 1 0 0 0,4 0 0 0 0,-4 118 0 0 0,18-197-57 0 0,-1-1 0 0 0,1 1 0 0 0,0-1 0 0 0,0 1-1 0 0,0-1 1 0 0,1 1 0 0 0,2 5 0 0 0,12 13-5263 0 0,-14-22 4029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1:5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33 112 8465 0 0,'-8'0'-828'0'0,"-16"-2"5930"0"0,24 1-4945 0 0,0 0-1 0 0,1 0 0 0 0,-1 1 1 0 0,1-1-1 0 0,-1 0 1 0 0,1 0-1 0 0,-1 0 0 0 0,1 0 1 0 0,0 1-1 0 0,-1-1 1 0 0,1 0-1 0 0,0 1 1 0 0,-1-1-1 0 0,1 0 0 0 0,0 1 1 0 0,0-1-1 0 0,0 1 1 0 0,0-1-1 0 0,-1 1 0 0 0,1 0 1 0 0,0-1-1 0 0,0 1 1 0 0,0 0-1 0 0,2-1 1 0 0,96-46-2367 0 0,-27 13-4203 0 0,-46 21 4299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2:02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10777 0 0,'5'16'755'0'0,"0"0"1"0"0,-1 0-1 0 0,0 1 1 0 0,-1-1-1 0 0,-1 1 1 0 0,-1 0-1 0 0,-1 0 1 0 0,0 0-1 0 0,-3 19 1 0 0,0-19-1177 0 0,0 0 1 0 0,-1-1 0 0 0,-1 0-1 0 0,-1 0 1 0 0,0 0-1 0 0,-1 0 1 0 0,-1-1 0 0 0,0 0-1 0 0,-11 14 1 0 0,-14 18-4940 0 0,14-26 3029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2:16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67 198 2016 0 0,'-13'-8'455'0'0,"9"6"508"0"0,0-1-1 0 0,0 1 1 0 0,0 0 0 0 0,0 0 0 0 0,-1 0 0 0 0,1 1 0 0 0,-7-2 0 0 0,11 3-873 0 0,-4 206 4279 0 0,-1 10-4214 0 0,1-148 2829 0 0,4-68-2842 0 0,1-35-77 0 0,12-15-148 0 0,-3-1-1 0 0,6-66 1 0 0,2-10-267 0 0,-15 110 318 0 0,4-21-37 0 0,22-72 1 0 0,-27 101 67 0 0,1 1 1 0 0,1 0 0 0 0,-1 0 0 0 0,1 0 0 0 0,1 1 0 0 0,-1-1 0 0 0,1 1 0 0 0,0 0 0 0 0,1 1 0 0 0,0-1 0 0 0,0 1-1 0 0,1 0 1 0 0,-1 0 0 0 0,13-7 0 0 0,-18 13-4 0 0,0-1-1 0 0,-1 1 1 0 0,1-1-1 0 0,0 1 1 0 0,0-1-1 0 0,0 1 1 0 0,0 0-1 0 0,0 0 1 0 0,0-1-1 0 0,0 1 1 0 0,0 0-1 0 0,0 0 1 0 0,0 0-1 0 0,0 0 1 0 0,0 0-1 0 0,0 0 1 0 0,0 0-1 0 0,0 1 1 0 0,0-1-1 0 0,0 0 1 0 0,-1 0-1 0 0,1 1 1 0 0,0-1-1 0 0,0 1 1 0 0,0-1-1 0 0,0 1 1 0 0,0-1-1 0 0,-1 1 1 0 0,1-1-1 0 0,1 2 1 0 0,0 0-4 0 0,-1 1 0 0 0,1-1 0 0 0,0 1 0 0 0,-1-1 1 0 0,0 1-1 0 0,1 0 0 0 0,-1 0 0 0 0,0 0 0 0 0,0 0 0 0 0,0 3 1 0 0,1 2-4 0 0,-1 1 0 0 0,0-1 0 0 0,0 1 0 0 0,-1-1 0 0 0,0 1 0 0 0,-1-1 0 0 0,-1 10 0 0 0,-2-7-7 0 0,0 0 0 0 0,-1 0 0 0 0,0-1 0 0 0,0 1 0 0 0,-1-1 0 0 0,-1-1 0 0 0,1 1 0 0 0,-2-1 0 0 0,-12 13 0 0 0,-21 19-2674 0 0,-1 0-4950 0 0,37-36 5957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2:16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6025 0 0,'51'-22'5952'0'0,"-44"19"-5696"0"0,0-1-1 0 0,0-1 1 0 0,-1 1 0 0 0,1-1 0 0 0,-1 0-1 0 0,0 0 1 0 0,-1-1 0 0 0,9-10 0 0 0,-11 12-244 0 0,0 1 1 0 0,0-1-1 0 0,0 0 1 0 0,-1 0-1 0 0,0 0 1 0 0,1 0-1 0 0,-2-1 1 0 0,1 1-1 0 0,0-1 1 0 0,-1 1-1 0 0,0-1 1 0 0,0 1-1 0 0,0-6 1 0 0,-1 9-23 0 0,-25 8-35 0 0,6 9 26 0 0,1 0 1 0 0,-22 26-1 0 0,36-36 44 0 0,-1-1 1 0 0,1 0-1 0 0,1 1 0 0 0,-1 0 0 0 0,1 0 0 0 0,0 0 0 0 0,0 1 0 0 0,1-1 1 0 0,0 1-1 0 0,0-1 0 0 0,0 1 0 0 0,1 0 0 0 0,-1 10 0 0 0,3-16-51 0 0,0 0 0 0 0,0 0-1 0 0,0-1 1 0 0,0 1-1 0 0,0 0 1 0 0,0 0 0 0 0,1-1-1 0 0,-1 1 1 0 0,0-1-1 0 0,0 0 1 0 0,1 1 0 0 0,-1-1-1 0 0,0 0 1 0 0,1 1-1 0 0,-1-1 1 0 0,0 0 0 0 0,1 0-1 0 0,-1 0 1 0 0,0 0-1 0 0,0 0 1 0 0,2-1 0 0 0,31-1-2968 0 0,5-13-2258 0 0,-24 11 3691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2:1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11 6273 0 0,'0'-1'89'0'0,"0"1"1"0"0,0 0 0 0 0,0-1-1 0 0,0 1 1 0 0,0 0 0 0 0,0-1 0 0 0,0 1-1 0 0,0 0 1 0 0,0-1 0 0 0,0 1 0 0 0,0 0-1 0 0,-1-1 1 0 0,1 1 0 0 0,0 0 0 0 0,0-1-1 0 0,0 1 1 0 0,0 0 0 0 0,0-1-1 0 0,-1 1 1 0 0,1 0 0 0 0,0 0 0 0 0,0-1-1 0 0,-1 1 1 0 0,1 0 0 0 0,0 0 0 0 0,0-1-1 0 0,-1 1 1 0 0,1 0 0 0 0,0 0-1 0 0,-1 0 1 0 0,1 0 0 0 0,0-1 0 0 0,0 1-1 0 0,-1 0 1 0 0,1 0 0 0 0,0 0 0 0 0,-1 0-1 0 0,1 0 1 0 0,-1 0 0 0 0,1 0 0 0 0,0 0-1 0 0,-1 0 1 0 0,1 0 0 0 0,0 0-1 0 0,-1 0 1 0 0,-21 10 1602 0 0,-18 23-820 0 0,1 13-727 0 0,36-42-97 0 0,0-1 0 0 0,1 1-1 0 0,-1 0 1 0 0,1 0 0 0 0,0 0 0 0 0,0 0 0 0 0,1 1 0 0 0,-1-1 0 0 0,1 1 0 0 0,-2 6 0 0 0,21-29 626 0 0,-9 6-558 0 0,1 1 0 0 0,0 1 0 0 0,13-11-1 0 0,-22 21 16 0 0,-1 0 0 0 0,1 0 0 0 0,0 0 0 0 0,0-1 0 0 0,-1 1 0 0 0,1 0 0 0 0,0 0 0 0 0,-1 0 0 0 0,1 0 0 0 0,0 0 0 0 0,0 0 0 0 0,-1 1 0 0 0,1-1-1 0 0,0 0 1 0 0,-1 0 0 0 0,1 0 0 0 0,0 1 0 0 0,-1-1 0 0 0,1 0 0 0 0,0 1 0 0 0,-1-1 0 0 0,1 1 0 0 0,-1-1 0 0 0,1 0 0 0 0,-1 1 0 0 0,1-1 0 0 0,-1 1 0 0 0,1 0-1 0 0,-1-1 1 0 0,1 2 0 0 0,19 28 191 0 0,-18-26-297 0 0,1 1 0 0 0,-1-1 0 0 0,1 0 0 0 0,0 0 0 0 0,0 0 0 0 0,0 0 0 0 0,1-1 0 0 0,6 7-1 0 0,16-3-1583 0 0,-23-7 917 0 0,0-1 0 0 0,0 1 0 0 0,0-1 0 0 0,0 0 0 0 0,-1 0 0 0 0,1 0 0 0 0,0 0 0 0 0,0 0 0 0 0,-1-1 0 0 0,1 0 0 0 0,-1 1 0 0 0,1-1 1 0 0,-1 0-1 0 0,0 0 0 0 0,0 0 0 0 0,0 0 0 0 0,3-3 0 0 0,3-4-1026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2:17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67 7189 0 0,'10'-40'1316'0'0,"-4"14"3636"0"0,-5 38-2468 0 0,-12 60-2074 0 0,3-26-384 0 0,-18 119-479 0 0,-59 208-1 0 0,74-342 569 0 0,3-12 97 0 0,8-16-152 0 0,3-9-71 0 0,27-55 50 0 0,-13 22-153 0 0,2 1 1 0 0,2 0-1 0 0,2 2 1 0 0,39-50-1 0 0,-52 74 16 0 0,-8 8 53 0 0,1 1 0 0 0,-1-1 1 0 0,1 1-1 0 0,0 0 0 0 0,0-1 0 0 0,0 1 0 0 0,0 1 0 0 0,1-1 0 0 0,-1 0 0 0 0,1 1 0 0 0,0 0 0 0 0,0 0 1 0 0,5-3-1 0 0,-9 5 16 0 0,-2 9 18 0 0,0 0-1 0 0,-1 0 1 0 0,0 0 0 0 0,-1 0 0 0 0,0-1-1 0 0,0 0 1 0 0,-1 0 0 0 0,0 0 0 0 0,-9 11-1 0 0,-6 11 14 0 0,-11 18 52 0 0,15-24 339 0 0,0 1-1 0 0,2 0 1 0 0,1 1-1 0 0,0 1 0 0 0,-9 33 1 0 0,22-59-367 0 0,-1-1 0 0 0,1 1 0 0 0,0 0 0 0 0,0-1 0 0 0,0 1 0 0 0,0 0 0 0 0,0-1 0 0 0,0 1 0 0 0,0 0 0 0 0,1 0 0 0 0,-1-1 1 0 0,0 1-1 0 0,0 0 0 0 0,0-1 0 0 0,1 1 0 0 0,-1-1 0 0 0,0 1 0 0 0,1 0 0 0 0,-1-1 0 0 0,0 1 0 0 0,1-1 0 0 0,-1 1 1 0 0,1-1-1 0 0,-1 1 0 0 0,1-1 0 0 0,-1 1 0 0 0,1-1 0 0 0,1 1 0 0 0,25 8 40 0 0,41-7-2652 0 0,-56-2 1066 0 0,29-9-4250 0 0,-28 9 3757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2:1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28 5304 0 0,'2'-1'100'0'0,"-1"1"-1"0"0,0-1 1 0 0,-1 0-1 0 0,1 1 1 0 0,0-1-1 0 0,0 0 1 0 0,0 0-1 0 0,0 1 0 0 0,-1-1 1 0 0,1 0-1 0 0,0 0 1 0 0,0 0-1 0 0,-1 0 1 0 0,1 0-1 0 0,-1 0 1 0 0,1 0-1 0 0,-1-1 0 0 0,0 1-51 0 0,0 1 0 0 0,0-1-1 0 0,0 1 1 0 0,0 0 0 0 0,0-1 0 0 0,0 1-1 0 0,0-1 1 0 0,-1 1 0 0 0,1 0-1 0 0,0-1 1 0 0,0 1 0 0 0,-1-1-1 0 0,1 1 1 0 0,0 0 0 0 0,0-1-1 0 0,-1 1 1 0 0,1 0 0 0 0,0 0-1 0 0,-1-1 1 0 0,1 1 0 0 0,0 0 0 0 0,-1 0-1 0 0,1-1 1 0 0,-1 1 0 0 0,1 0-1 0 0,0 0 1 0 0,-1 0 0 0 0,0-1-1 0 0,-1 1 24 0 0,-1-1 0 0 0,1 1 0 0 0,-1 0-1 0 0,1-1 1 0 0,-1 1 0 0 0,1 0-1 0 0,-1 0 1 0 0,1 1 0 0 0,-1-1 0 0 0,1 0-1 0 0,-1 1 1 0 0,1 0 0 0 0,0-1-1 0 0,-5 3 1 0 0,-32 17 1165 0 0,27-15-954 0 0,0 1 1 0 0,0 0-1 0 0,0 1 1 0 0,1 0-1 0 0,0 1 1 0 0,0 0-1 0 0,-15 16 1 0 0,25-23-259 0 0,1 0 0 0 0,0-1 1 0 0,-1 1-1 0 0,1 0 0 0 0,0 0 1 0 0,0 0-1 0 0,-1 0 0 0 0,1-1 0 0 0,0 1 1 0 0,0 0-1 0 0,0 0 0 0 0,0 0 1 0 0,0 0-1 0 0,1-1 0 0 0,-1 1 0 0 0,0 0 1 0 0,0 0-1 0 0,0 0 0 0 0,1 0 1 0 0,-1-1-1 0 0,0 1 0 0 0,1 0 0 0 0,-1 0 1 0 0,1-1-1 0 0,-1 1 0 0 0,1 0 1 0 0,-1-1-1 0 0,1 1 0 0 0,-1-1 0 0 0,1 1 1 0 0,0 0-1 0 0,-1-1 0 0 0,1 1 1 0 0,0-1-1 0 0,0 0 0 0 0,-1 1 0 0 0,1-1 1 0 0,0 0-1 0 0,0 1 0 0 0,0-1 1 0 0,-1 0-1 0 0,1 0 0 0 0,1 1 0 0 0,49 18 158 0 0,-37-14 97 0 0,-6-2-76 0 0,0 0 0 0 0,-1 0 0 0 0,1 1 0 0 0,-1 0 0 0 0,0 1 0 0 0,0 0 0 0 0,-1 0 1 0 0,1 0-1 0 0,-1 1 0 0 0,10 11 0 0 0,-14-14-142 0 0,0-1 0 0 0,-1 1 1 0 0,1 0-1 0 0,-1 0 0 0 0,1 0 0 0 0,-1 1 1 0 0,0-1-1 0 0,0 0 0 0 0,-1 0 1 0 0,1 1-1 0 0,-1-1 0 0 0,1 0 1 0 0,-1 1-1 0 0,0-1 0 0 0,0 0 0 0 0,-1 1 1 0 0,1-1-1 0 0,-1 0 0 0 0,1 1 1 0 0,-1-1-1 0 0,0 0 0 0 0,0 0 1 0 0,-1 0-1 0 0,1 0 0 0 0,-1 0 1 0 0,1 0-1 0 0,-1 0 0 0 0,0 0 0 0 0,-3 2 1 0 0,-41 53-1997 0 0,-7-6-6438 0 0,33-36 6154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3:59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29 188 1728 0 0,'2'-2'12'0'0,"-1"-1"-1"0"0,0 1 1 0 0,0-1-1 0 0,0 0 1 0 0,0 0-1 0 0,0 1 1 0 0,0-1-1 0 0,-1 0 1 0 0,1 0-1 0 0,-1 0 1 0 0,0 1 0 0 0,0-1-1 0 0,0 0 1 0 0,-1-3-1 0 0,-7-47 1248 0 0,5 35 281 0 0,-3-43 5535 0 0,-13 169-5816 0 0,17 28-897 0 0,2-131-226 0 0,1 0-1 0 0,-1 0 1 0 0,1 0 0 0 0,0 0 0 0 0,0 0-1 0 0,1 0 1 0 0,-1 0 0 0 0,1-1 0 0 0,4 8-1 0 0,-6-11-87 0 0,1 0 0 0 0,-1 0 0 0 0,1 0 0 0 0,0 0 0 0 0,-1 0 0 0 0,1-1 0 0 0,0 1 0 0 0,0 0 0 0 0,-1 0 0 0 0,1-1 0 0 0,0 1 0 0 0,0 0 0 0 0,0-1 0 0 0,0 1 0 0 0,0 0 0 0 0,0-1 0 0 0,0 0 0 0 0,0 1 0 0 0,0-1 0 0 0,0 0 0 0 0,0 1 0 0 0,0-1 0 0 0,0 0 0 0 0,0 0 0 0 0,1 0 0 0 0,-1 0 0 0 0,0 0 0 0 0,0 0 0 0 0,0 0 0 0 0,0 0 0 0 0,0 0 0 0 0,0-1 0 0 0,0 1-1 0 0,0 0 1 0 0,0-1 0 0 0,0 1 0 0 0,0-1 0 0 0,0 1 0 0 0,0-1 0 0 0,0 0 0 0 0,0 1 0 0 0,0-1 0 0 0,0 0 0 0 0,0 0 0 0 0,1-1 0 0 0,5-5-58 0 0,0-1 0 0 0,0 0 0 0 0,-1-1-1 0 0,0 0 1 0 0,0 0 0 0 0,-1 0 0 0 0,8-19-1 0 0,23-78-463 0 0,-21 58 329 0 0,-8 26 166 0 0,7-23-207 0 0,-9 36 424 0 0,-3 19 493 0 0,-11 130-1209 0 0,10-137 180 0 0,-1 0 1 0 0,1 1-1 0 0,0-1 0 0 0,-1 1 1 0 0,2-1-1 0 0,-1 0 0 0 0,0 0 1 0 0,1 0-1 0 0,-1 0 0 0 0,3 4 1 0 0,-3-5-433 0 0,1 0-1 0 0,-1-1 1 0 0,0 1 0 0 0,0-1-1 0 0,0 0 1 0 0,1 0 0 0 0,-1 1-1 0 0,1-1 1 0 0,-1 0 0 0 0,1 0 0 0 0,0 0-1 0 0,2 1 1 0 0,-1-2-319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48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 6013 0 0,'19'-1'10031'0'0,"-27"1"-10130"0"0,3 4 107 0 0,0 1 0 0 0,0-1 0 0 0,1 1-1 0 0,0 0 1 0 0,0 0 0 0 0,0 1 0 0 0,-2 5 0 0 0,-2 2 93 0 0,2 0-1 0 0,0 0 1 0 0,0 0 0 0 0,1 0-1 0 0,1 1 1 0 0,0 0-1 0 0,1 0 1 0 0,1 0 0 0 0,-2 27-1 0 0,4-41-84 0 0,0 1 0 0 0,0 0 0 0 0,0-1 0 0 0,1 1 0 0 0,-1-1 0 0 0,0 1 0 0 0,0 0 0 0 0,1-1 0 0 0,-1 1 1 0 0,0-1-1 0 0,1 1 0 0 0,-1-1 0 0 0,0 1 0 0 0,1-1 0 0 0,-1 1 0 0 0,1-1 0 0 0,-1 0 0 0 0,1 1 0 0 0,-1-1 0 0 0,1 1 0 0 0,-1-1 0 0 0,1 0 0 0 0,-1 0 0 0 0,1 1 0 0 0,-1-1 0 0 0,1 0 0 0 0,0 0 0 0 0,-1 0 0 0 0,1 0 0 0 0,0 1 0 0 0,-1-1 0 0 0,1 0 0 0 0,-1 0 0 0 0,1 0 0 0 0,0 0 0 0 0,-1 0 0 0 0,1-1 0 0 0,0 1 0 0 0,-1 0 0 0 0,1 0 0 0 0,-1 0 0 0 0,1 0 0 0 0,-1-1 0 0 0,1 1 1 0 0,0 0-1 0 0,-1-1 0 0 0,1 1 0 0 0,-1 0 0 0 0,1-1 0 0 0,-1 1 0 0 0,1-1 0 0 0,29-17 234 0 0,-20 8-238 0 0,-1 0 0 0 0,-1 0 0 0 0,1 0 1 0 0,-2-1-1 0 0,1-1 0 0 0,-2 1 1 0 0,11-24-1 0 0,-10 19 190 0 0,1 1-1 0 0,0 0 1 0 0,20-26 0 0 0,-29 44-217 0 0,0 0-1 0 0,1-1 0 0 0,0 1 1 0 0,-1 0-1 0 0,1-1 1 0 0,0 1-1 0 0,1 0 1 0 0,-1-1-1 0 0,0 1 1 0 0,2 4-1 0 0,0 4-1074 0 0,0-1-1 0 0,1 0 1 0 0,0 0-1 0 0,8 17 1 0 0,-10-25 518 0 0,0 0 0 0 0,0 0 0 0 0,1 0-1 0 0,-1 0 1 0 0,1 0 0 0 0,-1-1 0 0 0,1 1 0 0 0,0 0 0 0 0,0-1 0 0 0,-1 1 0 0 0,1-1-1 0 0,1 0 1 0 0,-1 0 0 0 0,0 0 0 0 0,0 0 0 0 0,0 0 0 0 0,0 0 0 0 0,5 1 0 0 0,0-2-694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3:5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29 4996 0 0,'1'-1'176'0'0,"1"-1"0"0"0,0 1 0 0 0,0 0-1 0 0,-1 0 1 0 0,1-1 0 0 0,-1 1 0 0 0,1-1-1 0 0,-1 0 1 0 0,0 1 0 0 0,1-1-1 0 0,-1 0 1 0 0,0 0 0 0 0,0 1 0 0 0,0-1-1 0 0,0-3 1226 0 0,-21 22-996 0 0,21-15-277 0 0,-1 0 0 0 0,1 0 0 0 0,0 0 0 0 0,0 0 0 0 0,0 0 0 0 0,0-1 0 0 0,1 1 0 0 0,-1 0 0 0 0,0-1 0 0 0,1 1 0 0 0,-1-1 0 0 0,1 1 0 0 0,-1-1 0 0 0,1 0 0 0 0,0 1 0 0 0,0-1 0 0 0,-1 0 0 0 0,1 0 0 0 0,4 1 0 0 0,-3-1-70 0 0,0 1-1 0 0,0-1 0 0 0,-1 1 1 0 0,1-1-1 0 0,-1 1 0 0 0,1 0 1 0 0,-1 0-1 0 0,1 0 0 0 0,-1 0 1 0 0,0 1-1 0 0,0-1 0 0 0,0 0 1 0 0,0 1-1 0 0,-1 0 1 0 0,1-1-1 0 0,-1 1 0 0 0,1 0 1 0 0,1 6-1 0 0,-3-4-55 0 0,-1 1 1 0 0,0-1 0 0 0,0 1-1 0 0,0-1 1 0 0,0 0 0 0 0,-1 0-1 0 0,0 1 1 0 0,0-1-1 0 0,0 0 1 0 0,-1 0 0 0 0,0-1-1 0 0,0 1 1 0 0,-6 8 0 0 0,-53 57-3049 0 0,60-67 2723 0 0,-20 18-5234 0 0,20-18 4410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4:00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6281 0 0,'4'-2'362'0'0,"0"-1"1"0"0,0 1-1 0 0,0-1 1 0 0,0 1-1 0 0,1 0 0 0 0,-1 1 1 0 0,8-3-1 0 0,18-7 16 0 0,-9-2-769 0 0,37-29 1 0 0,-52 37 306 0 0,-1 0 0 0 0,1 0 1 0 0,-1 0-1 0 0,0 0 0 0 0,-1-1 0 0 0,1 0 1 0 0,-1 0-1 0 0,0 0 0 0 0,-1 0 0 0 0,6-14 0 0 0,-9 20 98 0 0,0 0-1 0 0,0 1 0 0 0,-1-1 0 0 0,1 0 1 0 0,0 0-1 0 0,0 1 0 0 0,-1-1 0 0 0,1 0 1 0 0,0 0-1 0 0,-1 0 0 0 0,1 0 0 0 0,0 0 0 0 0,-1 1 1 0 0,1-1-1 0 0,0 0 0 0 0,-1 0 0 0 0,1 0 1 0 0,0 0-1 0 0,-1 0 0 0 0,1 0 0 0 0,0 0 1 0 0,-1 0-1 0 0,1 0 0 0 0,0 0 0 0 0,-1 0 0 0 0,1-1 1 0 0,0 1-1 0 0,-1 0 0 0 0,1 0 0 0 0,0 0 1 0 0,-1 0-1 0 0,1 0 0 0 0,0-1 0 0 0,-1 1 1 0 0,1 0-1 0 0,0 0 0 0 0,0-1 0 0 0,-1 1 1 0 0,1 0-1 0 0,0 0 0 0 0,0-1 0 0 0,0 1 0 0 0,-1 0 1 0 0,1 0-1 0 0,0-1 0 0 0,0 1 0 0 0,0 0 1 0 0,0-1-1 0 0,0 1 0 0 0,0 0 0 0 0,-1-1 1 0 0,1 1-1 0 0,0 0 0 0 0,0-1 0 0 0,0 1 1 0 0,0 0-1 0 0,0-1 0 0 0,0 1 0 0 0,0 0 0 0 0,1-1 1 0 0,-1 1-1 0 0,0 0 0 0 0,0-1 0 0 0,0 0 1 0 0,-24 19 734 0 0,16-11-296 0 0,0 0 0 0 0,1 1 0 0 0,0 0 0 0 0,0 0 0 0 0,1 1 0 0 0,0-1 0 0 0,0 1 1 0 0,1 1-1 0 0,0-1 0 0 0,1 1 0 0 0,0 0 0 0 0,1 0 0 0 0,-1 0 0 0 0,2 0 0 0 0,-3 17 0 0 0,6-26-514 0 0,-1 0 1 0 0,1 0 0 0 0,-1-1-1 0 0,1 1 1 0 0,-1 0 0 0 0,1 0-1 0 0,0 0 1 0 0,0-1 0 0 0,-1 1-1 0 0,1 0 1 0 0,0-1-1 0 0,0 1 1 0 0,0-1 0 0 0,0 1-1 0 0,-1-1 1 0 0,1 1 0 0 0,0-1-1 0 0,0 0 1 0 0,0 1-1 0 0,0-1 1 0 0,0 0 0 0 0,0 0-1 0 0,0 1 1 0 0,0-1 0 0 0,0 0-1 0 0,0 0 1 0 0,0 0-1 0 0,0-1 1 0 0,0 1 0 0 0,0 0-1 0 0,0 0 1 0 0,0 0 0 0 0,0-1-1 0 0,2 0 1 0 0,35-9-5796 0 0,-24 4 3349 0 0,0 1 792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4:00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68 5420 0 0,'11'-68'4878'0'0,"-11"76"-2218"0"0,1 30-2339 0 0,-3 11-304 0 0,-11 60 1 0 0,1-17-59 0 0,7-48-349 0 0,-3 50 279 0 0,5-33-8699 0 0,3-57 7700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4:0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10 625 5268 0 0,'0'-1'8'0'0,"0"1"-1"0"0,0 0 0 0 0,0-1 0 0 0,0 1 1 0 0,0 0-1 0 0,0-1 0 0 0,0 1 0 0 0,0 0 1 0 0,0-1-1 0 0,0 1 0 0 0,0 0 0 0 0,0-1 1 0 0,0 1-1 0 0,0 0 0 0 0,0-1 0 0 0,0 1 1 0 0,-1 0-1 0 0,1-1 0 0 0,0 1 0 0 0,0 0 1 0 0,0-1-1 0 0,-1 1 0 0 0,1 0 0 0 0,0 0 0 0 0,0-1 1 0 0,0 1-1 0 0,-1 0 0 0 0,1 0 0 0 0,0 0 1 0 0,-1-1-1 0 0,1 1 0 0 0,0 0 0 0 0,0 0 1 0 0,-1 0-1 0 0,-4 11 1700 0 0,42-16 39 0 0,-19-6-2051 0 0,-1-2-1 0 0,0 0 0 0 0,0-1 0 0 0,-2 0 0 0 0,0-1 0 0 0,0-1 1 0 0,-2-1-1 0 0,17-24 0 0 0,-9 6-503 0 0,-2-1 0 0 0,-1 0-1 0 0,19-59 1 0 0,-14 31 777 0 0,42-136 4562 0 0,-101 370-1496 0 0,-22 242-1 0 0,49-324-1939 0 0,36-116-965 0 0,1-11-60 0 0,-23 28 3 0 0,2 0-1 0 0,0 1 0 0 0,0 0 1 0 0,1 1-1 0 0,0-1 1 0 0,0 2-1 0 0,1-1 1 0 0,1 1-1 0 0,-1 0 0 0 0,18-10 1 0 0,-26 18-29 0 0,0-1-1 0 0,0 1 1 0 0,0 0 0 0 0,0 0 0 0 0,0 0 0 0 0,0 0-1 0 0,0 0 1 0 0,1 0 0 0 0,-1 0 0 0 0,0 0-1 0 0,0 0 1 0 0,0 0 0 0 0,0 0 0 0 0,0 1 0 0 0,0-1-1 0 0,0 0 1 0 0,0 1 0 0 0,0-1 0 0 0,0 1 0 0 0,0-1-1 0 0,0 1 1 0 0,0-1 0 0 0,0 1 0 0 0,0 0 0 0 0,0 0-1 0 0,-1-1 1 0 0,1 1 0 0 0,0 0 0 0 0,-1 0 0 0 0,2 1-1 0 0,22 41-477 0 0,-8-12-2831 0 0,2-10-3796 0 0,-12-17 5033 0 0,0-1 830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4:01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133 409 5669 0 0,'0'2'156'0'0,"0"-1"1"0"0,0 0 0 0 0,0 0 0 0 0,-1 1 0 0 0,1-1-1 0 0,0 0 1 0 0,-1 0 0 0 0,1 0 0 0 0,-1 1 0 0 0,1-1-1 0 0,-1 0 1 0 0,0 0 0 0 0,1 0 0 0 0,-1 0 0 0 0,0 0-1 0 0,0 0 1 0 0,0 0 0 0 0,0 0 0 0 0,-1 1 0 0 0,-26 32 1413 0 0,27-33-1461 0 0,-19 22 246 0 0,1 1 1 0 0,1 1 0 0 0,-16 31-1 0 0,34-54-149 0 0,5-5-137 0 0,7-9-82 0 0,-5 4-3 0 0,-2-1 22 0 0,0 1 0 0 0,1 1 0 0 0,0-1 0 0 0,0 1 0 0 0,1 0 0 0 0,0 0 0 0 0,0 1 0 0 0,15-10 0 0 0,-21 16 86 0 0,0 0-1 0 0,-1 0 0 0 0,1 0 1 0 0,0 0-1 0 0,0 1 0 0 0,0-1 1 0 0,0 0-1 0 0,0 0 0 0 0,0 1 1 0 0,0-1-1 0 0,0 0 0 0 0,-1 1 1 0 0,1-1-1 0 0,0 1 0 0 0,0-1 1 0 0,0 1-1 0 0,-1-1 0 0 0,1 1 1 0 0,0 0-1 0 0,-1-1 0 0 0,1 1 1 0 0,0 0-1 0 0,0 1 0 0 0,18 28 247 0 0,-17-25-144 0 0,1-1 0 0 0,-1 0 1 0 0,1 1-1 0 0,0-1 0 0 0,0-1 0 0 0,1 1 0 0 0,3 4 0 0 0,-5-7-112 0 0,0 0 0 0 0,-1 0 1 0 0,1 0-1 0 0,0 0 1 0 0,0-1-1 0 0,0 1 0 0 0,0 0 1 0 0,-1-1-1 0 0,1 0 0 0 0,0 1 1 0 0,0-1-1 0 0,0 0 0 0 0,0 0 1 0 0,0 0-1 0 0,0 0 0 0 0,0 0 1 0 0,0-1-1 0 0,0 1 0 0 0,0-1 1 0 0,0 1-1 0 0,3-2 0 0 0,-2 0-52 0 0,1 0-1 0 0,0-1 0 0 0,-1 1 1 0 0,0-1-1 0 0,1 0 1 0 0,-1 0-1 0 0,0 0 0 0 0,-1 0 1 0 0,6-7-1 0 0,3-7-375 0 0,-1-2-1 0 0,-1 0 1 0 0,10-26 0 0 0,-13 31 120 0 0,112-315-2451 0 0,-90 245 3648 0 0,-24 64-637 0 0,-12 29-13 0 0,-15 33-204 0 0,-10 39 201 0 0,4 1 1 0 0,3 2-1 0 0,-28 169 1 0 0,52-240-61 0 0,0 0 1 0 0,2 0-1 0 0,-1 0 1 0 0,2 0 0 0 0,-1 1-1 0 0,2-1 1 0 0,3 14-1 0 0,-4-23-180 0 0,0-1 1 0 0,0 1-1 0 0,0 0 1 0 0,1-1-1 0 0,0 0 0 0 0,0 1 1 0 0,-1-1-1 0 0,2 0 1 0 0,-1 0-1 0 0,0 0 0 0 0,1 0 1 0 0,-1 0-1 0 0,1-1 0 0 0,0 1 1 0 0,0-1-1 0 0,0 0 1 0 0,0 0-1 0 0,1 0 0 0 0,-1 0 1 0 0,0 0-1 0 0,1-1 1 0 0,-1 1-1 0 0,1-1 0 0 0,0 0 1 0 0,-1 0-1 0 0,1-1 0 0 0,0 1 1 0 0,-1-1-1 0 0,6 1 1 0 0,0-2-405 0 0,1 1 0 0 0,-1-1 1 0 0,1 0-1 0 0,-1-1 1 0 0,1-1-1 0 0,-1 1 0 0 0,18-8 1 0 0,-8 1-3343 0 0,0-1-1 0 0,30-20 1 0 0,-29 15 1532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4:02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14189 0 0,'40'-24'4901'0'0,"13"-5"-3820"0"0,19-9-3635 0 0,36-16-6111 0 0,-83 41 6338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4:0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6381 0 0,'5'-17'357'0'0,"5"-17"440"0"0,0 14 2877 0 0,-8 39 456 0 0,2 24-3523 0 0,-18 234-354 0 0,13-222-708 0 0,0-29-2122 0 0,0 2-4698 0 0,1-23 5659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4:0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13 196 12033 0 0,'0'0'69'0'0,"0"1"0"0"0,-1-1 0 0 0,1 0 0 0 0,0 0 0 0 0,-1 0 0 0 0,1 0 0 0 0,-1 0 0 0 0,1 0 0 0 0,0 0 0 0 0,-1 0 0 0 0,1 0 0 0 0,0 0 0 0 0,-1 0 0 0 0,1 0 0 0 0,-1 0-1 0 0,1 0 1 0 0,0 0 0 0 0,-1 0 0 0 0,1 0 0 0 0,0 0 0 0 0,-1-1 0 0 0,1 1 0 0 0,0 0 0 0 0,-1 0 0 0 0,1 0 0 0 0,0 0 0 0 0,-1-1 0 0 0,1 1 0 0 0,0 0 0 0 0,0-1 0 0 0,-1 1 0 0 0,1 0 0 0 0,0 0 0 0 0,0-1 0 0 0,0 1 0 0 0,-1 0 0 0 0,1-1 0 0 0,0 1 0 0 0,0 0 0 0 0,0-1 0 0 0,0 1-1 0 0,0 0 1 0 0,-1-1 0 0 0,15-14 958 0 0,28-12-693 0 0,20-4-983 0 0,2 3 1 0 0,130-37 0 0 0,-160 54 136 0 0,-21 8 224 0 0,-1 0 0 0 0,1 1 0 0 0,-1 0 0 0 0,25-1-1 0 0,-36 4 301 0 0,-1 0-1 0 0,1 0 0 0 0,0 0 1 0 0,0-1-1 0 0,-1 1 0 0 0,1 0 1 0 0,-1 0-1 0 0,1 0 0 0 0,-1 0 1 0 0,1 0-1 0 0,-1 0 0 0 0,1 0 1 0 0,-1 0-1 0 0,0 0 0 0 0,1 0 1 0 0,-1 0-1 0 0,0 0 0 0 0,0 0 1 0 0,0 1-1 0 0,0-1 0 0 0,0 0 1 0 0,0 0-1 0 0,0 0 0 0 0,-1 0 1 0 0,1 0-1 0 0,0 0 0 0 0,0 0 1 0 0,-2 2-1 0 0,-5 33 340 0 0,1-20 28 0 0,2 0-1 0 0,0 0 1 0 0,1 0 0 0 0,0 1-1 0 0,2-1 1 0 0,0 1 0 0 0,1 17-1 0 0,0-33-290 0 0,0 0-1 0 0,0 1 0 0 0,0-1 0 0 0,0 0 0 0 0,0 0 0 0 0,0 0 0 0 0,0 0 0 0 0,0 0 0 0 0,1 0 0 0 0,-1 1 0 0 0,0-1 0 0 0,1 0 1 0 0,-1 0-1 0 0,1 0 0 0 0,0 0 0 0 0,-1 0 0 0 0,1 0 0 0 0,0 0 0 0 0,-1 0 0 0 0,1-1 0 0 0,0 1 0 0 0,0 0 0 0 0,0 0 0 0 0,0-1 0 0 0,0 1 1 0 0,0 0-1 0 0,0-1 0 0 0,0 1 0 0 0,0-1 0 0 0,0 1 0 0 0,0-1 0 0 0,0 0 0 0 0,0 1 0 0 0,0-1 0 0 0,0 0 0 0 0,0 0 0 0 0,1 0 1 0 0,-1 0-1 0 0,0 0 0 0 0,0 0 0 0 0,0 0 0 0 0,2 0 0 0 0,1-1-30 0 0,-1 1 0 0 0,1-1 1 0 0,-1 0-1 0 0,0 0 0 0 0,1-1 1 0 0,-1 1-1 0 0,0 0 0 0 0,0-1 0 0 0,0 0 1 0 0,0 0-1 0 0,0 0 0 0 0,5-5 1 0 0,-4 2-66 0 0,1 0 0 0 0,-1 0 0 0 0,0 0 1 0 0,-1-1-1 0 0,1 1 0 0 0,-1-1 0 0 0,0 0 1 0 0,-1 0-1 0 0,1-1 0 0 0,-1 1 1 0 0,-1 0-1 0 0,1-1 0 0 0,-1 1 0 0 0,0-1 1 0 0,0 1-1 0 0,-1-13 0 0 0,0 18-44 0 0,-1 0-1 0 0,1-1 0 0 0,-1 1 1 0 0,1 0-1 0 0,-1 0 0 0 0,1 0 1 0 0,-1-1-1 0 0,0 1 0 0 0,1 0 1 0 0,-1 0-1 0 0,0 0 0 0 0,0 0 1 0 0,0 0-1 0 0,0 0 0 0 0,0 1 1 0 0,0-1-1 0 0,0 0 0 0 0,0 0 1 0 0,0 1-1 0 0,0-1 0 0 0,-2 0 1 0 0,-14-6-3394 0 0,3 3-5282 0 0,9 2 6607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4:03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57 6513 0 0,'-1'1'122'0'0,"1"-1"1"0"0,0 0-1 0 0,0 0 1 0 0,0 1-1 0 0,-1-1 1 0 0,1 0-1 0 0,0 1 1 0 0,0-1-1 0 0,0 0 0 0 0,0 0 1 0 0,-1 1-1 0 0,1-1 1 0 0,0 0-1 0 0,0 1 1 0 0,0-1-1 0 0,0 0 1 0 0,0 1-1 0 0,0-1 1 0 0,0 0-1 0 0,0 1 1 0 0,0-1-1 0 0,0 0 1 0 0,0 1-1 0 0,0-1 1 0 0,0 0-1 0 0,0 1 1 0 0,0-1-1 0 0,1 0 1 0 0,-1 1-1 0 0,0-1 1 0 0,0 0-1 0 0,0 1 1 0 0,0-1-1 0 0,1 0 1 0 0,-1 0-1 0 0,0 1 1 0 0,0-1-1 0 0,1 0 1 0 0,-1 0-1 0 0,0 1 1 0 0,0-1-1 0 0,1 0 1 0 0,-1 0-1 0 0,0 0 1 0 0,1 0-1 0 0,-1 1 1 0 0,0-1-1 0 0,0 0 0 0 0,1 0 1 0 0,0 0-1 0 0,25-4 1319 0 0,30-18-1450 0 0,-46 18 128 0 0,-8 4-92 0 0,1-1 0 0 0,-1 0 0 0 0,0 1 0 0 0,0-1 0 0 0,1 0 0 0 0,-1 0 0 0 0,0 0 0 0 0,0-1 0 0 0,0 1 0 0 0,0 0 0 0 0,0-1 0 0 0,-1 1 1 0 0,1-1-1 0 0,0 0 0 0 0,-1 1 0 0 0,1-1 0 0 0,-1 0 0 0 0,1 0 0 0 0,-1 0 0 0 0,0 0 0 0 0,0 0 0 0 0,1-3 0 0 0,-2 5-30 0 0,-1-1 0 0 0,1 1 0 0 0,-1-1 0 0 0,1 1 0 0 0,-1-1 0 0 0,1 1 0 0 0,-1-1 0 0 0,0 1 1 0 0,1 0-1 0 0,-1 0 0 0 0,1-1 0 0 0,-1 1 0 0 0,0 0 0 0 0,1 0 0 0 0,-1 0 0 0 0,0-1 0 0 0,1 1 0 0 0,-1 0 0 0 0,0 0 0 0 0,1 0 0 0 0,-1 0 0 0 0,0 0 0 0 0,0 1 0 0 0,1-1 0 0 0,-1 0 1 0 0,1 0-1 0 0,-1 0 0 0 0,0 0 0 0 0,1 1 0 0 0,-1-1 0 0 0,0 0 0 0 0,1 1 0 0 0,-1-1 0 0 0,0 1 0 0 0,-24 9 250 0 0,0 9-354 0 0,16-14 213 0 0,0 1 0 0 0,1 1-1 0 0,0-1 1 0 0,0 1 0 0 0,1 1 0 0 0,-1-1-1 0 0,2 1 1 0 0,-1 1 0 0 0,-6 10 0 0 0,13-19-86 0 0,0 1 1 0 0,-1 0-1 0 0,1 0 0 0 0,-1-1 1 0 0,1 1-1 0 0,0 0 1 0 0,-1 0-1 0 0,1-1 0 0 0,0 1 1 0 0,0 0-1 0 0,0 0 1 0 0,0 0-1 0 0,0 0 0 0 0,0-1 1 0 0,0 1-1 0 0,0 0 1 0 0,0 0-1 0 0,0 0 0 0 0,0 0 1 0 0,0-1-1 0 0,0 1 1 0 0,1 0-1 0 0,-1 0 0 0 0,0-1 1 0 0,1 1-1 0 0,-1 0 1 0 0,1 0-1 0 0,-1-1 0 0 0,0 1 1 0 0,1 0-1 0 0,0-1 1 0 0,0 2-1 0 0,1-1-81 0 0,1 1 1 0 0,-1-1-1 0 0,1 1 0 0 0,-1-1 0 0 0,1 0 1 0 0,0 0-1 0 0,-1 0 0 0 0,1-1 0 0 0,0 1 1 0 0,3 0-1 0 0,3 0-763 0 0,1 0 1 0 0,-1-1-1 0 0,1 0 1 0 0,-1-1-1 0 0,15-2 0 0 0,23-14-5396 0 0,-30 10 4830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4:03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14 5340 0 0,'11'-11'647'0'0,"-9"8"71"0"0,-29 10 2348 0 0,-30 14 414 0 0,44-17-3214 0 0,0 1 0 0 0,0 0-1 0 0,-15 9 1 0 0,28-14-258 0 0,0 1 0 0 0,0-1 0 0 0,0 0 0 0 0,0 1 0 0 0,0-1 0 0 0,0 0 0 0 0,1 1 1 0 0,-1-1-1 0 0,0 0 0 0 0,0 0 0 0 0,0 1 0 0 0,0-1 0 0 0,1 0 0 0 0,-1 0 0 0 0,0 1 0 0 0,0-1 0 0 0,0 0 0 0 0,1 0 0 0 0,-1 1 0 0 0,0-1 0 0 0,0 0 0 0 0,1 0 0 0 0,-1 0 1 0 0,0 0-1 0 0,1 1 0 0 0,-1-1 0 0 0,0 0 0 0 0,0 0 0 0 0,1 0 0 0 0,-1 0 0 0 0,0 0 0 0 0,1 0 0 0 0,-1 0 0 0 0,0 0 0 0 0,1 0 0 0 0,-1 0 0 0 0,0 0 0 0 0,1 0 1 0 0,-1 0-1 0 0,0 0 0 0 0,1 0 0 0 0,-1 0 0 0 0,0 0 0 0 0,1-1 0 0 0,28 6-67 0 0,-20-4 102 0 0,-5 0-46 0 0,0 0 0 0 0,0 0 0 0 0,0 0 0 0 0,0 1 0 0 0,0-1-1 0 0,0 1 1 0 0,-1 0 0 0 0,1 0 0 0 0,0 0 0 0 0,-1 0 0 0 0,0 1-1 0 0,0 0 1 0 0,6 5 0 0 0,-8-6-2 0 0,0 0 1 0 0,0 0-1 0 0,-1-1 0 0 0,1 1 1 0 0,-1 0-1 0 0,1 0 0 0 0,-1 0 1 0 0,0 0-1 0 0,0 0 0 0 0,1 0 1 0 0,-2 0-1 0 0,1 0 1 0 0,0 0-1 0 0,0 0 0 0 0,0 0 1 0 0,-1 0-1 0 0,1 0 0 0 0,-1 0 1 0 0,0-1-1 0 0,1 1 0 0 0,-1 0 1 0 0,0 0-1 0 0,0-1 0 0 0,0 1 1 0 0,0 0-1 0 0,-1-1 0 0 0,1 1 1 0 0,0-1-1 0 0,-1 1 0 0 0,-2 1 1 0 0,-4 7-612 0 0,-16 17-790 0 0,6-18-6695 0 0,16-9 6847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4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6741 0 0,'17'-16'252'0'0,"-4"7"6862"0"0,-9 36-3426 0 0,-6 1-3516 0 0,1-20 59 0 0,0 0 0 0 0,1 0 1 0 0,0 0-1 0 0,1 0 0 0 0,-1 0 1 0 0,3 8-1 0 0,-3-16-226 0 0,0 1 0 0 0,0-1 0 0 0,1 0 0 0 0,-1 0 0 0 0,0 1 0 0 0,0-1 0 0 0,0 0 0 0 0,1 0 0 0 0,-1 0 0 0 0,0 1 0 0 0,0-1 0 0 0,1 0 0 0 0,-1 0 0 0 0,0 0 0 0 0,0 0 0 0 0,1 0 0 0 0,-1 0-1 0 0,0 1 1 0 0,1-1 0 0 0,-1 0 0 0 0,0 0 0 0 0,0 0 0 0 0,1 0 0 0 0,-1 0 0 0 0,0 0 0 0 0,1 0 0 0 0,-1 0 0 0 0,0 0 0 0 0,1 0 0 0 0,-1 0 0 0 0,0-1 0 0 0,0 1 0 0 0,1 0 0 0 0,-1 0 0 0 0,0 0 0 0 0,0 0 0 0 0,1 0 0 0 0,-1-1 0 0 0,0 1 0 0 0,0 0 0 0 0,1 0 0 0 0,-1 0 0 0 0,0-1 0 0 0,0 1 0 0 0,0 0 0 0 0,1 0 0 0 0,-1 0 0 0 0,0-1 0 0 0,0 1 0 0 0,0 0 0 0 0,0-1 0 0 0,0 1 0 0 0,0 0 0 0 0,1 0 0 0 0,-1-1 0 0 0,0 1 0 0 0,12-19 52 0 0,-11 17 67 0 0,28-45-327 0 0,-20 29 231 0 0,1 1 0 0 0,1 0 0 0 0,1 0 0 0 0,0 1 0 0 0,1 1 0 0 0,24-22 0 0 0,-36 36-33 0 0,-1 1 1 0 0,1-1-1 0 0,0 0 0 0 0,0 0 1 0 0,0 1-1 0 0,0-1 0 0 0,0 1 1 0 0,0-1-1 0 0,0 0 1 0 0,0 1-1 0 0,0 0 0 0 0,0-1 1 0 0,0 1-1 0 0,0 0 0 0 0,0 0 1 0 0,0-1-1 0 0,0 1 1 0 0,0 0-1 0 0,0 0 0 0 0,1 0 1 0 0,-1 0-1 0 0,0 0 0 0 0,0 1 1 0 0,0-1-1 0 0,0 0 1 0 0,0 0-1 0 0,0 1 0 0 0,0-1 1 0 0,0 1-1 0 0,0-1 0 0 0,0 1 1 0 0,0-1-1 0 0,0 1 1 0 0,0 0-1 0 0,0-1 0 0 0,0 1 1 0 0,-1 0-1 0 0,1 0 0 0 0,0-1 1 0 0,0 1-1 0 0,-1 0 1 0 0,1 0-1 0 0,-1 0 0 0 0,1 0 1 0 0,-1 0-1 0 0,1 0 0 0 0,-1 0 1 0 0,1 0-1 0 0,-1 2 0 0 0,4 8-2065 0 0,0 0 0 0 0,-1 0 0 0 0,3 23 0 0 0,-3-18-2779 0 0,-2-6 3050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4:04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40 9933 0 0,'12'-21'-352'0'0,"0"3"2816"0"0,-11 19-2369 0 0,0 0 0 0 0,-1 0 0 0 0,1 0 0 0 0,0 0 0 0 0,-1 1 0 0 0,1-1 0 0 0,-1 0 0 0 0,0 0 0 0 0,1 0 0 0 0,-1 1 0 0 0,0-1 0 0 0,0 0 0 0 0,0 1 0 0 0,0-1 0 0 0,0 0 0 0 0,0 0 0 0 0,0 1 0 0 0,0-1 0 0 0,-1 2 0 0 0,-1 17 49 0 0,0 0 0 0 0,-1 0 0 0 0,-6 20 1 0 0,-5 25-146 0 0,-7 194-257 0 0,20-147-6196 0 0,6-102 3075 0 0,-4-6 2169 0 0</inkml:trace>
  <inkml:trace contextRef="#ctx0" brushRef="#br0" timeOffset="1">6 431 11973 0 0,'-2'-6'78'0'0,"-2"-15"5591"0"0,23 6-2214 0 0,-12 9-4499 0 0,75-43-622 0 0,45-15-11517 0 0,-110 55 11669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4:04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8829 0 0,'-2'27'988'0'0,"-1"0"0"0"0,-1-1 0 0 0,-14 48 0 0 0,-5 35-694 0 0,18-78-1290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4:05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8761 0 0,'0'-35'3022'0'0,"0"74"-2490"0"0,4 10-60 0 0,2 1 0 0 0,2-1-1 0 0,24 79 1 0 0,-32-127-475 0 0,0 0 1 0 0,0 0-1 0 0,0-1 1 0 0,0 1-1 0 0,0 0 1 0 0,0 0 0 0 0,1-1-1 0 0,-1 1 1 0 0,0 0-1 0 0,0 0 1 0 0,1-1-1 0 0,-1 1 1 0 0,0 0-1 0 0,1-1 1 0 0,-1 1-1 0 0,1 0 1 0 0,-1-1-1 0 0,1 1 1 0 0,-1-1-1 0 0,1 1 1 0 0,-1 0-1 0 0,1-1 1 0 0,0 0-1 0 0,-1 1 1 0 0,1-1-1 0 0,0 1 1 0 0,-1-1-1 0 0,1 0 1 0 0,0 1-1 0 0,-1-1 1 0 0,1 0-1 0 0,0 0 1 0 0,0 0-1 0 0,0 1 1 0 0,-1-1-1 0 0,1 0 1 0 0,0 0-1 0 0,0 0 1 0 0,-1 0-1 0 0,1 0 1 0 0,0 0-1 0 0,0-1 1 0 0,0 1-1 0 0,-1 0 1 0 0,1 0-1 0 0,0-1 1 0 0,-1 1-1 0 0,1 0 1 0 0,0-1-1 0 0,0 1 1 0 0,-1 0-1 0 0,2-2 1 0 0,38-38-39 0 0,-14 12 69 0 0,-17 21-517 0 0,13-4 2589 0 0,-21 12-2038 0 0,0 0 0 0 0,0 0 0 0 0,-1 0 0 0 0,1 0 0 0 0,0 0 0 0 0,-1 0 0 0 0,1 0 0 0 0,-1 0 0 0 0,1 0 0 0 0,-1 0 0 0 0,0 1 0 0 0,1-1 0 0 0,-1 0 0 0 0,0 0 0 0 0,0 1 0 0 0,0-1 0 0 0,0 0 0 0 0,0 0 0 0 0,0 0 0 0 0,0 1 0 0 0,0-1 0 0 0,-1 1 0 0 0,1 5-170 0 0,3 25 880 0 0,5-29-260 0 0,7-15-649 0 0,15-20-290 0 0,-12 13 460 0 0,0 0 0 0 0,1 1 0 0 0,23-15 0 0 0,-34 34 2373 0 0,-4 14-1315 0 0,-1 27-967 0 0,-1-21-14 0 0,8 8-813 0 0,-1-16-3111 0 0,3-7-6007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4:05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9 8585 0 0,'1'0'69'0'0,"-1"0"0"0"0,0 0 1 0 0,0 0-1 0 0,0 0 0 0 0,0-1 0 0 0,1 1 1 0 0,-1 0-1 0 0,0 0 0 0 0,0 0 0 0 0,0 0 1 0 0,0 0-1 0 0,0-1 0 0 0,1 1 1 0 0,-1 0-1 0 0,0 0 0 0 0,0 0 0 0 0,0 0 1 0 0,0-1-1 0 0,0 1 0 0 0,0 0 0 0 0,0 0 1 0 0,0 0-1 0 0,0-1 0 0 0,0 1 0 0 0,0 0 1 0 0,0 0-1 0 0,0 0 0 0 0,0-1 1 0 0,0 1-1 0 0,0 0 0 0 0,0 0 0 0 0,0 0 1 0 0,0-1-1 0 0,0 1 0 0 0,0 0 0 0 0,0 0 1 0 0,0 0-1 0 0,0 0 0 0 0,0-1 0 0 0,-1 1 1 0 0,1 0-1 0 0,0 0 0 0 0,0 0 1 0 0,0 0-1 0 0,0-1 0 0 0,0 1 0 0 0,0 0 1 0 0,-1 0-1 0 0,1 0 0 0 0,0 0 0 0 0,0 0 1 0 0,0 0-1 0 0,-1 0 0 0 0,1-1 0 0 0,0 1 1 0 0,0 0-1 0 0,-16 7 1240 0 0,-17 18-493 0 0,25-19-677 0 0,4-2-38 0 0,-1-1 0 0 0,1 0-1 0 0,0 1 1 0 0,0 0 0 0 0,0 0 0 0 0,1 0 0 0 0,-1 0 0 0 0,1 0 0 0 0,0 1 0 0 0,0 0-1 0 0,1-1 1 0 0,-3 8 0 0 0,5-12-34 0 0,4 0-102 0 0,0-1-1 0 0,1 0 0 0 0,-1-1 0 0 0,0 1 0 0 0,0-1 0 0 0,0 0 0 0 0,0 0 1 0 0,0 0-1 0 0,7-5 0 0 0,-7 4 138 0 0,0 0 1 0 0,0 0 0 0 0,1 1-1 0 0,-1 0 1 0 0,1 0-1 0 0,0 0 1 0 0,-1 0 0 0 0,1 1-1 0 0,0-1 1 0 0,7 0 0 0 0,-9 5 106 0 0,0-1 1 0 0,0 1 0 0 0,0 0 0 0 0,0 0 0 0 0,0 0-1 0 0,-1 0 1 0 0,0 0 0 0 0,1 0 0 0 0,-1 1-1 0 0,0-1 1 0 0,2 6 0 0 0,3 4-111 0 0,-4-8-146 0 0,1 1 0 0 0,0-1 0 0 0,0 0 1 0 0,1 0-1 0 0,0 0 0 0 0,5 4 0 0 0,5-1-4216 0 0,3-6-5794 0 0,-14-2 8611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4:05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50 9393 0 0,'9'-17'251'0'0,"2"-4"651"0"0,-8 9 5192 0 0,-3 15-5923 0 0,1 0 0 0 0,-1 0 0 0 0,0 0 0 0 0,-1 0-1 0 0,1 0 1 0 0,0 0 0 0 0,-1 0 0 0 0,0-1 0 0 0,1 1-1 0 0,-1 0 1 0 0,0 0 0 0 0,-1-1 0 0 0,1 1 0 0 0,-3 3 0 0 0,-4 15 44 0 0,-16 65-2 0 0,9-40-275 0 0,3 0 0 0 0,1 0 0 0 0,3 1 0 0 0,-4 66-1 0 0,10-74-939 0 0,1-20-1993 0 0,0 0-5599 0 0,1-17 6745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4:06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95 10829 0 0,'-15'-8'117'0'0,"8"3"1306"0"0,25 1-1116 0 0,253-5-1081 0 0,-217 9 3277 0 0,-51-1-2344 0 0,0-1 0 0 0,0 1 1 0 0,0-1-1 0 0,0 1 0 0 0,0-1 1 0 0,0 0-1 0 0,0 0 0 0 0,-1 0 1 0 0,1-1-1 0 0,-1 1 0 0 0,1-1 1 0 0,-1 1-1 0 0,0-1 1 0 0,0 0-1 0 0,0 0 0 0 0,0 0 1 0 0,-1 0-1 0 0,1 0 0 0 0,-1 0 1 0 0,0-1-1 0 0,0 1 0 0 0,0 0 1 0 0,0-1-1 0 0,0-4 514 0 0,-25 22 1014 0 0,16-8-1454 0 0,0 1 0 0 0,1 0 0 0 0,0 0 0 0 0,1 0 0 0 0,0 1 0 0 0,0 0 0 0 0,0 1 0 0 0,1-1 1 0 0,0 1-1 0 0,1 0 0 0 0,0 0 0 0 0,0 0 0 0 0,1 1 0 0 0,0-1 0 0 0,1 1 0 0 0,0 0 0 0 0,1 0 0 0 0,-1 14 1 0 0,2-21-258 0 0,1 0 0 0 0,0-1 1 0 0,-1 1-1 0 0,1 0 0 0 0,0-1 0 0 0,0 1 1 0 0,1-1-1 0 0,-1 1 0 0 0,1-1 1 0 0,-1 0-1 0 0,1 0 0 0 0,-1 1 1 0 0,1-1-1 0 0,0 0 0 0 0,0-1 1 0 0,0 1-1 0 0,0 0 0 0 0,1-1 1 0 0,-1 1-1 0 0,0-1 0 0 0,1 1 0 0 0,-1-1 1 0 0,1 0-1 0 0,4 1 0 0 0,1 2-1055 0 0,1-1 0 0 0,-1-1-1 0 0,1 0 1 0 0,0 0 0 0 0,0-1 0 0 0,13 1-1 0 0,13-2-6430 0 0,-15 0 4879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4:0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87 106 4828 0 0,'-1'-3'133'0'0,"0"1"-1"0"0,0 0 0 0 0,0-1 0 0 0,0 1 1 0 0,0-1-1 0 0,1 1 0 0 0,-1-1 0 0 0,1 1 0 0 0,0-1 1 0 0,0 1-1 0 0,0-1 0 0 0,0 0 0 0 0,0 1 1 0 0,0-1-1 0 0,1 1 0 0 0,-1-1 0 0 0,1 1 0 0 0,0-1 1 0 0,-1 1-1 0 0,1-1 0 0 0,0 1 0 0 0,1 0 1 0 0,-1 0-1 0 0,2-4 0 0 0,-1 3 476 0 0,0-1-1 0 0,0 0 1 0 0,0 0-1 0 0,-1 0 1 0 0,0 0-1 0 0,0 0 1 0 0,0 0-1 0 0,0-5 1 0 0,-8 86 2959 0 0,-20 38-3922 0 0,22-99 578 0 0,-30 136-202 0 0,14-54-5273 0 0,16-86-931 0 0,2-9 4632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4:07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42 501 6917 0 0,'-2'1'42'0'0,"0"-1"0"0"0,0 0 0 0 0,0 1-1 0 0,0 0 1 0 0,0-1 0 0 0,0 1 0 0 0,1 0 0 0 0,-1 0 0 0 0,0 0 0 0 0,0 0 0 0 0,1 0 0 0 0,-1 1 0 0 0,0-1 0 0 0,1 0 0 0 0,0 1 0 0 0,-1-1 0 0 0,1 1 0 0 0,-2 2 0 0 0,2-2 413 0 0,0 0 0 0 0,0 0 0 0 0,0 1 0 0 0,0-1 0 0 0,1 0 0 0 0,-1 1 0 0 0,1-1 0 0 0,-1 0 0 0 0,1 1 0 0 0,0 3 0 0 0,2-6-427 0 0,0 0 0 0 0,0 0 1 0 0,0 0-1 0 0,0 0 0 0 0,0 0 0 0 0,0-1 0 0 0,0 1 0 0 0,0-1 0 0 0,0 1 1 0 0,0-1-1 0 0,0 0 0 0 0,0 0 0 0 0,0 0 0 0 0,2-2 0 0 0,17-13-995 0 0,-2-2 1 0 0,0-1-1 0 0,-1 0 0 0 0,-2-1 0 0 0,1-1 1 0 0,15-28-1 0 0,67-143-2165 0 0,-55 98 5077 0 0,4 0 2032 0 0,-47 116-181 0 0,-1 15-3281 0 0,-18 64-61 0 0,-7 117-1 0 0,18-3 3372 0 0,6-215-3820 0 0,1 0 0 0 0,0 1 0 0 0,0-1-1 0 0,0 1 1 0 0,0-1 0 0 0,0 0 0 0 0,0 1 0 0 0,0-1 0 0 0,0 1-1 0 0,0-1 1 0 0,0 0 0 0 0,0 1 0 0 0,0-1 0 0 0,1 1 0 0 0,-1-1 0 0 0,0 0-1 0 0,0 1 1 0 0,0-1 0 0 0,0 0 0 0 0,1 1 0 0 0,-1-1 0 0 0,0 0-1 0 0,0 1 1 0 0,1-1 0 0 0,-1 0 0 0 0,0 1 0 0 0,1-1 0 0 0,-1 0 0 0 0,0 0-1 0 0,1 1 1 0 0,-1-1 0 0 0,0 0 0 0 0,1 0 0 0 0,-1 0 0 0 0,0 0 0 0 0,1 1-1 0 0,15-8-15 0 0,11-19-767 0 0,-26 25 721 0 0,21-26-976 0 0,-18 20 927 0 0,1 0 0 0 0,0 1 0 0 0,0-1-1 0 0,0 1 1 0 0,1 1 0 0 0,0-1 0 0 0,0 1 0 0 0,1 0 0 0 0,-1 0 0 0 0,1 1 0 0 0,12-6-1 0 0,-19 10 168 0 0,1 1 0 0 0,0-1 0 0 0,-1 0 0 0 0,1 1-1 0 0,0-1 1 0 0,-1 1 0 0 0,1-1 0 0 0,0 1 0 0 0,-1-1-1 0 0,1 1 1 0 0,-1-1 0 0 0,1 1 0 0 0,-1 0 0 0 0,1-1-1 0 0,-1 1 1 0 0,1 0 0 0 0,-1-1 0 0 0,0 1 0 0 0,1 0-1 0 0,-1-1 1 0 0,0 1 0 0 0,0 0 0 0 0,1 0 0 0 0,-1 0-1 0 0,0-1 1 0 0,0 3 0 0 0,9 36 401 0 0,-2-7 147 0 0,-6-30-519 0 0,-1-1 0 0 0,1 1 1 0 0,-1 0-1 0 0,1-1 0 0 0,0 1 1 0 0,-1-1-1 0 0,1 1 0 0 0,0-1 1 0 0,0 1-1 0 0,0-1 0 0 0,0 0 1 0 0,0 1-1 0 0,1-1 0 0 0,-1 0 1 0 0,0 0-1 0 0,1 0 0 0 0,-1 0 1 0 0,0 0-1 0 0,1 0 0 0 0,-1 0 1 0 0,1 0-1 0 0,0-1 0 0 0,-1 1 1 0 0,1-1-1 0 0,0 1 0 0 0,2 0 1 0 0,-2-2-104 0 0,1 1 1 0 0,0-1 0 0 0,-1 0 0 0 0,1 0-1 0 0,-1 1 1 0 0,1-2 0 0 0,-1 1 0 0 0,1 0-1 0 0,-1 0 1 0 0,0-1 0 0 0,0 1 0 0 0,0-1-1 0 0,1 0 1 0 0,-2 0 0 0 0,3-2 0 0 0,5-6-449 0 0,0 0 1 0 0,-1 0-1 0 0,-1-1 1 0 0,0 0-1 0 0,11-23 1 0 0,-16 27 319 0 0,1 1-1 0 0,-1-1 1 0 0,-1-1 0 0 0,1 1 0 0 0,-1 0 0 0 0,0-15 0 0 0,-1 22 152 0 0,0 0 0 0 0,0 0-1 0 0,-1-1 1 0 0,1 1 0 0 0,0 0-1 0 0,0 0 1 0 0,-1 0 0 0 0,1 0-1 0 0,0-1 1 0 0,0 1 0 0 0,-1 0-1 0 0,1 0 1 0 0,0 0 0 0 0,-1 0 0 0 0,1 0-1 0 0,0 0 1 0 0,0 0 0 0 0,-1 0-1 0 0,1 0 1 0 0,0 0 0 0 0,-1 0-1 0 0,1 0 1 0 0,0 0 0 0 0,0 0-1 0 0,-1 0 1 0 0,1 0 0 0 0,0 0 0 0 0,-1 0-1 0 0,1 1 1 0 0,0-1 0 0 0,0 0-1 0 0,-1 0 1 0 0,1 0 0 0 0,0 0-1 0 0,0 1 1 0 0,-1-1 0 0 0,1 0 0 0 0,0 0-1 0 0,0 0 1 0 0,0 1 0 0 0,-1-1-1 0 0,1 0 1 0 0,0 0 0 0 0,0 1-1 0 0,0-1 1 0 0,0 0 0 0 0,0 0-1 0 0,0 1 1 0 0,-1-1 0 0 0,1 1 0 0 0,-13 11 552 0 0,8-5-325 0 0,0 0-1 0 0,0 0 1 0 0,0 1 0 0 0,1 0 0 0 0,0-1 0 0 0,1 1-1 0 0,0 0 1 0 0,0 1 0 0 0,1-1 0 0 0,0 1-1 0 0,0-1 1 0 0,1 1 0 0 0,-1 11 0 0 0,2-16-211 0 0,0 0 1 0 0,1 0 0 0 0,-1 0-1 0 0,1 0 1 0 0,0 0 0 0 0,0 0 0 0 0,0 0-1 0 0,1 0 1 0 0,-1-1 0 0 0,1 1-1 0 0,0-1 1 0 0,0 1 0 0 0,0-1-1 0 0,0 1 1 0 0,1-1 0 0 0,-1 0 0 0 0,1 0-1 0 0,0 0 1 0 0,0-1 0 0 0,0 1-1 0 0,0-1 1 0 0,0 0 0 0 0,1 1-1 0 0,-1-1 1 0 0,1-1 0 0 0,-1 1 0 0 0,1 0-1 0 0,0-1 1 0 0,0 0 0 0 0,0 0-1 0 0,4 1 1 0 0,56 8-4055 0 0,2-8-4847 0 0,-34-2 6382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4:0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7277 0 0,'-3'21'8115'0'0,"-3"11"-5620"0"0,-9 56-2406 0 0,12 0 1913 0 0,4-88-1998 0 0,0 0 0 0 0,1-1 0 0 0,-1 1-1 0 0,0 0 1 0 0,0 0 0 0 0,0-1-1 0 0,0 1 1 0 0,0 0 0 0 0,0-1 0 0 0,0 1-1 0 0,0-1 1 0 0,0 1 0 0 0,0-1-1 0 0,0 0 1 0 0,0 1 0 0 0,0-1-1 0 0,0-1 1 0 0,22-25-163 0 0,0 0-1 0 0,1 2 1 0 0,2 0-1 0 0,39-28 1 0 0,-62 50 356 0 0,1 0 0 0 0,0 1 0 0 0,0-1 1 0 0,0 1-1 0 0,1 0 0 0 0,-1 0 0 0 0,0 1 1 0 0,1-1-1 0 0,-1 1 0 0 0,10-1 0 0 0,-11 7 5 0 0,-1-1-1 0 0,-1 1 1 0 0,1 0-1 0 0,0 1 0 0 0,-1-1 1 0 0,0 0-1 0 0,-1 0 1 0 0,1 11-1 0 0,-1-5-183 0 0,1 0-1 0 0,0 1 0 0 0,1-1 1 0 0,0 0-1 0 0,0 0 1 0 0,8 19-1 0 0,-8-25-425 0 0,0-1 1 0 0,0 0-1 0 0,0-1 0 0 0,0 1 1 0 0,1 0-1 0 0,0-1 0 0 0,0 1 1 0 0,5 4-1 0 0,-5-6-425 0 0,-1 0 1 0 0,1-1-1 0 0,-1 1 0 0 0,1-1 1 0 0,0 1-1 0 0,-1-1 0 0 0,1 0 1 0 0,0 0-1 0 0,0 0 1 0 0,0-1-1 0 0,0 1 0 0 0,0-1 1 0 0,0 1-1 0 0,3-1 0 0 0,18-2-2808 0 0,-12-5 2641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4:0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46 6337 0 0,'12'-24'801'0'0,"-9"13"577"0"0,-7 12 2078 0 0,-2 8-3256 0 0,0-1 0 0 0,1 1 0 0 0,0 0 0 0 0,1 0 0 0 0,-1 0 0 0 0,2 1 0 0 0,-1-1 0 0 0,2 1 0 0 0,-1 0 0 0 0,1 0 0 0 0,1 0 1 0 0,-1 0-1 0 0,2 11 0 0 0,0-19-189 0 0,0-1 0 0 0,0 0 0 0 0,1 1 0 0 0,-1-1 0 0 0,1 0 0 0 0,-1 0 1 0 0,1 0-1 0 0,0 1 0 0 0,-1-1 0 0 0,1 0 0 0 0,0 0 0 0 0,0 0 0 0 0,0 0 0 0 0,0 0 0 0 0,0 0 1 0 0,0-1-1 0 0,0 1 0 0 0,0 0 0 0 0,0 0 0 0 0,0-1 0 0 0,0 1 0 0 0,0-1 0 0 0,1 1 1 0 0,-1-1-1 0 0,0 1 0 0 0,0-1 0 0 0,1 0 0 0 0,-1 1 0 0 0,0-1 0 0 0,1 0 0 0 0,-1 0 0 0 0,2 0 1 0 0,0 0-12 0 0,1 1 0 0 0,-1-1 0 0 0,1 0 1 0 0,-1 0-1 0 0,0-1 0 0 0,1 1 0 0 0,-1-1 1 0 0,1 0-1 0 0,-1 1 0 0 0,0-1 0 0 0,4-2 1 0 0,-3 0-8 0 0,0 0 0 0 0,0 0 0 0 0,0-1 0 0 0,0 1 1 0 0,-1-1-1 0 0,1 1 0 0 0,-1-1 0 0 0,0-1 0 0 0,0 1 0 0 0,0 0 1 0 0,2-8-1 0 0,-4 10-17 0 0,0-1 0 0 0,0 1 0 0 0,0-1 0 0 0,0 1 0 0 0,-1-1 0 0 0,0 0 0 0 0,1 1 0 0 0,-1-1 0 0 0,0 0 0 0 0,0 1 0 0 0,0-1 0 0 0,-1 0 0 0 0,1 1 0 0 0,-1-1 0 0 0,1 1 0 0 0,-1-1 0 0 0,0 1 0 0 0,0-1 0 0 0,0 1 0 0 0,0-1 0 0 0,-1 1 0 0 0,1 0 0 0 0,-3-3 0 0 0,-8-11-381 0 0,-13-13-878 0 0,2 15-5703 0 0,18 13 5431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02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65 5288 0 0,'3'-5'1275'0'0,"0"0"0"0"0,0 0-1 0 0,-1-1 1 0 0,0 1-1 0 0,0-1 1 0 0,-1 1-1 0 0,1-1 1 0 0,-1 1-1 0 0,1-11 1 0 0,-4 31-1061 0 0,-1 0 0 0 0,0 0 1 0 0,-1-1-1 0 0,-11 28 0 0 0,-4 15-305 0 0,1 11-250 0 0,-42 179-2539 0 0,57-235 1704 0 0,-1 7-340 0 0,3-6-7715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4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6049 0 0,'9'-19'810'0'0,"-7"13"-303"0"0,1 0-1 0 0,0 1 1 0 0,0-1 0 0 0,1 0-1 0 0,-1 1 1 0 0,1 0-1 0 0,0 0 1 0 0,8-8-1 0 0,-11 13-449 0 0,-1 0 0 0 0,0 0-1 0 0,1 0 1 0 0,-1 0 0 0 0,1 1-1 0 0,-1-1 1 0 0,0 0-1 0 0,1 0 1 0 0,-1 0 0 0 0,0 0-1 0 0,1 0 1 0 0,-1 1 0 0 0,0-1-1 0 0,1 0 1 0 0,-1 0-1 0 0,0 1 1 0 0,1-1 0 0 0,-1 0-1 0 0,0 1 1 0 0,0-1 0 0 0,1 0-1 0 0,-1 0 1 0 0,0 1 0 0 0,0-1-1 0 0,0 1 1 0 0,1-1-1 0 0,-1 0 1 0 0,0 1 0 0 0,0-1-1 0 0,0 0 1 0 0,0 1 0 0 0,0-1-1 0 0,0 1 1 0 0,0-1-1 0 0,0 0 1 0 0,0 1 0 0 0,0-1-1 0 0,0 1 1 0 0,0-1 0 0 0,0 0-1 0 0,0 1 1 0 0,0-1-1 0 0,0 1 1 0 0,-1-1 0 0 0,2 27 165 0 0,-1-24-84 0 0,-2 103 68 0 0,2 89-575 0 0,2-160 278 0 0,2-1-1 0 0,1 0 1 0 0,14 52 0 0 0,-5-54-936 0 0,-2-19-1450 0 0,3-8-3634 0 0,-12-5 4931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4:08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79 9237 0 0,'3'-6'663'0'0,"0"1"0"0"0,-1-1 0 0 0,0 0 0 0 0,0 0 0 0 0,-1-1 0 0 0,1 1 0 0 0,-1 0 1 0 0,-1 0-1 0 0,1-1 0 0 0,-1-10 0 0 0,0 24 1591 0 0,0 0-1857 0 0,0 1 0 0 0,0 0 0 0 0,-1-1 0 0 0,0 1 0 0 0,0-1 1 0 0,-3 9-1 0 0,-15 45-435 0 0,3 1 0 0 0,3 1 0 0 0,-9 107 0 0 0,19-45-957 0 0,4-82-553 0 0,4-6-2400 0 0,1-14-3900 0 0,-4-19 5890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4:09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41 166 7825 0 0,'-8'-1'130'0'0,"-17"2"1408"0"0,25 0-1331 0 0,0-1 0 0 0,-1 0 0 0 0,1 0 0 0 0,-1 0-1 0 0,1 1 1 0 0,-1-1 0 0 0,1 0 0 0 0,0 1 0 0 0,-1-1 0 0 0,1 0-1 0 0,0 1 1 0 0,-1-1 0 0 0,1 0 0 0 0,0 1 0 0 0,-1-1 0 0 0,1 0-1 0 0,0 1 1 0 0,0-1 0 0 0,0 1 0 0 0,-1-1 0 0 0,1 1 0 0 0,0-1-1 0 0,0 1 1 0 0,0-1 0 0 0,0 0 0 0 0,0 1 0 0 0,0-1 0 0 0,0 2-1 0 0,1-2-102 0 0,0 1 0 0 0,0 0 0 0 0,1 0 0 0 0,-1 0 0 0 0,0 0 0 0 0,1-1 0 0 0,-1 1 0 0 0,0-1 0 0 0,1 1 0 0 0,-1-1 0 0 0,1 1 0 0 0,-1-1 0 0 0,1 0 0 0 0,-1 0 0 0 0,1 0 0 0 0,-1 0 0 0 0,3 0-1 0 0,30 1 33 0 0,163-1-53 0 0,-165-2-61 0 0,0-1-1 0 0,0-2 1 0 0,39-12 0 0 0,-65 16-16 0 0,0 0 1 0 0,-1-1-1 0 0,1 1 1 0 0,0-2-1 0 0,-1 1 1 0 0,1 0-1 0 0,-1-1 1 0 0,0 0-1 0 0,0-1 1 0 0,0 1-1 0 0,-1-1 1 0 0,1 0-1 0 0,-1 0 1 0 0,1 0-1 0 0,-2 0 1 0 0,1-1-1 0 0,0 0 1 0 0,-1 0-1 0 0,0 0 1 0 0,0 0-1 0 0,0 0 1 0 0,-1-1-1 0 0,1 1 1 0 0,-1-1-1 0 0,-1 1 1 0 0,1-1-1 0 0,-1 0 1 0 0,0 0-1 0 0,0-7 1 0 0,-1 11-6 0 0,-1 1 0 0 0,1-1-1 0 0,-1 1 1 0 0,0 0 0 0 0,0-1 0 0 0,0 1-1 0 0,1-1 1 0 0,-1 1 0 0 0,-1 0 0 0 0,1 0 0 0 0,0 0-1 0 0,0 0 1 0 0,0 0 0 0 0,-1 0 0 0 0,1 0 0 0 0,0 0-1 0 0,-1 0 1 0 0,1 0 0 0 0,-1 1 0 0 0,1-1-1 0 0,-1 1 1 0 0,1-1 0 0 0,-3 0 0 0 0,1 0 25 0 0,0 0 1 0 0,0 0-1 0 0,0 0 0 0 0,0 1 1 0 0,-1-1-1 0 0,1 1 0 0 0,0 0 1 0 0,-1 0-1 0 0,1 0 1 0 0,0 0-1 0 0,-5 1 0 0 0,-3 4 230 0 0,1 0-1 0 0,0 1 0 0 0,0 0 0 0 0,0 1 1 0 0,1 0-1 0 0,0 1 0 0 0,0 0 0 0 0,1 0 1 0 0,0 1-1 0 0,0 0 0 0 0,1 0 0 0 0,0 1 1 0 0,1-1-1 0 0,0 2 0 0 0,0-1 0 0 0,1 1 1 0 0,1-1-1 0 0,0 1 0 0 0,0 1 0 0 0,1-1 1 0 0,1 0-1 0 0,0 1 0 0 0,-1 15 0 0 0,3-24-180 0 0,0 0 0 0 0,1 0 0 0 0,0 1 0 0 0,-1-1 0 0 0,1 0 0 0 0,1 0-1 0 0,-1-1 1 0 0,0 1 0 0 0,0 0 0 0 0,1 0 0 0 0,0 0 0 0 0,0-1 0 0 0,-1 1 0 0 0,1-1 0 0 0,1 0-1 0 0,-1 1 1 0 0,0-1 0 0 0,1 0 0 0 0,-1 0 0 0 0,1 0 0 0 0,-1-1 0 0 0,1 1 0 0 0,0-1 0 0 0,0 1-1 0 0,0-1 1 0 0,0 0 0 0 0,0 0 0 0 0,0 0 0 0 0,0 0 0 0 0,0-1 0 0 0,3 1 0 0 0,15 2-393 0 0,-1 0 0 0 0,1-1 0 0 0,32-2 0 0 0,-35-1-295 0 0,86-6-5164 0 0,0-11-5030 0 0,-83 13 8612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4:10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10945 0 0,'3'39'6754'0'0,"0"0"-2508"0"0,-8 2-3677 0 0,-9 15-544 0 0,-1 1-723 0 0,-24 60-1 0 0,13-61-3993 0 0,-7-4-3995 0 0,21-36 6477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4:35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313 706 2796 0 0,'10'-11'86'0'0,"-14"6"367"0"0,-24 3 893 0 0,16 2-921 0 0,-3 3 79 0 0,-1 0-1 0 0,1 1 1 0 0,0 0-1 0 0,0 1 0 0 0,0 1 1 0 0,-25 13-1 0 0,31-13-396 0 0,0 0 0 0 0,-1 0 0 0 0,2 1 0 0 0,-1 0 0 0 0,1 0 0 0 0,0 1 0 0 0,1 0 0 0 0,0 0 0 0 0,0 1 0 0 0,1 0-1 0 0,0 0 1 0 0,0 1 0 0 0,-8 19 0 0 0,7-11-115 0 0,1 0 0 0 0,1 1 0 0 0,0 0 0 0 0,2-1 0 0 0,0 1 0 0 0,1 0 0 0 0,0 22 0 0 0,2-38 25 0 0,0 1 1 0 0,1-1-1 0 0,-1 1 1 0 0,1-1-1 0 0,0 0 1 0 0,0 1-1 0 0,0-1 0 0 0,0 0 1 0 0,1 0-1 0 0,-1 0 1 0 0,1 0-1 0 0,0 0 1 0 0,0 0-1 0 0,0 0 0 0 0,0-1 1 0 0,1 1-1 0 0,-1-1 1 0 0,1 1-1 0 0,-1-1 1 0 0,1 0-1 0 0,0 0 0 0 0,0 0 1 0 0,0-1-1 0 0,0 1 1 0 0,0-1-1 0 0,0 1 1 0 0,0-1-1 0 0,0 0 0 0 0,1 0 1 0 0,-1 0-1 0 0,0-1 1 0 0,1 1-1 0 0,-1-1 1 0 0,1 0-1 0 0,-1 0 1 0 0,0 0-1 0 0,1 0 0 0 0,-1-1 1 0 0,1 1-1 0 0,4-2 1 0 0,8-7-44 0 0,-1 0 1 0 0,0-1 0 0 0,0-1 0 0 0,-1 0 0 0 0,0-1 0 0 0,-1 0-1 0 0,-1-1 1 0 0,0 0 0 0 0,0-1 0 0 0,11-19 0 0 0,3-8-29 0 0,-2-1-1 0 0,29-71 1 0 0,-32 58 4 0 0,-3-1 0 0 0,-1-1 0 0 0,-4 0 0 0 0,11-93 0 0 0,-7-238 3031 0 0,-27 405-1644 0 0,-1 73-1350 0 0,-1 107 0 0 0,4-39-245 0 0,-1 161-795 0 0,17-257-1154 0 0,-8-58 1692 0 0,1 0-1 0 0,0 0 1 0 0,0-1-1 0 0,1 1 0 0 0,-1 0 1 0 0,1-1-1 0 0,0 1 0 0 0,0-1 1 0 0,0 1-1 0 0,0-1 1 0 0,1 0-1 0 0,-1 0 0 0 0,5 4 1 0 0,-2-5-477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4:36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23 196 7217 0 0,'0'1'36'0'0,"0"-1"0"0"0,0 0 1 0 0,0 0-1 0 0,-1 0 0 0 0,1 0 1 0 0,0 0-1 0 0,0 0 1 0 0,0 0-1 0 0,0 0 0 0 0,0 1 1 0 0,0-1-1 0 0,0 0 0 0 0,0 0 1 0 0,0 0-1 0 0,0 0 0 0 0,0 0 1 0 0,0 0-1 0 0,0 1 0 0 0,0-1 1 0 0,0 0-1 0 0,0 0 1 0 0,0 0-1 0 0,0 0 0 0 0,0 0 1 0 0,0 1-1 0 0,0-1 0 0 0,0 0 1 0 0,0 0-1 0 0,0 0 0 0 0,0 0 1 0 0,0 0-1 0 0,0 0 0 0 0,0 1 1 0 0,0-1-1 0 0,0 0 1 0 0,0 0-1 0 0,1 0 0 0 0,-1 0 1 0 0,0 0-1 0 0,0 0 0 0 0,0 0 1 0 0,0 0-1 0 0,0 1 0 0 0,0-1 1 0 0,0 0-1 0 0,1 0 0 0 0,-1 0 1 0 0,0 0-1 0 0,0 0 1 0 0,0 0-1 0 0,0 0 0 0 0,0 0 1 0 0,0 0-1 0 0,1 0 0 0 0,-1 0 1 0 0,0 0-1 0 0,0 0 0 0 0,0 0 1 0 0,0 0-1 0 0,0 0 1 0 0,1 0-1 0 0,-1 0 0 0 0,0 0 1 0 0,0 0-1 0 0,0 0 0 0 0,0 0 1 0 0,0 0-1 0 0,-1 23 1179 0 0,-7 27-375 0 0,-7 53-1738 0 0,13-59-7082 0 0</inkml:trace>
  <inkml:trace contextRef="#ctx0" brushRef="#br0" timeOffset="1">19 76 7717 0 0,'10'-19'64'0'0,"-12"10"-168"0"0,2 2-100 0 0,0 0-48 0 0,0 0-92 0 0,2 2-60 0 0,-2 0-412 0 0,0-2-121 0 0,2 2-347 0 0,2 1 424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4:36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7929 0 0,'1'1'86'0'0,"0"1"1"0"0,-1-1 0 0 0,1 0 0 0 0,0 0-1 0 0,-1 1 1 0 0,1-1 0 0 0,-1 0-1 0 0,1 1 1 0 0,-1-1 0 0 0,0 0-1 0 0,1 1 1 0 0,-1-1 0 0 0,0 1-1 0 0,0-1 1 0 0,0 1 0 0 0,0-1 0 0 0,0 0-1 0 0,-1 1 1 0 0,1-1 0 0 0,0 1-1 0 0,-1-1 1 0 0,1 0 0 0 0,-1 1-1 0 0,1-1 1 0 0,-1 0 0 0 0,1 1 0 0 0,-1-1-1 0 0,0 0 1 0 0,-1 2 0 0 0,-36 44 1314 0 0,13-17-994 0 0,17-19-426 0 0,-10 18 208 0 0,18-28-180 0 0,0 0-1 0 0,-1 0 1 0 0,1 0-1 0 0,0-1 0 0 0,-1 1 1 0 0,1 0-1 0 0,0 0 1 0 0,0 0-1 0 0,0 0 0 0 0,0 0 1 0 0,0 0-1 0 0,0-1 1 0 0,0 1-1 0 0,0 0 1 0 0,0 0-1 0 0,1 0 0 0 0,-1 0 1 0 0,0 0-1 0 0,0-1 1 0 0,1 1-1 0 0,-1 0 1 0 0,1 0-1 0 0,-1 0 0 0 0,1-1 1 0 0,-1 1-1 0 0,1 0 1 0 0,-1-1-1 0 0,1 1 1 0 0,-1 0-1 0 0,1-1 0 0 0,1 2 1 0 0,60 30 21 0 0,-53-29 80 0 0,1 1 0 0 0,-1 1 1 0 0,0-1-1 0 0,0 1 0 0 0,-1 1 0 0 0,1-1 0 0 0,-1 1 1 0 0,0 1-1 0 0,-1 0 0 0 0,0 0 0 0 0,10 11 1 0 0,-16-15-46 0 0,0 0 1 0 0,0 0-1 0 0,0 1 0 0 0,-1-1 1 0 0,1 0-1 0 0,-1 0 1 0 0,0 0-1 0 0,1 1 1 0 0,-2-1-1 0 0,1 0 1 0 0,0 0-1 0 0,-1 1 0 0 0,1-1 1 0 0,-1 0-1 0 0,0 0 1 0 0,0 0-1 0 0,0 0 1 0 0,0 0-1 0 0,-1 0 1 0 0,1 0-1 0 0,-1 0 0 0 0,0-1 1 0 0,1 1-1 0 0,-5 4 1 0 0,-7 8-802 0 0,0 0 1 0 0,-29 25-1 0 0,26-25-898 0 0,-15 11-5666 0 0,26-23 5978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4:37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73 5396 0 0,'-10'115'10314'0'0,"-28"97"-10304"0"0,9-51 233 0 0,27-149-186 0 0,0 5 324 0 0,-1 0 0 0 0,-1 0 1 0 0,-10 28-1 0 0,16-93-1416 0 0,16-7 831 0 0,12-37-39 0 0,4 0-1 0 0,68-131 1 0 0,-91 203 232 0 0,-3 5 17 0 0,0 0-1 0 0,0 0 1 0 0,2 1-1 0 0,0 0 1 0 0,0 1-1 0 0,1 0 1 0 0,25-21-1 0 0,-36 33 4 0 0,1 1 0 0 0,-1-1-1 0 0,0 1 1 0 0,1-1-1 0 0,-1 1 1 0 0,1 0 0 0 0,-1-1-1 0 0,1 1 1 0 0,0 0 0 0 0,-1-1-1 0 0,1 1 1 0 0,-1 0-1 0 0,1 0 1 0 0,-1 0 0 0 0,1-1-1 0 0,0 1 1 0 0,-1 0-1 0 0,1 0 1 0 0,-1 0 0 0 0,1 0-1 0 0,0 0 1 0 0,-1 0 0 0 0,1 0-1 0 0,0 0 1 0 0,-1 1-1 0 0,1-1 1 0 0,-1 0 0 0 0,1 0-1 0 0,0 0 1 0 0,-1 1-1 0 0,1-1 1 0 0,3 19 229 0 0,-15 27 103 0 0,1-25-415 0 0,0-1 0 0 0,-2 0 0 0 0,0 0 1 0 0,-2-1-1 0 0,0-1 0 0 0,-1 0 1 0 0,-22 20-1 0 0,-34 19-10510 0 0,63-51 9074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4:37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124 115 7025 0 0,'5'-8'667'0'0,"0"0"0"0"0,0-1 0 0 0,-1 0 0 0 0,-1 1-1 0 0,1-1 1 0 0,-1 0 0 0 0,-1-1 0 0 0,0 1 0 0 0,0 0 0 0 0,1-17 0 0 0,-3 26-451 0 0,-17 39 320 0 0,-70 293-493 0 0,56-201-112 0 0,9-12-240 0 0,17-40-3707 0 0,6-78 3763 0 0,-1 0 0 0 0,0 0 1 0 0,0-1-1 0 0,1 1 1 0 0,-1-1-1 0 0,0 1 1 0 0,1 0-1 0 0,-1-1 0 0 0,1 1 1 0 0,-1-1-1 0 0,1 1 1 0 0,-1 0-1 0 0,1-1 0 0 0,-1 0 1 0 0,1 1-1 0 0,-1-1 1 0 0,1 1-1 0 0,0-1 0 0 0,-1 0 1 0 0,1 1-1 0 0,-1-1 1 0 0,1 0-1 0 0,0 0 1 0 0,0 1-1 0 0,0-1 0 0 0,3 0-917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4:38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 4960 0 0,'1'0'28'0'0,"-1"0"-1"0"0,0 0 1 0 0,0-1-1 0 0,1 1 0 0 0,-1 0 1 0 0,0 0-1 0 0,1 0 1 0 0,-1 0-1 0 0,0 0 0 0 0,1 0 1 0 0,-1 0-1 0 0,0 0 1 0 0,1 0-1 0 0,-1 0 0 0 0,0 0 1 0 0,1 0-1 0 0,-1 0 1 0 0,0 0-1 0 0,0 0 0 0 0,1 0 1 0 0,-1 0-1 0 0,0 1 1 0 0,1-1-1 0 0,-1 0 0 0 0,0 0 1 0 0,1 0-1 0 0,-1 0 0 0 0,0 1 1 0 0,0-1-1 0 0,1 0 1 0 0,-1 0-1 0 0,0 0 0 0 0,0 1 1 0 0,0-1-1 0 0,1 0 1 0 0,-1 0-1 0 0,0 1 0 0 0,0-1 1 0 0,-4 16 1020 0 0,-23 27 655 0 0,19-31-1288 0 0,2-3-201 0 0,-27 44 2216 0 0,-34 69 0 0 0,88-149-2226 0 0,0 1-1 0 0,40-37 1 0 0,-60 63-171 0 0,-1-1 0 0 0,1 0 1 0 0,0 0-1 0 0,0 1 0 0 0,-1-1 0 0 0,1 0 0 0 0,0 1 0 0 0,0-1 1 0 0,0 1-1 0 0,0-1 0 0 0,0 1 0 0 0,0 0 0 0 0,0-1 0 0 0,0 1 0 0 0,0 0 1 0 0,0-1-1 0 0,0 1 0 0 0,0 0 0 0 0,0 0 0 0 0,0 0 0 0 0,0 0 1 0 0,0 0-1 0 0,0 0 0 0 0,0 0 0 0 0,0 1 0 0 0,0-1 0 0 0,0 0 1 0 0,0 0-1 0 0,0 1 0 0 0,0-1 0 0 0,0 1 0 0 0,0-1 0 0 0,0 1 1 0 0,0-1-1 0 0,-1 1 0 0 0,1 0 0 0 0,0-1 0 0 0,0 1 0 0 0,0 0 1 0 0,-1 0-1 0 0,1-1 0 0 0,-1 1 0 0 0,1 0 0 0 0,0 1 0 0 0,3 5 127 0 0,0 1-1 0 0,0 0 1 0 0,-1 0-1 0 0,4 15 1 0 0,2 5-44 0 0,-6-22-92 0 0,0-1 1 0 0,0 0 0 0 0,0 0 0 0 0,1 0 0 0 0,-1 0 0 0 0,1 0 0 0 0,0-1 0 0 0,0 0 0 0 0,1 0 0 0 0,0 0-1 0 0,9 6 1 0 0,-11-9-90 0 0,0 1-1 0 0,0-1 1 0 0,0 0-1 0 0,0 0 1 0 0,0-1-1 0 0,0 1 1 0 0,0-1-1 0 0,0 1 1 0 0,0-1-1 0 0,0 0 0 0 0,0 0 1 0 0,1-1-1 0 0,-1 1 1 0 0,0 0-1 0 0,0-1 1 0 0,0 0-1 0 0,0 0 1 0 0,0 0-1 0 0,0 0 1 0 0,0 0-1 0 0,-1-1 1 0 0,1 1-1 0 0,5-4 0 0 0,5-7-393 0 0,-1 1-1 0 0,0-2 0 0 0,0 1 1 0 0,-2-2-1 0 0,1 0 0 0 0,-2 0 1 0 0,0 0-1 0 0,0-1 0 0 0,7-21 0 0 0,0-3 4360 0 0,-11 23-1239 0 0,-5 14-2035 0 0,-2 5-805 0 0,-1 3 252 0 0,0 1-1 0 0,1 0 1 0 0,0 0 0 0 0,1 0 0 0 0,-1 0 0 0 0,1 0 0 0 0,1 0 0 0 0,-1 0 0 0 0,2 14-1 0 0,-1-14-43 0 0,0-6-5 0 0,0 1-1 0 0,1 0 1 0 0,-1-1-1 0 0,1 1 1 0 0,-1-1 0 0 0,1 1-1 0 0,-1-1 1 0 0,1 0-1 0 0,0 1 1 0 0,0-1-1 0 0,0 0 1 0 0,0 1 0 0 0,0-1-1 0 0,0 0 1 0 0,0 0-1 0 0,0 0 1 0 0,0 0-1 0 0,0 0 1 0 0,1 0 0 0 0,-1 0-1 0 0,0 0 1 0 0,1-1-1 0 0,-1 1 1 0 0,1 0 0 0 0,-1-1-1 0 0,1 1 1 0 0,-1-1-1 0 0,1 0 1 0 0,-1 1-1 0 0,4-1 1 0 0,-2 1-20 0 0,1-1-1 0 0,-1 1 1 0 0,1-1-1 0 0,-1 0 1 0 0,1 0-1 0 0,-1 0 1 0 0,1-1 0 0 0,-1 1-1 0 0,1-1 1 0 0,-1 0-1 0 0,0 0 1 0 0,6-2-1 0 0,-3-1-51 0 0,0 0 0 0 0,1 1 0 0 0,0-1-1 0 0,-1 1 1 0 0,1 1 0 0 0,0 0-1 0 0,0 0 1 0 0,12-2 0 0 0,-18 4 50 0 0,0 1 0 0 0,-1-1 0 0 0,1 1 0 0 0,0-1 0 0 0,0 1 0 0 0,-1-1 0 0 0,1 1 0 0 0,0 0-1 0 0,-1-1 1 0 0,1 1 0 0 0,0 0 0 0 0,-1-1 0 0 0,1 1 0 0 0,-1 0 0 0 0,0 0 0 0 0,1 0 0 0 0,-1-1 0 0 0,0 1 0 0 0,1 0 0 0 0,-1 0 0 0 0,0 0 0 0 0,0 0 0 0 0,0 0 0 0 0,1 0 0 0 0,-1 0 0 0 0,0 0 0 0 0,-1-1 0 0 0,1 3 0 0 0,0 33 47 0 0,0-29 141 0 0,-1 9-240 0 0,-2 0 0 0 0,0-1 0 0 0,-1 1 0 0 0,-5 15 0 0 0,-1 4-103 0 0,0 4-175 0 0,-12 44-273 0 0,-35 92 0 0 0,49-153 614 0 0,-2 0 1 0 0,-1-1-1 0 0,0 0 1 0 0,-2 0-1 0 0,0-1 0 0 0,-1-1 1 0 0,-1 0-1 0 0,-1-2 1 0 0,-18 18-1 0 0,32-34 2 0 0,1 1-1 0 0,-1 0 1 0 0,0-1-1 0 0,1 1 1 0 0,-1-1 0 0 0,0 0-1 0 0,0 1 1 0 0,0-1 0 0 0,0 0-1 0 0,0 0 1 0 0,0 0 0 0 0,0-1-1 0 0,0 1 1 0 0,-1 0-1 0 0,1-1 1 0 0,0 0 0 0 0,0 1-1 0 0,-1-1 1 0 0,1 0 0 0 0,0 0-1 0 0,0 0 1 0 0,-5-1-1 0 0,6 0-1 0 0,-1-1 0 0 0,1 1 0 0 0,-1-1 0 0 0,1 1 0 0 0,-1-1-1 0 0,1 0 1 0 0,0 0 0 0 0,0 1 0 0 0,0-1 0 0 0,0 0 0 0 0,0 0 0 0 0,0 0-1 0 0,1 0 1 0 0,-1 0 0 0 0,1 0 0 0 0,-1 0 0 0 0,1-1 0 0 0,0 1-1 0 0,0 0 1 0 0,0 0 0 0 0,0 0 0 0 0,0 0 0 0 0,0-3 0 0 0,1-13 10 0 0,1-1 0 0 0,1 0 0 0 0,1 1 1 0 0,0 0-1 0 0,1-1 0 0 0,1 2 0 0 0,1-1 0 0 0,10-19 1 0 0,1 2-27 0 0,2 1 0 0 0,45-59 0 0 0,-32 54-586 0 0,2 2-1 0 0,2 1 1 0 0,77-60-1 0 0,53-16-9708 0 0,-136 94 8542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4:39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8017 0 0,'0'13'5703'0'0,"-8"17"-3477"0"0,-16 42-1382 0 0,20-62-281 0 0,3-5-688 0 0,-15 40 454 0 0,-16 72 0 0 0,25-47-6947 0 0,15-68 2220 0 0,-5-2 2580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4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16 224 14833 0 0,'-1'0'55'0'0,"0"0"0"0"0,1 0 1 0 0,-1-1-1 0 0,0 1 0 0 0,0 0 0 0 0,1-1 0 0 0,-1 1 0 0 0,0 0 0 0 0,1-1 0 0 0,-1 1 0 0 0,0-1 0 0 0,1 1 0 0 0,-1-1 0 0 0,1 1 0 0 0,-1-1 0 0 0,0 1 0 0 0,1-1 0 0 0,0 0 1 0 0,-1 1-1 0 0,1-1 0 0 0,-1 0 0 0 0,1 1 0 0 0,0-1 0 0 0,-1 0 0 0 0,1 0 0 0 0,0 1 0 0 0,0-1 0 0 0,0 0 0 0 0,0 0 0 0 0,-1 1 0 0 0,1-1 0 0 0,1-2 0 0 0,-1 1 59 0 0,1 0 0 0 0,0-1 1 0 0,0 1-1 0 0,0 0 0 0 0,0 0 0 0 0,0 0 0 0 0,1 0 0 0 0,-1 0 0 0 0,1 0 0 0 0,2-4 0 0 0,5-2 75 0 0,0 0 1 0 0,0 1-1 0 0,17-12 0 0 0,14-3-880 0 0,0 2 0 0 0,75-25 0 0 0,22 6-7001 0 0,-102 31 5412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4:39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8861 0 0,'3'-3'79'0'0,"0"0"0"0"0,0 0 1 0 0,-1 0-1 0 0,1 0 0 0 0,-1 0 1 0 0,0-1-1 0 0,0 1 0 0 0,0-1 1 0 0,0 0-1 0 0,2-6 0 0 0,4-6-1252 0 0,4 15-4491 0 0,-8 1 4252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4:40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33 5881 0 0,'3'-3'450'0'0,"0"0"0"0"0,0 0 1 0 0,0 1-1 0 0,0-1 1 0 0,1 1-1 0 0,-1 0 1 0 0,1-1-1 0 0,-1 1 1 0 0,1 1-1 0 0,0-1 1 0 0,0 1-1 0 0,0-1 0 0 0,0 1 1 0 0,0 0-1 0 0,8-1 1 0 0,-11 8-242 0 0,0-1 1 0 0,0 0-1 0 0,0 0 0 0 0,-1 0 1 0 0,0 1-1 0 0,0-1 0 0 0,0 0 1 0 0,-2 8-1 0 0,-55 184 531 0 0,-17 73-2747 0 0,71-247-767 0 0,2 1-4089 0 0,1-22 5755 0 0</inkml:trace>
  <inkml:trace contextRef="#ctx0" brushRef="#br0" timeOffset="1">15 485 10913 0 0,'-8'-15'1826'0'0,"2"1"4000"0"0,6 13-5709 0 0,1-1 0 0 0,-1 1 0 0 0,1 0 0 0 0,0 0 1 0 0,-1 0-1 0 0,1-1 0 0 0,0 1 0 0 0,0 0 0 0 0,0 0 1 0 0,0 0-1 0 0,0 0 0 0 0,0 1 0 0 0,0-1 0 0 0,0 0 1 0 0,3-1-1 0 0,29-19-75 0 0,2 1 1 0 0,0 2-1 0 0,63-23 0 0 0,45-8-6630 0 0,-88 31 1497 0 0,-28 8 2738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4:40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89 4600 0 0,'4'-13'675'0'0,"-3"8"-288"0"0,1 0 0 0 0,-1 0 0 0 0,0 0 0 0 0,0 0 1 0 0,0-1-1 0 0,-1 1 0 0 0,0 0 0 0 0,0-6 0 0 0,-1 10-296 0 0,1-1 0 0 0,-1 1 0 0 0,1 0 0 0 0,-1-1 0 0 0,0 1 0 0 0,0 0 0 0 0,0 0 0 0 0,0-1 0 0 0,0 1 0 0 0,0 0 0 0 0,0 0 1 0 0,0 0-1 0 0,-1 0 0 0 0,1 0 0 0 0,0 0 0 0 0,-1 1 0 0 0,1-1 0 0 0,0 0 0 0 0,-1 1 0 0 0,1-1 0 0 0,-1 1 0 0 0,1-1 0 0 0,-1 1 0 0 0,1 0 0 0 0,-1 0 0 0 0,1-1 0 0 0,-1 1 0 0 0,1 0 0 0 0,-1 0 0 0 0,1 1 0 0 0,-1-1 0 0 0,-1 0 0 0 0,-1 1 13 0 0,0 0-1 0 0,0 0 1 0 0,0 1-1 0 0,0-1 1 0 0,0 1 0 0 0,0 0-1 0 0,1 0 1 0 0,-1 0-1 0 0,1 0 1 0 0,-1 0 0 0 0,-5 6-1 0 0,-36 35 442 0 0,36-34-531 0 0,0 1 0 0 0,1 0 0 0 0,-1 1 0 0 0,2-1 0 0 0,0 1 0 0 0,0 1 0 0 0,1-1 0 0 0,0 1 0 0 0,1 0 0 0 0,1 1 1 0 0,0-1-1 0 0,0 1 0 0 0,1 0 0 0 0,1 0 0 0 0,-1 15 0 0 0,3-27-11 0 0,0 0 0 0 0,0 1 0 0 0,1-1 0 0 0,-1 0 0 0 0,0 1 0 0 0,1-1 0 0 0,-1 0 0 0 0,1 0 1 0 0,-1 0-1 0 0,1 1 0 0 0,0-1 0 0 0,0 0 0 0 0,-1 0 0 0 0,1 0 0 0 0,0 0 0 0 0,0 0 0 0 0,0 0 0 0 0,0 0 0 0 0,0 0 0 0 0,0-1 0 0 0,1 1 0 0 0,-1 0 0 0 0,0-1 1 0 0,0 1-1 0 0,0 0 0 0 0,1-1 0 0 0,-1 0 0 0 0,0 1 0 0 0,1-1 0 0 0,-1 0 0 0 0,0 1 0 0 0,1-1 0 0 0,-1 0 0 0 0,3 0 0 0 0,0 0-20 0 0,0 0 0 0 0,0 0 0 0 0,0 0 0 0 0,0-1 0 0 0,1 1 0 0 0,-1-1 0 0 0,0 0 1 0 0,-1 0-1 0 0,1-1 0 0 0,4-1 0 0 0,-7 3 12 0 0,13-8-122 0 0,0 0 1 0 0,-1-1-1 0 0,0-1 0 0 0,19-17 1 0 0,-28 23 15 0 0,0-1 1 0 0,-1 0 0 0 0,0 0-1 0 0,0 0 1 0 0,0 0 0 0 0,0 0-1 0 0,-1-1 1 0 0,0 1 0 0 0,0-1-1 0 0,0 1 1 0 0,-1-1 0 0 0,0 0-1 0 0,0 0 1 0 0,0 0 0 0 0,-1 1-1 0 0,0-7 1 0 0,0 9-52 0 0,0 1-1 0 0,0 0 1 0 0,-1 0 0 0 0,1 0-1 0 0,-1 0 1 0 0,1 0 0 0 0,-1 0-1 0 0,0 0 1 0 0,0 0 0 0 0,0 0-1 0 0,0 0 1 0 0,-2-3 0 0 0,-7-16-4948 0 0,10 17 4031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4:4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7517 0 0,'0'0'79'0'0,"0"-1"0"0"0,1 0-1 0 0,-1 0 1 0 0,1 0 0 0 0,-1 1 0 0 0,1-1 0 0 0,-1 0 0 0 0,1 1 0 0 0,-1-1 0 0 0,1 1 0 0 0,0-1 0 0 0,-1 0 0 0 0,1 1 0 0 0,0 0-1 0 0,-1-1 1 0 0,1 1 0 0 0,0-1 0 0 0,0 1 0 0 0,0 0 0 0 0,-1-1 0 0 0,1 1 0 0 0,0 0 0 0 0,0 0 0 0 0,0 0 0 0 0,0 0 0 0 0,-1 0-1 0 0,1 0 1 0 0,0 0 0 0 0,0 0 0 0 0,0 0 0 0 0,1 0 0 0 0,-1 1 133 0 0,0 1-1 0 0,-1-1 1 0 0,1 0-1 0 0,0 0 1 0 0,0 1 0 0 0,-1-1-1 0 0,1 1 1 0 0,-1-1 0 0 0,1 1-1 0 0,-1-1 1 0 0,0 1-1 0 0,1-1 1 0 0,-1 1 0 0 0,0-1-1 0 0,0 3 1 0 0,0 6 221 0 0,0 1 0 0 0,0-1 0 0 0,-2 0 0 0 0,-2 15 0 0 0,-2-3-190 0 0,0 1-1 0 0,2-1 1 0 0,0 1 0 0 0,0 31 0 0 0,38-89-310 0 0,-17 16 569 0 0,1 1 1 0 0,30-24 0 0 0,-41 37-94 0 0,-1 0 0 0 0,0 1 0 0 0,1 0 0 0 0,0 1 0 0 0,0 0 0 0 0,0 0 0 0 0,1 0 0 0 0,-1 1 0 0 0,1 0 0 0 0,-1 0 0 0 0,1 1 0 0 0,13-1 0 0 0,-14 4-386 0 0,-1 1 1 0 0,0 0-1 0 0,0 1 0 0 0,0-1 1 0 0,-1 1-1 0 0,1 0 0 0 0,-1 1 1 0 0,0 0-1 0 0,6 6 0 0 0,-3-3-254 0 0,48 37-5298 0 0,-44-37 2461 0 0,0-1-1 0 0,0 0 1 0 0,15 6 0 0 0,-12-7 1379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5:22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2808 0 0,'7'0'1733'0'0,"3"1"1099"0"0,-14 3-1977 0 0,-16 16-819 0 0,2 4 37 0 0,0 1 0 0 0,-16 31 0 0 0,29-45 119 0 0,0-1 0 0 0,1 1 0 0 0,0 0 0 0 0,1 0 1 0 0,0 0-1 0 0,1 0 0 0 0,0 1 0 0 0,-1 21 0 0 0,3-33-138 0 0,0 1-1 0 0,0 0 1 0 0,0-1-1 0 0,1 1 1 0 0,-1 0-1 0 0,0-1 1 0 0,0 1-1 0 0,0 0 1 0 0,1-1-1 0 0,-1 1 1 0 0,0-1-1 0 0,1 1 1 0 0,-1 0-1 0 0,0-1 1 0 0,1 1 0 0 0,-1-1-1 0 0,1 1 1 0 0,-1-1-1 0 0,1 1 1 0 0,-1-1-1 0 0,1 1 1 0 0,-1-1-1 0 0,1 0 1 0 0,0 1-1 0 0,-1-1 1 0 0,1 0-1 0 0,-1 1 1 0 0,1-1-1 0 0,0 0 1 0 0,-1 0-1 0 0,1 0 1 0 0,0 0-1 0 0,-1 1 1 0 0,1-1-1 0 0,0 0 1 0 0,-1 0-1 0 0,1 0 1 0 0,0 0-1 0 0,0-1 1 0 0,-1 1-1 0 0,1 0 1 0 0,0 0-1 0 0,-1 0 1 0 0,1 0-1 0 0,0-1 1 0 0,-1 1 0 0 0,2-1-1 0 0,29-14 543 0 0,-14 1-61 0 0,-1-1 1 0 0,0-1 0 0 0,-1-1 0 0 0,-1 0-1 0 0,0 0 1 0 0,18-34 0 0 0,-32 51-509 0 0,0 0 0 0 0,0 0 0 0 0,0 0-1 0 0,0 0 1 0 0,0 0 0 0 0,0 1 0 0 0,0-1 0 0 0,0 0 0 0 0,0 0 0 0 0,0 0 0 0 0,0 0-1 0 0,0 0 1 0 0,1 0 0 0 0,-1 1 0 0 0,0-1 0 0 0,0 0 0 0 0,0 0 0 0 0,0 0 0 0 0,0 0 0 0 0,0 0-1 0 0,0 0 1 0 0,0 0 0 0 0,0 0 0 0 0,1 0 0 0 0,-1 1 0 0 0,0-1 0 0 0,0 0 0 0 0,0 0-1 0 0,0 0 1 0 0,0 0 0 0 0,0 0 0 0 0,1 0 0 0 0,-1 0 0 0 0,0 0 0 0 0,0 0 0 0 0,0 0-1 0 0,0 0 1 0 0,0 0 0 0 0,1 0 0 0 0,-1 0 0 0 0,0 0 0 0 0,0 0 0 0 0,0 0 0 0 0,0 0 0 0 0,0 0-1 0 0,0 0 1 0 0,1 0 0 0 0,-1 0 0 0 0,0-1 0 0 0,0 1 0 0 0,0 0 0 0 0,0 0 0 0 0,0 0-1 0 0,0 0 1 0 0,0 0 0 0 0,1 0 0 0 0,-1 0 0 0 0,0 0 0 0 0,0 0 0 0 0,0-1 0 0 0,0 1-1 0 0,0 0 1 0 0,4 22-41 0 0,4 20-3399 0 0,-6-39 2798 0 0,-1-1 0 0 0,1 1 0 0 0,0-1 0 0 0,0 0 0 0 0,-1 0 1 0 0,1 1-1 0 0,1-1 0 0 0,-1-1 0 0 0,0 1 0 0 0,0 0 0 0 0,1-1 0 0 0,-1 1 0 0 0,1-1 1 0 0,-1 1-1 0 0,1-1 0 0 0,0 0 0 0 0,0 0 0 0 0,-1-1 0 0 0,1 1 0 0 0,0 0 0 0 0,3-1 1 0 0,0 0-312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5:2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5801 0 0,'16'-12'1020'0'0,"5"0"5104"0"0,-20 12-6000 0 0,0 0 0 0 0,0 1 0 0 0,-1-1 0 0 0,1 0 0 0 0,0 1-1 0 0,0-1 1 0 0,0 1 0 0 0,-1 0 0 0 0,1-1 0 0 0,0 1 0 0 0,-1-1-1 0 0,1 1 1 0 0,-1 0 0 0 0,1 0 0 0 0,0-1 0 0 0,-1 1 0 0 0,0 0-1 0 0,1 0 1 0 0,-1 0 0 0 0,1 0 0 0 0,-1-1 0 0 0,0 1 0 0 0,0 0-1 0 0,1 0 1 0 0,-1 0 0 0 0,0 0 0 0 0,0 0 0 0 0,0 0 0 0 0,0 0-1 0 0,0 1 1 0 0,7 65 122 0 0,-2 0-1 0 0,-5 97 1 0 0,-2-64 124 0 0,2-100-388 0 0,0-38-435 0 0,2-9 352 0 0,3 0 1 0 0,1 0 0 0 0,3 0 0 0 0,2 1 0 0 0,1 1-1 0 0,30-72 1 0 0,-33 98 127 0 0,0 1-1 0 0,1 0 1 0 0,13-18 0 0 0,-19 30-36 0 0,0 0 1 0 0,0 1 0 0 0,0 0 0 0 0,1 0 0 0 0,0 0-1 0 0,0 1 1 0 0,0 0 0 0 0,0 0 0 0 0,1 0-1 0 0,0 0 1 0 0,-1 1 0 0 0,1 0 0 0 0,9-3 0 0 0,-15 6 12 0 0,1-1 0 0 0,0 1 0 0 0,-1-1 0 0 0,1 1 0 0 0,-1 0 0 0 0,1-1 1 0 0,0 1-1 0 0,-1 0 0 0 0,1 0 0 0 0,0 0 0 0 0,-1 0 0 0 0,1-1 1 0 0,0 1-1 0 0,-1 0 0 0 0,1 0 0 0 0,0 0 0 0 0,-1 0 0 0 0,1 1 1 0 0,0-1-1 0 0,0 0 0 0 0,-1 0 0 0 0,1 0 0 0 0,-1 0 0 0 0,1 1 0 0 0,0-1 1 0 0,-1 0-1 0 0,1 1 0 0 0,0-1 0 0 0,-1 0 0 0 0,1 1 0 0 0,-1-1 1 0 0,1 1-1 0 0,-1-1 0 0 0,1 1 0 0 0,-1-1 0 0 0,1 1 0 0 0,-1-1 1 0 0,0 1-1 0 0,1-1 0 0 0,-1 1 0 0 0,0 0 0 0 0,1-1 0 0 0,-1 1 0 0 0,0-1 1 0 0,0 1-1 0 0,0 0 0 0 0,0-1 0 0 0,1 1 0 0 0,-1 0 0 0 0,0 0 1 0 0,0-1-1 0 0,0 1 0 0 0,0 0 0 0 0,0-1 0 0 0,-1 1 0 0 0,1 0 1 0 0,0-1-1 0 0,0 1 0 0 0,0 0 0 0 0,-1-1 0 0 0,1 1 0 0 0,0-1 0 0 0,0 1 1 0 0,-1 0-1 0 0,0 0 0 0 0,-21 39 169 0 0,6-17-293 0 0,-1-1 0 0 0,-33 31 0 0 0,-14 2-6779 0 0,56-49 1279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5:23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5020 0 0,'1'0'167'0'0,"0"-1"0"0"0,1 1 0 0 0,-1-1 0 0 0,0 1 0 0 0,0 0-1 0 0,0-1 1 0 0,1 1 0 0 0,-1 0 0 0 0,0 0 0 0 0,0 0 0 0 0,1 0-1 0 0,-1 0 1 0 0,0 0 0 0 0,0 0 0 0 0,1 0 0 0 0,-1 0 0 0 0,0 1-1 0 0,0-1 1 0 0,1 0 0 0 0,-1 1 0 0 0,0-1 0 0 0,0 1 0 0 0,0-1-1 0 0,0 1 1 0 0,0 0 0 0 0,0 0 0 0 0,0-1 0 0 0,0 1 0 0 0,0 0-1 0 0,0 0 1 0 0,0 0 0 0 0,0 0 0 0 0,0 2 0 0 0,1 2 330 0 0,0 0 1 0 0,-1 0 0 0 0,0 0-1 0 0,0 0 1 0 0,-1 0-1 0 0,1 0 1 0 0,-1 7-1 0 0,0-3-658 0 0,11 332 734 0 0,-11-337-496 0 0,4 27 800 0 0,0-32-634 0 0,3-17-412 0 0,19-82 9 0 0,-13 41 133 0 0,3 0 0 0 0,3 1 0 0 0,2 2 0 0 0,34-67 0 0 0,-53 120 40 0 0,-1 1 19 0 0,0 0-1 0 0,-1 1 0 0 0,1-1 0 0 0,0 0 1 0 0,0 1-1 0 0,0-1 0 0 0,0 1 1 0 0,1-1-1 0 0,-1 1 0 0 0,0-1 0 0 0,1 1 1 0 0,-1 0-1 0 0,1 0 0 0 0,-1 0 1 0 0,1 0-1 0 0,-1 0 0 0 0,1 0 0 0 0,0 0 1 0 0,-1 0-1 0 0,1 0 0 0 0,2 0 1 0 0,-3 2-12 0 0,-1-1 1 0 0,0 1-1 0 0,1 0 1 0 0,-1-1-1 0 0,1 1 1 0 0,-1 0-1 0 0,0-1 1 0 0,0 1-1 0 0,1 0 1 0 0,-1-1-1 0 0,0 1 1 0 0,0 0-1 0 0,0 0 1 0 0,0-1-1 0 0,0 1 1 0 0,0 0-1 0 0,0-1 1 0 0,0 1-1 0 0,0 0 1 0 0,0 0-1 0 0,0-1 1 0 0,0 1-1 0 0,-1 0 1 0 0,1 0-1 0 0,0-1 1 0 0,0 1-1 0 0,-2 1 1 0 0,-4 19 119 0 0,-6 1-347 0 0,0-1 0 0 0,-1-1 0 0 0,-25 29-1 0 0,-1-6-5794 0 0,35-34 1392 0 0,1-7 2993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5:26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43 2620 0 0,'8'-9'290'0'0,"-6"8"170"0"0,0-1 0 0 0,0 1 0 0 0,-1-1 0 0 0,1 0 0 0 0,0 0-1 0 0,-1 0 1 0 0,1 0 0 0 0,-1 0 0 0 0,0 0 0 0 0,0 0 0 0 0,0 0 0 0 0,0-1 0 0 0,1-1 0 0 0,-2 3-325 0 0,-6-1 1086 0 0,6 2-1219 0 0,0 0 1 0 0,0 0-1 0 0,-1-1 1 0 0,1 1 0 0 0,0 0-1 0 0,-1 0 1 0 0,1 0-1 0 0,0 0 1 0 0,-1 0 0 0 0,1 0-1 0 0,0-1 1 0 0,-1 1-1 0 0,1 0 1 0 0,0 0 0 0 0,-1 0-1 0 0,1 0 1 0 0,0 0-1 0 0,-1 0 1 0 0,1 0 0 0 0,0 0-1 0 0,-1 0 1 0 0,1 1 0 0 0,-1-1-1 0 0,1 0 1 0 0,0 0-1 0 0,0 0 1 0 0,-1 0 0 0 0,1 0-1 0 0,0 1 1 0 0,-1-1-1 0 0,1 0 1 0 0,0 0 0 0 0,-1 0-1 0 0,1 1 1 0 0,0-1-1 0 0,0 0 1 0 0,0 1 0 0 0,-1-1-1 0 0,1 0 1 0 0,0 0-1 0 0,0 1 1 0 0,0-1 0 0 0,0 0-1 0 0,-1 1 1 0 0,1-1-1 0 0,0 1 1 0 0,-8 10 54 0 0,1 0 0 0 0,0 0 0 0 0,0 1 0 0 0,1 0 0 0 0,1 0 0 0 0,0 0-1 0 0,1 1 1 0 0,0-1 0 0 0,0 1 0 0 0,2 0 0 0 0,0 1 0 0 0,-1 22 0 0 0,3-33-36 0 0,0 0 1 0 0,0 0-1 0 0,0-1 1 0 0,1 1-1 0 0,0 0 1 0 0,-1 0-1 0 0,1 0 1 0 0,0 0-1 0 0,0-1 0 0 0,0 1 1 0 0,1 0-1 0 0,-1-1 1 0 0,1 1-1 0 0,-1-1 1 0 0,1 0-1 0 0,0 1 1 0 0,0-1-1 0 0,0 0 0 0 0,0 0 1 0 0,0 0-1 0 0,1 0 1 0 0,-1-1-1 0 0,1 1 1 0 0,-1-1-1 0 0,1 1 0 0 0,-1-1 1 0 0,1 0-1 0 0,0 0 1 0 0,5 1-1 0 0,-2 0 72 0 0,0-1 0 0 0,0 0 0 0 0,0 0 0 0 0,0-1 0 0 0,0 0 0 0 0,0 0 0 0 0,0 0 0 0 0,0-1 0 0 0,0 0 0 0 0,0 0 0 0 0,-1-1 1 0 0,1 1-1 0 0,7-4 0 0 0,-7 2-11 0 0,1 1 0 0 0,-1-1 0 0 0,0-1 0 0 0,0 1 0 0 0,0-1 0 0 0,-1 0 1 0 0,1-1-1 0 0,-1 1 0 0 0,0-1 0 0 0,0 0 0 0 0,0 0 0 0 0,-1-1 0 0 0,0 1 0 0 0,0-1 1 0 0,0 0-1 0 0,-1 0 0 0 0,0 0 0 0 0,0 0 0 0 0,-1-1 0 0 0,1 1 0 0 0,-1-1 1 0 0,-1 0-1 0 0,1 0 0 0 0,-1 0 0 0 0,0-8 0 0 0,-1 12-74 0 0,-1 0 0 0 0,0 1 0 0 0,0-1 0 0 0,0 0 0 0 0,0 1 0 0 0,0-1 0 0 0,0 1 0 0 0,-1-1 0 0 0,1 1 0 0 0,-1 0 0 0 0,0 0 0 0 0,1-1 0 0 0,-1 1 0 0 0,0 0 0 0 0,0 0 0 0 0,-1 1 0 0 0,-3-4 0 0 0,-42-24-1831 0 0,39 27 347 0 0,-1-1-1799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5:26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 4068 0 0,'13'15'481'0'0,"14"17"1935"0"0,-11-11 3033 0 0,-18-44 1228 0 0,3 12-6622 0 0,1 0 0 0 0,0 0 0 0 0,1 0 0 0 0,0 0 0 0 0,7-17-1 0 0,-3 17-165 0 0,0 0-1 0 0,1 1 1 0 0,1 0-1 0 0,-1 0 1 0 0,2 1-1 0 0,-1 0 1 0 0,1 1-1 0 0,1 0 1 0 0,14-9-1 0 0,19-6-3149 0 0,0 8-3500 0 0,-27 11 4551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5:2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69 3264 0 0,'0'-2'69'0'0,"0"1"-1"0"0,1 0 1 0 0,-1-1 0 0 0,0 1-1 0 0,0-1 1 0 0,0 1-1 0 0,0 0 1 0 0,0-1-1 0 0,0 1 1 0 0,-1 0-1 0 0,1-1 1 0 0,0 1-1 0 0,-1 0 1 0 0,1-1 0 0 0,-1 1-1 0 0,1 0 1 0 0,-1 0-1 0 0,0-1 1 0 0,1 1-1 0 0,-1 0 1 0 0,0 0-1 0 0,-1-2 1 0 0,-1 1 142 0 0,0-1 0 0 0,0 1 0 0 0,0-1 0 0 0,-1 1 0 0 0,1 0 0 0 0,-1 0 0 0 0,1 0 0 0 0,-5-1 0 0 0,-2 0 339 0 0,0 0 1 0 0,0 0-1 0 0,0 1 1 0 0,-1 0-1 0 0,-16 0 1 0 0,25 2-471 0 0,0 1 0 0 0,1-1 0 0 0,-1 1 0 0 0,1 0 0 0 0,-1 0 0 0 0,1-1 0 0 0,-1 1 0 0 0,1 0 0 0 0,-1 1 0 0 0,1-1 0 0 0,0 0 0 0 0,0 0 0 0 0,-1 0 0 0 0,1 1-1 0 0,0-1 1 0 0,0 1 0 0 0,0-1 0 0 0,0 3 0 0 0,-18 31 532 0 0,17-31-522 0 0,-8 19 49 0 0,2 1-1 0 0,0 1 1 0 0,2 0-1 0 0,0 0 1 0 0,-3 38 0 0 0,1 128-292 0 0,9-146-604 0 0,1-1-1 0 0,9 50 0 0 0,-6-59-5550 0 0,-5-30 5078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50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3764 0 0,'3'-3'609'0'0,"0"1"0"0"0,1-1-1 0 0,-1 0 1 0 0,0-1-1 0 0,-1 1 1 0 0,1-1 0 0 0,0 1-1 0 0,-1-1 1 0 0,0 0-1 0 0,0 1 1 0 0,0-1 0 0 0,0 0-1 0 0,-1-1 1 0 0,0 1-1 0 0,2-6 1 0 0,-4 100 3948 0 0,-3 53-4884 0 0,3-100 703 0 0,0 143-457 0 0,2-142-3784 0 0,-1-1-4341 0 0,0-37 6558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5:2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37 180 7293 0 0,'-1'-4'181'0'0,"-1"0"0"0"0,0 0 0 0 0,0 0 0 0 0,0 1 1 0 0,-1-1-1 0 0,1 1 0 0 0,-1-1 0 0 0,-4-3 0 0 0,-3-5 480 0 0,9 11-631 0 0,1-1-1 0 0,-1 1 0 0 0,1 0 1 0 0,0-1-1 0 0,0 1 0 0 0,-1-1 1 0 0,1 1-1 0 0,0 0 0 0 0,0-1 1 0 0,0 1-1 0 0,0-1 0 0 0,1 1 1 0 0,-1-1-1 0 0,0 1 0 0 0,1 0 1 0 0,-1-1-1 0 0,1 1 0 0 0,-1 0 1 0 0,1-1-1 0 0,-1 1 0 0 0,1 0 1 0 0,0 0-1 0 0,0-1 0 0 0,0 1 1 0 0,0 0-1 0 0,0 0 0 0 0,0 0 1 0 0,0 0-1 0 0,0 0 0 0 0,0 0 1 0 0,0 0-1 0 0,0 1 0 0 0,1-1 1 0 0,0 0-1 0 0,45-29-104 0 0,-29 20-397 0 0,0 2 0 0 0,1 0 0 0 0,0 1-1 0 0,0 1 1 0 0,1 1 0 0 0,0 0 0 0 0,-1 2 0 0 0,31-2 0 0 0,-48 5 559 0 0,0 1 0 0 0,-1-1 0 0 0,1 1 0 0 0,0 0 0 0 0,-1 0-1 0 0,1 0 1 0 0,-1 0 0 0 0,1 0 0 0 0,-1 0 0 0 0,0 0 0 0 0,1 0 0 0 0,-1 0-1 0 0,0 1 1 0 0,0-1 0 0 0,0 1 0 0 0,0-1 0 0 0,0 1 0 0 0,0-1 0 0 0,0 1 0 0 0,0-1-1 0 0,-1 1 1 0 0,1 0 0 0 0,-1-1 0 0 0,1 1 0 0 0,-1 0 0 0 0,0 0 0 0 0,1-1-1 0 0,-1 5 1 0 0,4 52 1268 0 0,-4-39-1126 0 0,2 46 905 0 0,-2-61-1194 0 0,1 0 1 0 0,-1 0-1 0 0,1 0 0 0 0,0 0 1 0 0,0 0-1 0 0,0 0 0 0 0,1-1 1 0 0,0 1-1 0 0,-1 0 0 0 0,1-1 0 0 0,0 0 1 0 0,1 1-1 0 0,2 2 0 0 0,-5-5-84 0 0,0-1-1 0 0,0 1 0 0 0,1-1 1 0 0,-1 0-1 0 0,0 1 0 0 0,1-1 1 0 0,-1 1-1 0 0,1-1 1 0 0,-1 0-1 0 0,0 1 0 0 0,1-1 1 0 0,-1 0-1 0 0,1 0 0 0 0,-1 1 1 0 0,1-1-1 0 0,-1 0 0 0 0,1 0 1 0 0,-1 0-1 0 0,1 1 0 0 0,-1-1 1 0 0,1 0-1 0 0,-1 0 1 0 0,1 0-1 0 0,-1 0 0 0 0,1 0 1 0 0,0 0-1 0 0,-1 0 0 0 0,1 0 1 0 0,-1 0-1 0 0,1-1 0 0 0,-1 1 1 0 0,1 0-1 0 0,-1 0 0 0 0,1 0 1 0 0,-1-1-1 0 0,1 1 1 0 0,-1 0-1 0 0,0 0 0 0 0,1-1 1 0 0,-1 1-1 0 0,1 0 0 0 0,-1-1 1 0 0,0 1-1 0 0,1-1 0 0 0,-1 1 1 0 0,1 0-1 0 0,-1-1 0 0 0,0 1 1 0 0,0-1-1 0 0,1 1 1 0 0,-1-1-1 0 0,0 1 0 0 0,0-1 1 0 0,0 1-1 0 0,0-1 0 0 0,1 1 1 0 0,-1-2-1 0 0,3-3-102 0 0,0 0-753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5:2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16 107 7713 0 0,'0'-13'614'0'0,"0"8"-357"0"0,0 0 0 0 0,0-1 0 0 0,0 1 0 0 0,0 0 0 0 0,-1-1-1 0 0,0 1 1 0 0,0 0 0 0 0,-4-10 0 0 0,4 14-277 0 0,0 0 0 0 0,0-1 1 0 0,1 1-1 0 0,-1 0 0 0 0,0-1 0 0 0,1 1 1 0 0,-1-1-1 0 0,1 1 0 0 0,0-1 0 0 0,-1 1 1 0 0,1-1-1 0 0,0 1 0 0 0,0-1 0 0 0,0 1 1 0 0,0-1-1 0 0,0 1 0 0 0,0-1 0 0 0,1-2 1 0 0,-1 3-102 0 0,1 1 1 0 0,-1-1 0 0 0,1 1 0 0 0,0-1 0 0 0,-1 1 0 0 0,1-1 0 0 0,0 1-1 0 0,-1 0 1 0 0,1-1 0 0 0,0 1 0 0 0,0 0 0 0 0,-1-1 0 0 0,1 1 0 0 0,0 0-1 0 0,0 0 1 0 0,0 0 0 0 0,-1-1 0 0 0,1 1 0 0 0,0 0 0 0 0,0 0 0 0 0,0 0-1 0 0,-1 1 1 0 0,1-1 0 0 0,1 0 0 0 0,9 2-1299 0 0,0 1 0 0 0,0 0 0 0 0,18 9 0 0 0,-16-7 1872 0 0,62 12-1635 0 0,-60-15 1543 0 0,-1 1 0 0 0,0 0 0 0 0,1 1 0 0 0,-1 0 0 0 0,-1 2 0 0 0,25 11 0 0 0,-37-16-191 0 0,0 0-1 0 0,-1 0 0 0 0,1 0 1 0 0,0 0-1 0 0,0 0 0 0 0,-1 0 1 0 0,1 0-1 0 0,0 0 0 0 0,-1 0 1 0 0,1 0-1 0 0,-1 0 0 0 0,0 1 0 0 0,1-1 1 0 0,-1 0-1 0 0,0 0 0 0 0,0 1 1 0 0,1-1-1 0 0,-1 0 0 0 0,0 0 1 0 0,0 1-1 0 0,0-1 0 0 0,-1 0 1 0 0,1 0-1 0 0,0 1 0 0 0,0-1 1 0 0,-1 0-1 0 0,1 0 0 0 0,-1 0 1 0 0,1 1-1 0 0,-1-1 0 0 0,0 0 1 0 0,1 0-1 0 0,-1 0 0 0 0,0 0 1 0 0,-1 1-1 0 0,-35 45 1834 0 0,28-36-1490 0 0,2-3-34 0 0,-27 37-297 0 0,23-17 5159 0 0,12-28-5299 0 0,0 1 0 0 0,0-1 0 0 0,0 0-1 0 0,0 0 1 0 0,0 1 0 0 0,1-1 0 0 0,-1 0-1 0 0,0 0 1 0 0,0 0 0 0 0,0-1 0 0 0,0 1-1 0 0,0 0 1 0 0,0 0 0 0 0,0-1 0 0 0,0 1 0 0 0,0 0-1 0 0,0-1 1 0 0,0 1 0 0 0,0-1 0 0 0,0 1-1 0 0,0-1 1 0 0,0 0 0 0 0,0 1 0 0 0,0-1-1 0 0,0 0 1 0 0,0-1 0 0 0,19-7 78 0 0,-19 10-95 0 0,1 0-1 0 0,-1-1 1 0 0,0 1-1 0 0,0 0 0 0 0,0 0 1 0 0,0 0-1 0 0,-1 1 1 0 0,1-1-1 0 0,0 0 0 0 0,0 0 1 0 0,-1 0-1 0 0,1 1 0 0 0,0-1 1 0 0,-1 0-1 0 0,0 0 1 0 0,1 1-1 0 0,-1-1 0 0 0,0 1 1 0 0,1-1-1 0 0,-1 0 0 0 0,0 1 1 0 0,0-1-1 0 0,0 0 1 0 0,0 1-1 0 0,0-1 0 0 0,-1 3 1 0 0,-2 43 24 0 0,-13 28-53 0 0,-3-1 1 0 0,-55 135-1 0 0,55-167-1712 0 0,-36 56-1 0 0,42-80-2943 0 0,14-30-495 0 0,15-30 842 0 0,-7 23 3137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5:29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5649 0 0,'2'-8'530'0'0,"1"0"0"0"0,0 0 1 0 0,1 0-1 0 0,0 1 0 0 0,0-1 1 0 0,0 1-1 0 0,1 0 0 0 0,0 0 1 0 0,1 1-1 0 0,10-11 0 0 0,-16 18-424 0 0,1-1 0 0 0,0 1-1 0 0,0-1 1 0 0,0 1 0 0 0,0-1-1 0 0,-1 1 1 0 0,1 0 0 0 0,0-1-1 0 0,-1 1 1 0 0,1 0-1 0 0,0-1 1 0 0,-1 1 0 0 0,1 0-1 0 0,-1 0 1 0 0,1 0 0 0 0,-1-1-1 0 0,0 1 1 0 0,1 0 0 0 0,-1 0-1 0 0,0 0 1 0 0,0 0-1 0 0,1 0 1 0 0,-1 0 0 0 0,0 0-1 0 0,0 0 1 0 0,0 0 0 0 0,0 0-1 0 0,0 0 1 0 0,0 0 0 0 0,-1 1-1 0 0,5 37 179 0 0,8 76 340 0 0,-11-115-623 0 0,-1 1 0 0 0,0-1 0 0 0,0 0 0 0 0,0 0 0 0 0,0 0 0 0 0,0 0-1 0 0,1 1 1 0 0,-1-1 0 0 0,0 0 0 0 0,0 0 0 0 0,0 0 0 0 0,0 0-1 0 0,1 0 1 0 0,-1 0 0 0 0,0 1 0 0 0,0-1 0 0 0,1 0 0 0 0,-1 0 0 0 0,0 0-1 0 0,0 0 1 0 0,0 0 0 0 0,1 0 0 0 0,-1 0 0 0 0,0 0 0 0 0,0 0-1 0 0,1 0 1 0 0,-1 0 0 0 0,0 0 0 0 0,0 0 0 0 0,0 0 0 0 0,1 0-1 0 0,-1 0 1 0 0,0 0 0 0 0,0 0 0 0 0,0-1 0 0 0,1 1 0 0 0,-1 0 0 0 0,0 0-1 0 0,0 0 1 0 0,0 0 0 0 0,1 0 0 0 0,-1 0 0 0 0,0-1 0 0 0,0 1-1 0 0,0 0 1 0 0,0 0 0 0 0,0 0 0 0 0,1-1 0 0 0,-1 1 0 0 0,0 0 0 0 0,0 0-1 0 0,0 0 1 0 0,0-1 0 0 0,0 1 0 0 0,0 0 0 0 0,0 0 0 0 0,0 0-1 0 0,0-1 1 0 0,12-12-97 0 0,5-9 192 0 0,-13 16-102 0 0,0 0 1 0 0,0 0 0 0 0,1 0 0 0 0,-1 0-1 0 0,1 1 1 0 0,1 0 0 0 0,-1 0 0 0 0,1 0 0 0 0,-1 1-1 0 0,1 0 1 0 0,1 0 0 0 0,9-5 0 0 0,-14 9 53 0 0,0 0 1 0 0,0 1-1 0 0,0-1 1 0 0,1 1 0 0 0,-1-1-1 0 0,0 1 1 0 0,0 0-1 0 0,0-1 1 0 0,0 1-1 0 0,-1 0 1 0 0,1 1-1 0 0,0-1 1 0 0,0 0 0 0 0,0 0-1 0 0,-1 1 1 0 0,1-1-1 0 0,-1 1 1 0 0,1-1-1 0 0,-1 1 1 0 0,0 0-1 0 0,1-1 1 0 0,-1 1 0 0 0,0 0-1 0 0,0 0 1 0 0,0 0-1 0 0,-1 0 1 0 0,2 2-1 0 0,23 64 591 0 0,-24-63-480 0 0,26-63-95 0 0,-23 48-14 0 0,-4 8-43 0 0,0 0 1 0 0,1 0 0 0 0,-1 0-1 0 0,1 0 1 0 0,0 0 0 0 0,0 0 0 0 0,0 0-1 0 0,0 0 1 0 0,0 1 0 0 0,0-1 0 0 0,0 0-1 0 0,0 1 1 0 0,1-1 0 0 0,-1 1 0 0 0,1-1-1 0 0,-1 1 1 0 0,1-1 0 0 0,-1 1 0 0 0,1 0-1 0 0,0 0 1 0 0,0 0 0 0 0,0 0 0 0 0,0 0-1 0 0,0 0 1 0 0,0 1 0 0 0,0-1 0 0 0,4 0-1 0 0,32 29 1155 0 0,-31-26-1118 0 0,-1-1 1 0 0,1 0 0 0 0,0-1 0 0 0,-1 1-1 0 0,1-1 1 0 0,0 0 0 0 0,0-1 0 0 0,-1 0-1 0 0,1 0 1 0 0,-1 0 0 0 0,1-1-1 0 0,-1 0 1 0 0,1 0 0 0 0,-1-1 0 0 0,0 1-1 0 0,9-6 1 0 0,-11 5-106 0 0,0 0 0 0 0,1 0 0 0 0,-1-1 0 0 0,-1 1 0 0 0,1-1 1 0 0,0 1-1 0 0,-1-1 0 0 0,0-1 0 0 0,0 1 0 0 0,0 0 0 0 0,0-1 0 0 0,-1 1 0 0 0,0-1 0 0 0,0 0 0 0 0,0 1 0 0 0,0-1 0 0 0,-1 0 0 0 0,0 0 1 0 0,0 0-1 0 0,0-1 0 0 0,0-7 0 0 0,-2 13 72 0 0,1-1 0 0 0,0 1 0 0 0,0 0 0 0 0,-1-1 0 0 0,1 1 0 0 0,-1 0 0 0 0,1 0 1 0 0,0-1-1 0 0,-1 1 0 0 0,1 0 0 0 0,0 0 0 0 0,-1 0 0 0 0,1 0 0 0 0,-1-1 0 0 0,1 1 0 0 0,-1 0 1 0 0,1 0-1 0 0,-1 0 0 0 0,1 0 0 0 0,0 0 0 0 0,-1 0 0 0 0,1 0 0 0 0,-1 0 0 0 0,1 0 0 0 0,-1 0 1 0 0,1 0-1 0 0,0 1 0 0 0,-1-1 0 0 0,1 0 0 0 0,-1 0 0 0 0,1 0 0 0 0,-1 0 0 0 0,1 1 1 0 0,-17 6 398 0 0,5 2-160 0 0,0 1 0 0 0,1 0 0 0 0,-16 19 0 0 0,24-24-236 0 0,0-1 0 0 0,0 1 1 0 0,0 0-1 0 0,1 0 0 0 0,-1 0 0 0 0,1 0 1 0 0,0 0-1 0 0,1 1 0 0 0,-1-1 1 0 0,1 0-1 0 0,0 1 0 0 0,1-1 1 0 0,-1 8-1 0 0,2-11-15 0 0,-1 0 0 0 0,1 0-1 0 0,0 0 1 0 0,-1 0 0 0 0,1 0 0 0 0,0 0 0 0 0,0 0 0 0 0,1 0-1 0 0,-1 0 1 0 0,0-1 0 0 0,1 1 0 0 0,-1 0 0 0 0,1-1-1 0 0,-1 1 1 0 0,1-1 0 0 0,0 0 0 0 0,-1 0 0 0 0,1 1 0 0 0,0-1-1 0 0,0 0 1 0 0,3 1 0 0 0,44 16-808 0 0,-30-15-1276 0 0,1-1 1 0 0,-1 0-1 0 0,25-2 0 0 0,-24 0-506 0 0,4 0 225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5:4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59 2716 0 0,'-13'-6'7421'0'0,"23"6"-3268"0"0,4-4-5358 0 0,-6 1 1066 0 0,76-29 494 0 0,-28 19-8064 0 0,-50 12 6137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5:4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4744 0 0,'24'4'768'0'0,"-21"3"47"0"0,-13 5-342 0 0,5-5-239 0 0,1 0 1 0 0,-1 0-1 0 0,2 1 1 0 0,-1 0-1 0 0,1 0 1 0 0,0 0-1 0 0,-4 16 0 0 0,7-23-112 0 0,0 1-1 0 0,-1 0 1 0 0,1 0-1 0 0,0 0 1 0 0,0-1 0 0 0,0 1-1 0 0,0 0 1 0 0,0 0-1 0 0,1-1 1 0 0,-1 1-1 0 0,1 0 1 0 0,-1 0-1 0 0,1-1 1 0 0,-1 1-1 0 0,1 0 1 0 0,0-1-1 0 0,0 1 1 0 0,0-1-1 0 0,0 1 1 0 0,0-1-1 0 0,0 1 1 0 0,0-1-1 0 0,2 1 1 0 0,39 27 944 0 0,0-1-438 0 0,-40-27-543 0 0,-1 1 0 0 0,1 0 1 0 0,-1-1-1 0 0,1 1 0 0 0,-1 0 0 0 0,1 0 0 0 0,-1 0 0 0 0,0 0 0 0 0,0 0 1 0 0,0 0-1 0 0,0 0 0 0 0,0 1 0 0 0,-1-1 0 0 0,1 0 0 0 0,-1 0 0 0 0,1 1 1 0 0,-1 3-1 0 0,-1 1-113 0 0,0 0 1 0 0,0 0 0 0 0,-1 0 0 0 0,-1 0 0 0 0,1-1-1 0 0,-1 1 1 0 0,0-1 0 0 0,0 0 0 0 0,-1 1 0 0 0,1-2-1 0 0,-2 1 1 0 0,1 0 0 0 0,0-1 0 0 0,-7 6-1 0 0,-35 32-2846 0 0,1-12-4400 0 0,37-27 6072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5:4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6905 0 0,'7'-22'1809'0'0,"-7"20"-1635"0"0,0 0-1 0 0,1 0 1 0 0,-1 1-1 0 0,1-1 0 0 0,-1 1 1 0 0,1-1-1 0 0,-1 0 1 0 0,1 1-1 0 0,0-1 0 0 0,0 1 1 0 0,0 0-1 0 0,0-1 1 0 0,0 1-1 0 0,0 0 0 0 0,0-1 1 0 0,0 1-1 0 0,1 0 1 0 0,-1 0-1 0 0,2-1 0 0 0,104-64-27 0 0,-74 49-3112 0 0,47-17 1 0 0,-46 20-1331 0 0,-30 12 3259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5:4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3060 0 0,'0'0'55'0'0,"-2"13"3263"0"0,-10-5-2643 0 0,3-1 1280 0 0,-1-5 2106 0 0,5 3-4054 0 0,0 1 0 0 0,0 0 0 0 0,1 0 0 0 0,0 1 0 0 0,0-1 0 0 0,0 1 0 0 0,-4 13 1 0 0,3-7-26 0 0,1 1 1 0 0,0 0 0 0 0,0 0 0 0 0,2 0 0 0 0,0 1 0 0 0,0-1 0 0 0,2 26 0 0 0,0-38 31 0 0,0 0 1 0 0,1 1-1 0 0,-1-1 0 0 0,1 0 1 0 0,-1 1-1 0 0,1-1 0 0 0,0 0 1 0 0,0 1-1 0 0,0-1 0 0 0,0 0 1 0 0,0 0-1 0 0,1 0 0 0 0,-1 0 1 0 0,1 0-1 0 0,-1 0 0 0 0,1-1 1 0 0,0 1-1 0 0,-1 0 1 0 0,1-1-1 0 0,0 0 0 0 0,0 1 1 0 0,0-1-1 0 0,0 0 0 0 0,0 0 1 0 0,1 0-1 0 0,-1 0 0 0 0,0 0 1 0 0,0 0-1 0 0,1-1 0 0 0,-1 1 1 0 0,1-1-1 0 0,-1 0 0 0 0,0 1 1 0 0,1-1-1 0 0,-1 0 0 0 0,1-1 1 0 0,-1 1-1 0 0,0 0 1 0 0,1-1-1 0 0,-1 1 0 0 0,0-1 1 0 0,1 0-1 0 0,2-1 0 0 0,5-4 6 0 0,-1 1 1 0 0,0-2-1 0 0,0 1 0 0 0,-1-1 0 0 0,0-1 1 0 0,8-9-1 0 0,-13 13-13 0 0,1-1 0 0 0,-1 0 0 0 0,-1 0 0 0 0,1 0 0 0 0,-1 0 0 0 0,0 0 0 0 0,0 0 0 0 0,0-1 1 0 0,-1 1-1 0 0,0-1 0 0 0,0 1 0 0 0,0-1 0 0 0,0-11 0 0 0,-1 12-88 0 0,-1-1-1 0 0,1 1 1 0 0,-1-1 0 0 0,0 1 0 0 0,0 0-1 0 0,-1-1 1 0 0,0 1 0 0 0,0 0-1 0 0,0 0 1 0 0,-4-7 0 0 0,-22-26-6645 0 0,24 33 5074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5:55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3964 0 0,'12'-13'621'0'0,"7"-2"8337"0"0,-8 22-5026 0 0,-4 8-4470 0 0,62 143 950 0 0,-55-133-2195 0 0,-7-15-1182 0 0,-1 2-3533 0 0,-4-7 4819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5:56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3136 0 0,'19'-10'8800'0'0,"-16"33"-8467"0"0,1 13-1094 0 0,2-15-5737 0 0,-4-18 5112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5:56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5352 0 0,'0'0'2126'0'0,"2"10"2876"0"0,6 27-3761 0 0,-7-25-1671 0 0,9 58 1221 0 0,-9-65-1917 0 0,0 0 0 0 0,1-1-1 0 0,-1 1 1 0 0,1-1-1 0 0,0 1 1 0 0,5 6-1 0 0,-5-8-510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50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43 161 11585 0 0,'-1'0'87'0'0,"-1"0"0"0"0,1 0 0 0 0,-1 0-1 0 0,0 1 1 0 0,1-2 0 0 0,-1 1 0 0 0,1 0 0 0 0,-1 0 0 0 0,1-1 0 0 0,-1 1-1 0 0,1 0 1 0 0,-1-1 0 0 0,1 0 0 0 0,-1 1 0 0 0,1-1 0 0 0,0 0 0 0 0,-1 0-1 0 0,1 1 1 0 0,0-1 0 0 0,-1 0 0 0 0,1 0 0 0 0,0-1 0 0 0,0 1-1 0 0,0 0 1 0 0,0 0 0 0 0,0 0 0 0 0,0-1 0 0 0,1 1 0 0 0,-1-1 0 0 0,0 1-1 0 0,1 0 1 0 0,-1-1 0 0 0,1 1 0 0 0,-1-1 0 0 0,1 1 0 0 0,0-1 0 0 0,-1-2-1 0 0,5 0-13 0 0,0-1-1 0 0,1 0 0 0 0,-1 1 0 0 0,1 0 1 0 0,0 0-1 0 0,7-5 0 0 0,-5 4-63 0 0,50-29 248 0 0,-41 27-1224 0 0,1 1 0 0 0,1 0 0 0 0,26-4 0 0 0,9 2-3351 0 0,65 0 1 0 0,-53 4 3303 0 0,-51 3 1391 0 0,17-1 1274 0 0,-9 1 4968 0 0,-48 30-3322 0 0,19-21-3137 0 0,1 0 0 0 0,0 0 0 0 0,0 0 1 0 0,0 1-1 0 0,1 0 0 0 0,0 0 0 0 0,1 0 0 0 0,0 0 0 0 0,0 1 0 0 0,1 0 0 0 0,0 0 1 0 0,1 0-1 0 0,0 0 0 0 0,1 0 0 0 0,-1 11 0 0 0,3-20-149 0 0,0 0 0 0 0,-1 0 0 0 0,1 1 0 0 0,0-1 0 0 0,-1 0 0 0 0,1 0 0 0 0,0 0 0 0 0,0 1 0 0 0,0-1 0 0 0,0 0 0 0 0,0 0 0 0 0,0-1 0 0 0,0 1 0 0 0,0 0 0 0 0,1 0 0 0 0,-1 0 0 0 0,0-1 0 0 0,0 1 0 0 0,1-1 0 0 0,-1 1 0 0 0,0-1 0 0 0,1 1 0 0 0,-1-1 0 0 0,1 0 0 0 0,-1 0 0 0 0,3 1 0 0 0,0-1-13 0 0,1 1 1 0 0,-1 0-1 0 0,0-1 1 0 0,1 0 0 0 0,-1 0-1 0 0,1 0 1 0 0,7-1 0 0 0,-8-1 1 0 0,1 1 1 0 0,-1-1-1 0 0,0 0 1 0 0,1 0 0 0 0,-1 0-1 0 0,0-1 1 0 0,0 0-1 0 0,0 1 1 0 0,-1-1 0 0 0,1-1-1 0 0,-1 1 1 0 0,1 0 0 0 0,-1-1-1 0 0,0 0 1 0 0,0 0-1 0 0,-1 0 1 0 0,1 0 0 0 0,-1 0-1 0 0,0 0 1 0 0,0 0 0 0 0,0-1-1 0 0,-1 1 1 0 0,2-6-1 0 0,-3 6-117 0 0,0 0 0 0 0,0 0 0 0 0,0 0 0 0 0,0 0 0 0 0,-1 0 0 0 0,0 0 0 0 0,1 1 0 0 0,-1-1 0 0 0,-1 0 0 0 0,1 1 0 0 0,-1-1-1 0 0,1 0 1 0 0,-1 1 0 0 0,0 0 0 0 0,0-1 0 0 0,-1 1 0 0 0,1 0 0 0 0,0 0 0 0 0,-1 0 0 0 0,0 1 0 0 0,0-1 0 0 0,0 0 0 0 0,0 1 0 0 0,0 0 0 0 0,0 0-1 0 0,-1 0 1 0 0,1 0 0 0 0,-6-2 0 0 0,-20-8-6627 0 0,24 10 4953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5:57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5769 0 0,'2'1'397'0'0,"1"1"0"0"0,-1 0 0 0 0,0 0 0 0 0,0 0 0 0 0,0 0 0 0 0,0 0 0 0 0,0 0 0 0 0,-1 1 0 0 0,1-1 0 0 0,0 1 0 0 0,-1-1 0 0 0,0 1 0 0 0,0 0 0 0 0,0-1 0 0 0,0 1 0 0 0,0 0 0 0 0,0 0 0 0 0,0 3 0 0 0,0 24-740 0 0,2-1-313 0 0,1-1-7298 0 0,-4-26 6739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5:57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38 3688 0 0,'1'-2'592'0'0,"-1"0"0"0"0,0 0-1 0 0,0 0 1 0 0,0 0-1 0 0,-1 0 1 0 0,1 0 0 0 0,0 0-1 0 0,-1 0 1 0 0,1 1-1 0 0,-1-1 1 0 0,0 0 0 0 0,0 0-1 0 0,1 0 1 0 0,-1 1-1 0 0,0-1 1 0 0,0 0 0 0 0,-1 1-1 0 0,-1-3 1 0 0,3 4-511 0 0,0 0 0 0 0,-1 0 1 0 0,1 0-1 0 0,0-1 0 0 0,-1 1 1 0 0,1 0-1 0 0,0 0 1 0 0,-1 0-1 0 0,1 0 0 0 0,0 0 1 0 0,-1 0-1 0 0,1 0 0 0 0,0 0 1 0 0,-1 0-1 0 0,1 0 0 0 0,0 1 1 0 0,-1-1-1 0 0,1 0 0 0 0,0 0 1 0 0,-1 0-1 0 0,1 0 0 0 0,0 0 1 0 0,-1 1-1 0 0,1-1 0 0 0,0 0 1 0 0,0 0-1 0 0,-1 0 0 0 0,1 1 1 0 0,0-1-1 0 0,0 0 0 0 0,0 0 1 0 0,-1 1-1 0 0,1 0 0 0 0,-9 23-381 0 0,8-8-1145 0 0,1-5-3452 0 0,0-8 2523 0 0,0 0 85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5:58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21 4092 0 0,'-3'-4'320'0'0,"-4"-5"-251"0"0,5 1 4982 0 0,-25 47-1991 0 0,-1-4-2727 0 0,2-3-2495 0 0,14-9-4943 0 0,12-19 6063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5:59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7953 0 0,'-19'33'7851'0'0,"-7"-2"-4212"0"0,-38 27-5337 0 0,8-7-5449 0 0,43-37 2022 0 0,9-9 3544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5:47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30 4156 0 0,'-16'1'732'0'0,"-3"5"8724"0"0,36-11-9158 0 0,56-16-1254 0 0,-25 12-7071 0 0,-43 7 6484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5:47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7885 0 0,'-13'56'-113'0'0,"1"-6"-4135"0"0,8-37 3292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5:48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65 3440 0 0,'6'-16'220'0'0,"-6"17"-202"0"0,0-1 0 0 0,0 0 0 0 0,0 0 1 0 0,0 0-1 0 0,0 0 0 0 0,0 0 0 0 0,0 1 0 0 0,0-1 1 0 0,0 0-1 0 0,0 0 0 0 0,0 0 0 0 0,0 0 0 0 0,0 0 1 0 0,0 0-1 0 0,0 0 0 0 0,0 1 0 0 0,1-1 1 0 0,-1 0-1 0 0,0 0 0 0 0,0 0 0 0 0,0 0 0 0 0,0 0 1 0 0,0 0-1 0 0,0 0 0 0 0,1 0 0 0 0,-1 0 0 0 0,0 0 1 0 0,0 0-1 0 0,0 0 0 0 0,0 0 0 0 0,0 1 1 0 0,0-1-1 0 0,1 0 0 0 0,-1 0 0 0 0,0 0 0 0 0,0 0 1 0 0,0 0-1 0 0,0 0 0 0 0,0-1 0 0 0,1 1 0 0 0,-1 0 1 0 0,0 0-1 0 0,0 0 0 0 0,0 0 0 0 0,0 0 1 0 0,0 0-1 0 0,1 0 0 0 0,-1 0 0 0 0,0 0 0 0 0,-11 36 2221 0 0,12-35-2050 0 0,-1 1-1 0 0,1-1 0 0 0,0 1 1 0 0,0-1-1 0 0,-1 1 1 0 0,1-1-1 0 0,0 0 0 0 0,0 1 1 0 0,0-1-1 0 0,0 0 1 0 0,1 0-1 0 0,-1 0 0 0 0,0 0 1 0 0,0 0-1 0 0,1 0 1 0 0,2 2-1 0 0,32 18 968 0 0,-19-11-1380 0 0,-12-7 327 0 0,-1 1 1 0 0,1-1-1 0 0,-1 1 0 0 0,0 0 1 0 0,0 0-1 0 0,0 0 1 0 0,6 9-1 0 0,-10-12-87 0 0,1 0 0 0 0,0 1-1 0 0,0-1 1 0 0,0 1 0 0 0,-1-1 0 0 0,1 1-1 0 0,-1-1 1 0 0,1 1 0 0 0,-1-1-1 0 0,0 1 1 0 0,0 0 0 0 0,1-1 0 0 0,-1 1-1 0 0,0-1 1 0 0,-1 1 0 0 0,1 0 0 0 0,0-1-1 0 0,0 1 1 0 0,-1-1 0 0 0,1 1 0 0 0,0 0-1 0 0,-1-1 1 0 0,0 1 0 0 0,1-1 0 0 0,-1 0-1 0 0,0 1 1 0 0,0-1 0 0 0,0 1 0 0 0,0-1-1 0 0,-2 2 1 0 0,-10 11-301 0 0,-26 24-1649 0 0,8-20-3716 0 0,25-17 4440 0 0</inkml:trace>
  <inkml:trace contextRef="#ctx0" brushRef="#br0" timeOffset="1">1 128 8349 0 0,'0'-3'258'0'0,"1"-1"0"0"0,0 1 1 0 0,0 0-1 0 0,1 0 0 0 0,-1 0 0 0 0,1 0 1 0 0,-1 0-1 0 0,1 0 0 0 0,0 0 1 0 0,0 0-1 0 0,0 0 0 0 0,0 1 0 0 0,1-1 1 0 0,-1 1-1 0 0,1 0 0 0 0,-1 0 1 0 0,1 0-1 0 0,5-3 0 0 0,63-35-524 0 0,-58 34 207 0 0,36-13-2549 0 0,-16 12-3759 0 0,-26 6 5267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5:48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9 5032 0 0,'11'-9'1967'0'0,"-53"48"-25"0"0,34-26-1841 0 0,0 0 0 0 0,2 1-1 0 0,0 0 1 0 0,0 0-1 0 0,1 0 1 0 0,1 0-1 0 0,-5 25 1 0 0,8-33-14 0 0,1 1 1 0 0,-1-1-1 0 0,1 1 1 0 0,0-1-1 0 0,1 1 0 0 0,0 0 1 0 0,0-1-1 0 0,3 13 1 0 0,-2-16 32 0 0,-1 0 1 0 0,1 1-1 0 0,-1-1 1 0 0,1 0-1 0 0,0 0 1 0 0,0 0-1 0 0,0-1 1 0 0,0 1-1 0 0,1 0 1 0 0,-1-1-1 0 0,1 1 1 0 0,0-1-1 0 0,0 0 1 0 0,-1 0-1 0 0,1 0 1 0 0,1-1-1 0 0,4 3 1 0 0,-4-2-96 0 0,1-1 1 0 0,-1 0 0 0 0,1 0-1 0 0,-1-1 1 0 0,1 0-1 0 0,-1 1 1 0 0,1-1 0 0 0,0-1-1 0 0,-1 1 1 0 0,1-1-1 0 0,-1 0 1 0 0,1 0 0 0 0,-1 0-1 0 0,1 0 1 0 0,-1-1-1 0 0,0 0 1 0 0,0 0 0 0 0,0 0-1 0 0,0 0 1 0 0,0-1-1 0 0,0 1 1 0 0,-1-1 0 0 0,5-4-1 0 0,-3 3-77 0 0,0 0 0 0 0,-1-1 0 0 0,0 1 1 0 0,1-1-1 0 0,-2 0 0 0 0,1 0 0 0 0,-1 0 0 0 0,0-1 0 0 0,0 1 0 0 0,0-1 0 0 0,-1 0 0 0 0,1 1 0 0 0,-2-1 1 0 0,1 0-1 0 0,0 0 0 0 0,0-11 0 0 0,-2 12-28 0 0,0-1 0 0 0,0 1 0 0 0,-1-1-1 0 0,0 1 1 0 0,0 0 0 0 0,0-1 0 0 0,-1 1 0 0 0,1 0 0 0 0,-1 0 0 0 0,0 0 0 0 0,-1 0 0 0 0,1 0 0 0 0,-1 1-1 0 0,-6-9 1 0 0,4 8-389 0 0,0 0 0 0 0,0 1 0 0 0,0-1 0 0 0,-1 1 0 0 0,0 0 0 0 0,0 0 0 0 0,-7-3 0 0 0,-13-5-2873 0 0,13 7 2188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5:59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0 4860 0 0,'1'2'262'0'0,"0"-1"0"0"0,0 0 0 0 0,0 1 0 0 0,-1-1 0 0 0,1 0 0 0 0,0 1 0 0 0,-1-1 0 0 0,1 1 0 0 0,-1-1 0 0 0,1 1 0 0 0,-1-1 0 0 0,0 1 0 0 0,0-1 0 0 0,1 1 0 0 0,-1-1 0 0 0,0 1 0 0 0,0-1 0 0 0,-1 1 0 0 0,1-1 0 0 0,0 1 0 0 0,0-1 0 0 0,-2 4 0 0 0,0-1 77 0 0,0 1-1 0 0,0-1 1 0 0,0 0 0 0 0,-1 1-1 0 0,0-1 1 0 0,0-1 0 0 0,-6 7-1 0 0,-9 8-145 0 0,-1-2-1 0 0,-27 19 0 0 0,29-23-117 0 0,-25 19-282 0 0,-10 8-1771 0 0,18-12-5934 0 0,31-24 6730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6:00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4484 0 0,'1'-1'167'0'0,"0"1"0"0"0,0 0-1 0 0,1 0 1 0 0,-1 0 0 0 0,0 0 0 0 0,0 0-1 0 0,0 1 1 0 0,0-1 0 0 0,0 0-1 0 0,0 0 1 0 0,0 1 0 0 0,0-1-1 0 0,0 0 1 0 0,0 1 0 0 0,0-1 0 0 0,-1 1-1 0 0,1-1 1 0 0,0 1 0 0 0,0 0-1 0 0,0-1 1 0 0,0 1 0 0 0,-1 0-1 0 0,1 0 1 0 0,0-1 0 0 0,-1 1-1 0 0,1 0 1 0 0,-1 0 0 0 0,1 0 0 0 0,0 1-1 0 0,-1 1 157 0 0,1-1 0 0 0,-1 0 1 0 0,0 1-1 0 0,0-1 0 0 0,0 1 0 0 0,-1-1 0 0 0,1 1 0 0 0,0-1 0 0 0,-1 0 0 0 0,0 1 0 0 0,1-1 0 0 0,-3 3 0 0 0,-4 11 900 0 0,-1 0 0 0 0,-19 26 0 0 0,23-35-1440 0 0,-21 26-85 0 0,-31 34 0 0 0,23-29-2350 0 0,6-7-5708 0 0,23-26 6775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54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24 3716 0 0,'1'0'324'0'0,"-1"0"0"0"0,1-1 0 0 0,0 1 0 0 0,0-1 0 0 0,-1 1 0 0 0,1-1 0 0 0,0 1 0 0 0,0-1 0 0 0,-1 1 0 0 0,1-1 0 0 0,-1 0 0 0 0,1 1 0 0 0,-1-1 0 0 0,1 0 0 0 0,-1 0 0 0 0,1 1 0 0 0,-1-1-1 0 0,1 0 1 0 0,-1 0 0 0 0,0 0 0 0 0,0 0 0 0 0,1 1 0 0 0,-1-3 0 0 0,0 2-164 0 0,-1 1 0 0 0,1-1-1 0 0,-1 1 1 0 0,0-1 0 0 0,1 1-1 0 0,-1-1 1 0 0,1 1 0 0 0,-1 0-1 0 0,0-1 1 0 0,1 1 0 0 0,-1 0 0 0 0,0-1-1 0 0,1 1 1 0 0,-1 0 0 0 0,0 0-1 0 0,0 0 1 0 0,1 0 0 0 0,-1 0 0 0 0,0-1-1 0 0,0 1 1 0 0,0 1 0 0 0,-3-2-103 0 0,-1 1 1 0 0,1 0 0 0 0,0 1 0 0 0,0-1-1 0 0,0 1 1 0 0,0 0 0 0 0,0 0 0 0 0,0 0-1 0 0,-7 3 1 0 0,-2 4-7 0 0,2 1 0 0 0,-1-1-1 0 0,1 2 1 0 0,0-1 0 0 0,1 2-1 0 0,0-1 1 0 0,1 1 0 0 0,0 1 0 0 0,0 0-1 0 0,2 0 1 0 0,-1 0 0 0 0,-5 15-1 0 0,10-20 82 0 0,0 1 0 0 0,1-1-1 0 0,0 1 1 0 0,0-1-1 0 0,1 1 1 0 0,-2 13 0 0 0,3-20-92 0 0,0 1 0 0 0,1-1 0 0 0,-1 1 1 0 0,0-1-1 0 0,0 1 0 0 0,1-1 0 0 0,-1 1 1 0 0,1-1-1 0 0,-1 1 0 0 0,1-1 0 0 0,-1 0 1 0 0,1 1-1 0 0,0-1 0 0 0,0 0 0 0 0,0 0 1 0 0,0 1-1 0 0,0-1 0 0 0,0 0 0 0 0,0 0 1 0 0,0 0-1 0 0,0 0 0 0 0,0 0 0 0 0,1-1 0 0 0,-1 1 1 0 0,0 0-1 0 0,1 0 0 0 0,-1-1 0 0 0,1 1 1 0 0,-1-1-1 0 0,0 1 0 0 0,1-1 0 0 0,-1 0 1 0 0,1 0-1 0 0,-1 1 0 0 0,1-1 0 0 0,-1 0 1 0 0,1 0-1 0 0,-1 0 0 0 0,2-1 0 0 0,2 0-35 0 0,-1 1 0 0 0,0-2 0 0 0,1 1 0 0 0,-1 0 0 0 0,0-1-1 0 0,0 0 1 0 0,0 0 0 0 0,-1 0 0 0 0,1 0 0 0 0,0 0-1 0 0,-1-1 1 0 0,1 0 0 0 0,-1 0 0 0 0,0 0 0 0 0,0 0 0 0 0,0 0-1 0 0,3-6 1 0 0,2-1-5 0 0,-1 0 1 0 0,0-1-1 0 0,-1 1 0 0 0,10-23 0 0 0,-7 12 2 0 0,-6 13 48 0 0,1 0 0 0 0,-1 0-1 0 0,0 0 1 0 0,-1 0 0 0 0,3-14-1 0 0,-1 29 326 0 0,0 1-1 0 0,0-1 1 0 0,1 0-1 0 0,0-1 1 0 0,0 1-1 0 0,1-1 1 0 0,7 7-1 0 0,-6-6-557 0 0,1-1 0 0 0,-1 0 1 0 0,1 0-1 0 0,0 0 0 0 0,1-1 0 0 0,0 0 0 0 0,-1-1 0 0 0,1 1 1 0 0,13 2-1 0 0,14 2-4169 0 0,1-6-3793 0 0,-24-3 5931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5:3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15 679 3544 0 0,'-6'13'-519'0'0,"-2"4"7523"0"0,16-35-5773 0 0,35-81-38 0 0,40-140 1 0 0,8-113 1883 0 0,-83 435-1818 0 0,-9 1-1461 0 0,-1-16-222 0 0,3 0 0 0 0,3 0-1 0 0,2 0 1 0 0,17 69 0 0 0,-21-128-598 0 0,2 6-447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5:33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8 127 6817 0 0,'0'0'161'0'0,"-1"0"0"0"0,1 0 0 0 0,0 0 0 0 0,0 0 0 0 0,-1 0 0 0 0,1 0 0 0 0,0 0 0 0 0,0 0 0 0 0,-1 0 1 0 0,1 0-1 0 0,0 0 0 0 0,0 0 0 0 0,-1 0 0 0 0,1 0 0 0 0,0-1 0 0 0,0 1 0 0 0,-2-1 1611 0 0,2 1-1611 0 0,-1-1 0 0 0,1 1 0 0 0,0 0 1 0 0,0 0-1 0 0,0 0 0 0 0,0-1 0 0 0,0 1 0 0 0,0 0 0 0 0,0 0 0 0 0,0-1 0 0 0,0 1 0 0 0,0 0 0 0 0,0 0 0 0 0,0-1 1 0 0,0 1-1 0 0,0 0 0 0 0,0 0 0 0 0,0 0 0 0 0,0-1 0 0 0,0 1 0 0 0,0 0 0 0 0,0 0 0 0 0,0-1 0 0 0,0 1 0 0 0,0 0 1 0 0,0 0-1 0 0,0 0 0 0 0,1-1 0 0 0,-1 1 0 0 0,0 0 0 0 0,0-1 0 0 0,18-20 2493 0 0,37-28-5962 0 0,-48 43 2953 0 0,30-25-6597 0 0,-25 22 4716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6:09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0 629 2384 0 0,'11'-5'4306'0'0,"21"-22"-247"0"0,35-37 643 0 0,144-139-772 0 0,-78 80-3427 0 0,-75 71-553 0 0,104-71 0 0 0,-112 92-1040 0 0,-199 158-952 0 0,100-80 1912 0 0,-58 41 0 0 0,-20 20-36 0 0,124-106 170 0 0,-15 16-426 0 0,-2-1 1 0 0,-28 20 0 0 0,37-31 651 0 0,14-10 8 0 0,23-17 177 0 0,-11 9-251 0 0,330-295 704 0 0,-289 260-567 0 0,-266 241-2024 0 0,-26 38 1690 0 0,141-133-355 0 0,93-97 250 0 0,-9 9 146 0 0,8-9 101 0 0,5-5-103 0 0,62-67 515 0 0,3 3 1 0 0,123-95-1 0 0,-88 78-439 0 0,-66 56 163 0 0,-23 19-167 0 0,-1 0 0 0 0,0-1 1 0 0,-1 0-1 0 0,19-22 1 0 0,-30 28-844 0 0,-9 9 537 0 0,-12 11 168 0 0,-149 130-842 0 0,14-15 827 0 0,145-121-156 0 0,8-8 197 0 0,0-1 0 0 0,1 1-1 0 0,-1 0 1 0 0,1 0 0 0 0,0 0-1 0 0,-1 1 1 0 0,1-1-1 0 0,0 0 1 0 0,0 1 0 0 0,1-1-1 0 0,-1 1 1 0 0,-1 3 0 0 0,53-47 1403 0 0,257-259 186 0 0,-279 270-1184 0 0,-27 28-425 0 0,-4 4-44 0 0,-14 16-203 0 0,-238 220-689 0 0,74-75 614 0 0,140-119-603 0 0,38-39 631 0 0,24-30 595 0 0,58-56-628 0 0,-23 32-3709 0 0,-41 36 2063 0 0,4-3-169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6:12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1 3092 0 0,'-21'0'922'0'0,"5"0"3576"0"0,12 32-1543 0 0,-2 104-2499 0 0,-27 153 0 0 0,-2 11 474 0 0,-37 331-415 0 0,45-432-523 0 0,14-108 17 0 0,-17 196-26 0 0,16-38-1111 0 0,14-241 1088 0 0,1 0 0 0 0,0 0 0 0 0,0 0 0 0 0,1-1 0 0 0,-1 1-1 0 0,2-1 1 0 0,-1 1 0 0 0,1-1 0 0 0,0 0 0 0 0,1 0 0 0 0,-1 0 0 0 0,9 10 0 0 0,-10-15 39 0 0,1 1 0 0 0,-1-1 0 0 0,1 0 0 0 0,0 0 0 0 0,0 0 0 0 0,0 0 0 0 0,0-1 0 0 0,0 1 0 0 0,0-1 0 0 0,0 0 0 0 0,0 0-1 0 0,0 0 1 0 0,1 0 0 0 0,-1 0 0 0 0,1-1 0 0 0,5 1 0 0 0,66-2 138 0 0,-44 0-190 0 0,144-18 86 0 0,466 8 371 0 0,-55 32 193 0 0,-422-19-431 0 0,217-8 345 0 0,202-37-356 0 0,-352 23-60 0 0,902-52 461 0 0,-424 66 359 0 0,-538 17-454 0 0,-49-1-9 0 0,-23-5-278 0 0,131 4-62 0 0,-218-8-131 0 0,-12 0-182 0 0,1-1-1 0 0,0 0 1 0 0,-1 1-1 0 0,1-1 0 0 0,0 0 1 0 0,-1 0-1 0 0,1 0 1 0 0,0 1-1 0 0,0-1 1 0 0,-1 0-1 0 0,1 0 0 0 0,0 0 1 0 0,-1 0-1 0 0,1 0 1 0 0,0-1-1 0 0,0 1 0 0 0,-1 0 1 0 0,1 0-1 0 0,0 0 1 0 0,-1-1-1 0 0,1 1 1 0 0,0 0-1 0 0,-1 0 0 0 0,1-1 1 0 0,-1 1-1 0 0,1-1 1 0 0,-1 1-1 0 0,1-1 0 0 0,0 1 1 0 0,-1-1-1 0 0,1 1 1 0 0,-1-1-1 0 0,1 0 1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6:1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181 359 1448 0 0,'13'-234'3112'0'0,"-12"225"-2319"0"0,0-1 1 0 0,1 0 0 0 0,0 0-1 0 0,5-13 1 0 0,-4 14-3 0 0,0-1 0 0 0,-1 1-1 0 0,0-1 1 0 0,1-14 0 0 0,-16 391 1032 0 0,0 11-735 0 0,24 355-9 0 0,-26-305-1047 0 0,-1 2-13 0 0,27-359 84 0 0,-2-26-61 0 0,4 24 307 0 0,-13-69-301 0 0,2 4 49 0 0,1 2-675 0 0,-2-14-324 0 0,-3 6 799 0 0,0 0-1 0 0,-1 0 1 0 0,1 1 0 0 0,-1 0-1 0 0,1-1 1 0 0,-1 1 0 0 0,1 0-1 0 0,-1 0 1 0 0,0 0 0 0 0,0 0-1 0 0,1 1 1 0 0,-6-1-1 0 0,2-1-114 0 0,-10-1-669 0 0,0 0 1 0 0,0 1-1 0 0,0 1 0 0 0,-18 0 1 0 0,-16-1-4217 0 0,30 2 3811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6:14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516 306 1364 0 0,'-12'-5'55'0'0,"1"2"0"0"0,-1-1-1 0 0,0 2 1 0 0,0-1 0 0 0,0 1-1 0 0,-1 1 1 0 0,1 1 0 0 0,0-1-1 0 0,-19 3 1 0 0,2-1 461 0 0,-215-14 5261 0 0,141 5-1798 0 0,103 8-3989 0 0,48-5 108 0 0,2184-184 1044 0 0,-2098 180-1141 0 0,1301-55 74 0 0,-889 88 384 0 0,-278-9 423 0 0,-154-9-450 0 0,241 7 523 0 0,131-8 1110 0 0,-430-14-989 0 0,-51 8-3171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6:3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2452 0 0,'-11'5'6'0'0,"0"1"825"0"0,0 0 0 0 0,-1-1 1 0 0,0-1-1 0 0,0 0 0 0 0,-16 4 0 0 0,27-8-727 0 0,13 1 3740 0 0,40 1-3047 0 0,440 10 673 0 0,-370-8-1409 0 0,326 0 287 0 0,-322-4-408 0 0,-10-9-1573 0 0,-115 9 1239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6:30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77 3168 0 0,'0'-2'156'0'0,"-1"0"0"0"0,1 0 0 0 0,-1 0 0 0 0,1 0 0 0 0,-1 0-1 0 0,0 0 1 0 0,1 0 0 0 0,-1 0 0 0 0,0 0 0 0 0,0 0 0 0 0,-1 0 0 0 0,1 0-1 0 0,0 1 1 0 0,-1-1 0 0 0,1 0 0 0 0,-1 1 0 0 0,1-1 0 0 0,-1 1 0 0 0,0 0-1 0 0,1 0 1 0 0,-4-2 0 0 0,-17-19 3545 0 0,21 22-3649 0 0,1 0 0 0 0,0-1 0 0 0,0 1 0 0 0,0 0 0 0 0,0 0 0 0 0,0-1 0 0 0,0 1 0 0 0,0 0 1 0 0,0-1-1 0 0,0 1 0 0 0,0 0 0 0 0,0-1 0 0 0,0 1 0 0 0,0 0 0 0 0,0-1 0 0 0,1 1 0 0 0,-1 0 0 0 0,0-1 0 0 0,0 1 0 0 0,0 0 0 0 0,0 0 0 0 0,0-1 0 0 0,1 1 0 0 0,-1 0 0 0 0,0 0 0 0 0,0-1 0 0 0,1 1 0 0 0,-1 0 0 0 0,0 0 0 0 0,0 0 0 0 0,1-1 0 0 0,-1 1 0 0 0,0 0 0 0 0,0 0 0 0 0,1 0 0 0 0,-1 0 0 0 0,0 0 0 0 0,1-1 0 0 0,-1 1 0 0 0,0 0 0 0 0,1 0 0 0 0,-1 0 0 0 0,0 0 0 0 0,1 0 0 0 0,-1 0 1 0 0,0 0-1 0 0,32-5 696 0 0,34 7-582 0 0,10 10-60 0 0,-57-11 126 0 0,-1 1 0 0 0,0 1 1 0 0,-1 1-1 0 0,1 0 0 0 0,-1 1 1 0 0,1 1-1 0 0,-2 1 0 0 0,21 10 1 0 0,-36-16-136 0 0,0 0 1 0 0,-1 0 0 0 0,1-1-1 0 0,0 1 1 0 0,0 0 0 0 0,-1 0 0 0 0,1 0-1 0 0,0 0 1 0 0,-1 0 0 0 0,1 0-1 0 0,-1 0 1 0 0,1 0 0 0 0,-1 0-1 0 0,0 0 1 0 0,1 1 0 0 0,-1-1-1 0 0,0 0 1 0 0,0 0 0 0 0,0 0-1 0 0,0 0 1 0 0,0 0 0 0 0,0 1-1 0 0,0-1 1 0 0,0 0 0 0 0,-1 0-1 0 0,1 0 1 0 0,0 0 0 0 0,-1 0-1 0 0,1 0 1 0 0,0 0 0 0 0,-1 0-1 0 0,1 1 1 0 0,-1-2 0 0 0,0 1 0 0 0,1 0-1 0 0,-1 0 1 0 0,0 0 0 0 0,0 0-1 0 0,-1 1 1 0 0,-38 37 827 0 0,36-36-717 0 0,-50 37 184 0 0,-1-2-1 0 0,-2-3 0 0 0,-79 35 0 0 0,-16 10-1916 0 0,35-12-7549 0 0,91-52 6014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8:57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2772 0 0,'0'0'91'0'0,"-1"1"-1"0"0,1-1 1 0 0,0 1-1 0 0,0 0 1 0 0,-1-1-1 0 0,1 1 0 0 0,0-1 1 0 0,-1 1-1 0 0,1-1 1 0 0,-1 1-1 0 0,1-1 1 0 0,-1 0-1 0 0,1 1 1 0 0,-1-1-1 0 0,1 1 0 0 0,-1-1 1 0 0,1 0-1 0 0,-1 0 1 0 0,1 1-1 0 0,-1-1 1 0 0,0 0-1 0 0,1 0 1 0 0,-1 0-1 0 0,0 1 1 0 0,1-1-1 0 0,-1 0 0 0 0,1 0 1 0 0,-1 0-1 0 0,-1 0 1 0 0,-24 1 4411 0 0,21-1-3102 0 0,-6-6 1404 0 0,10 5-2757 0 0,1 1-1 0 0,0 0 1 0 0,-1-1-1 0 0,1 1 0 0 0,0 0 1 0 0,-1-1-1 0 0,1 1 1 0 0,-1 0-1 0 0,1 0 1 0 0,0-1-1 0 0,-1 1 0 0 0,1 0 1 0 0,-1 0-1 0 0,1 0 1 0 0,-1 0-1 0 0,1-1 0 0 0,-1 1 1 0 0,1 0-1 0 0,-1 0 1 0 0,1 0-1 0 0,-1 0 1 0 0,1 0-1 0 0,-1 0 0 0 0,1 0 1 0 0,-1 1-1 0 0,1-1 1 0 0,-1 0-1 0 0,1 0 0 0 0,-1 0 1 0 0,1 0-1 0 0,0 1 1 0 0,-1-1-1 0 0,1 0 1 0 0,-1 0-1 0 0,1 1 0 0 0,-1-1 1 0 0,1 0-1 0 0,0 1 1 0 0,-1-1-1 0 0,1 0 0 0 0,0 1 1 0 0,-1-1-1 0 0,1 0 1 0 0,0 1-1 0 0,0-1 1 0 0,-1 1-1 0 0,1-1 0 0 0,0 1 1 0 0,0-1-1 0 0,0 1 1 0 0,0-1-1 0 0,0 1 0 0 0,-1 0 1 0 0,-9 18 15 0 0,1 0 0 0 0,0 1 0 0 0,1 0 0 0 0,1 1 0 0 0,-7 39 1 0 0,-3 2 24 0 0,10-34 257 0 0,0 0 1 0 0,2 0-1 0 0,1 1 1 0 0,0 50-1 0 0,5-78-313 0 0,-1 0 0 0 0,1 0 0 0 0,-1 0-1 0 0,1 0 1 0 0,0 0 0 0 0,-1-1 0 0 0,1 1 0 0 0,0 0 0 0 0,0 0-1 0 0,0-1 1 0 0,0 1 0 0 0,-1 0 0 0 0,1-1 0 0 0,0 1 0 0 0,0-1-1 0 0,0 1 1 0 0,0-1 0 0 0,0 0 0 0 0,0 1 0 0 0,1-1 0 0 0,-1 0-1 0 0,0 0 1 0 0,0 0 0 0 0,0 0 0 0 0,0 0 0 0 0,0 0 0 0 0,2 0-1 0 0,39 1 108 0 0,-36-1-200 0 0,243-17 122 0 0,-212 16 137 0 0,-30 1-5835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8:5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17 5549 0 0,'-1'0'142'0'0,"1"1"1"0"0,-1-1 0 0 0,0 0 0 0 0,0 0 0 0 0,0 0 0 0 0,1 0 0 0 0,-1 0 0 0 0,0 0 0 0 0,0 0 0 0 0,1-1 0 0 0,-1 1 0 0 0,0 0 0 0 0,0 0 0 0 0,1 0 0 0 0,-1-1 0 0 0,0 1 0 0 0,0 0 0 0 0,1-1 0 0 0,-1 1 0 0 0,0-1 0 0 0,1 1 0 0 0,-1-1 0 0 0,1 1 0 0 0,-1-1 0 0 0,1 1 0 0 0,-1-1 0 0 0,1 0-1 0 0,-1 1 1 0 0,1-1 0 0 0,-1 0 0 0 0,1 1 0 0 0,0-1 0 0 0,-1 0 0 0 0,1 0 0 0 0,0 1 0 0 0,0-1 0 0 0,0 0 0 0 0,-1 0 0 0 0,1-1 501 0 0,23 5 260 0 0,-2 14-549 0 0,-16-13 153 0 0,0 0 0 0 0,0 1 1 0 0,0 0-1 0 0,-1-1 1 0 0,6 9-1 0 0,-9-12-432 0 0,0 1 0 0 0,0 0 0 0 0,0 0 0 0 0,0 0 0 0 0,-1 0 1 0 0,1 0-1 0 0,0 0 0 0 0,-1 0 0 0 0,0 0 0 0 0,1 0 0 0 0,-1 0 0 0 0,0 0 0 0 0,0 0 0 0 0,0 0 0 0 0,0 1 0 0 0,-1-1 1 0 0,1 0-1 0 0,-1 0 0 0 0,1 0 0 0 0,-1 0 0 0 0,-1 3 0 0 0,-4 6-152 0 0,-1 0 0 0 0,1 0-1 0 0,-2-1 1 0 0,-16 18 0 0 0,4-7-3229 0 0,0-3-4427 0 0,16-14 5899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55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257 576 5909 0 0,'11'-17'2268'0'0,"-10"17"-1944"0"0,-1-1-1 0 0,1 0 1 0 0,0 0-1 0 0,0 0 0 0 0,0 0 1 0 0,-1 0-1 0 0,1 0 1 0 0,-1 0-1 0 0,1 0 0 0 0,-1 0 1 0 0,1 0-1 0 0,-1-1 1 0 0,1 1-1 0 0,-1 0 0 0 0,0 0 1 0 0,0-2-1 0 0,-2 3-297 0 0,-1-1 0 0 0,0 0-1 0 0,1 1 1 0 0,-1 0 0 0 0,0 0-1 0 0,0 0 1 0 0,1 0 0 0 0,-1 0-1 0 0,-5 1 1 0 0,-12 7 128 0 0,0 2 0 0 0,0 0 0 0 0,1 0 0 0 0,0 2 0 0 0,1 1 0 0 0,0 0 0 0 0,1 1 1 0 0,1 1-1 0 0,0 0 0 0 0,-24 32 0 0 0,37-44-14 0 0,1 0-1 0 0,0 1 1 0 0,0-1 0 0 0,0 1 0 0 0,0-1 0 0 0,0 1 0 0 0,1 0 0 0 0,-1 0-1 0 0,1 0 1 0 0,0 0 0 0 0,0 6 0 0 0,1-9-120 0 0,0-1 1 0 0,0 0-1 0 0,1 1 1 0 0,-1-1-1 0 0,0 0 0 0 0,1 1 1 0 0,-1-1-1 0 0,0 0 1 0 0,1 1-1 0 0,-1-1 1 0 0,0 0-1 0 0,1 0 0 0 0,-1 1 1 0 0,1-1-1 0 0,-1 0 1 0 0,1 0-1 0 0,-1 0 0 0 0,0 0 1 0 0,1 0-1 0 0,-1 1 1 0 0,1-1-1 0 0,-1 0 1 0 0,1 0-1 0 0,-1 0 0 0 0,1 0 1 0 0,-1 0-1 0 0,1 0 1 0 0,-1-1-1 0 0,0 1 0 0 0,1 0 1 0 0,-1 0-1 0 0,1 0 1 0 0,-1 0-1 0 0,1 0 1 0 0,-1-1-1 0 0,0 1 0 0 0,1 0 1 0 0,-1 0-1 0 0,1-1 1 0 0,-1 1-1 0 0,0 0 0 0 0,1-1 1 0 0,-1 1-1 0 0,1-1 1 0 0,20-11 226 0 0,-21 12-233 0 0,28-19-75 0 0,0-2 0 0 0,-1-1 0 0 0,-2-1 0 0 0,0-1 0 0 0,-1-1 0 0 0,-2-1-1 0 0,-1-1 1 0 0,0-1 0 0 0,-3-1 0 0 0,0-1 0 0 0,-2 0 0 0 0,-1-1 0 0 0,-1-1 0 0 0,-2 0 0 0 0,-1-1 0 0 0,-2 0 0 0 0,-1-1 0 0 0,-1 1-1 0 0,-2-2 1 0 0,0-60 0 0 0,-5 90 66 0 0,0 1 0 0 0,-1-1-1 0 0,0 1 1 0 0,0-1 0 0 0,-1 1-1 0 0,1 0 1 0 0,-1-1 0 0 0,0 1-1 0 0,0 0 1 0 0,-3-4 0 0 0,4 6-9 0 0,0-1 1 0 0,-1 1 0 0 0,1 0 0 0 0,-1 1-1 0 0,1-1 1 0 0,-1 0 0 0 0,0 0 0 0 0,1 1-1 0 0,-1-1 1 0 0,0 1 0 0 0,0-1 0 0 0,0 1 0 0 0,0 0-1 0 0,-1 0 1 0 0,1 0 0 0 0,0 0 0 0 0,0 0-1 0 0,-1 1 1 0 0,1-1 0 0 0,-4 0 0 0 0,4 2 9 0 0,0 0 0 0 0,0 0 0 0 0,0 0 1 0 0,0 1-1 0 0,0-1 0 0 0,0 1 1 0 0,0-1-1 0 0,0 1 0 0 0,0 0 1 0 0,1-1-1 0 0,-1 1 0 0 0,1 0 1 0 0,-1 0-1 0 0,1 0 0 0 0,0 1 0 0 0,-2 2 1 0 0,-19 39 129 0 0,14-22-167 0 0,1 1 0 0 0,2-1 0 0 0,0 1 0 0 0,1 0 0 0 0,1 1 0 0 0,1-1 0 0 0,1 0 0 0 0,1 1 0 0 0,2-1-1 0 0,0 0 1 0 0,1 1 0 0 0,10 34 0 0 0,9 12-3528 0 0,8-4-3529 0 0,-22-50 5322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00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2460 0 0,'-5'6'5257'0'0,"-21"16"-4596"0"0,1-3-189 0 0,0 1 0 0 0,2 1-1 0 0,0 1 1 0 0,1 1 0 0 0,2 1 0 0 0,0 0 0 0 0,-16 29-1 0 0,34-52-409 0 0,1 1 0 0 0,0 0-1 0 0,0-1 1 0 0,0 1-1 0 0,0 0 1 0 0,1 0-1 0 0,-1 0 1 0 0,0 0-1 0 0,1 0 1 0 0,-1 0-1 0 0,1 0 1 0 0,0 0 0 0 0,-1 0-1 0 0,1 0 1 0 0,0 0-1 0 0,0 0 1 0 0,0 0-1 0 0,1 0 1 0 0,-1 0-1 0 0,0 0 1 0 0,1 0-1 0 0,1 3 1 0 0,-1-4-15 0 0,0 1 1 0 0,1-1-1 0 0,-1 0 1 0 0,1 0-1 0 0,-1 0 1 0 0,1 0-1 0 0,0 0 1 0 0,-1 0-1 0 0,1 0 0 0 0,0 0 1 0 0,0-1-1 0 0,0 1 1 0 0,0 0-1 0 0,-1-1 1 0 0,1 0-1 0 0,0 1 0 0 0,0-1 1 0 0,4 0-1 0 0,5 0-465 0 0,1-1-1 0 0,0 0 0 0 0,-1-1 1 0 0,1 0-1 0 0,-1-1 0 0 0,15-5 0 0 0,41-19-7845 0 0,-54 20 6610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00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35 4208 0 0,'11'-2'738'0'0,"-12"-1"960"0"0,1 3-1665 0 0,-1 0 0 0 0,0 0 0 0 0,0 0 1 0 0,1 0-1 0 0,-1 1 0 0 0,0-1 1 0 0,0 0-1 0 0,1 1 0 0 0,-1-1 0 0 0,0 0 1 0 0,1 1-1 0 0,-1-1 0 0 0,1 1 0 0 0,-1-1 1 0 0,0 1-1 0 0,1-1 0 0 0,-1 1 0 0 0,1-1 1 0 0,-1 1-1 0 0,1 0 0 0 0,0-1 0 0 0,-1 1 1 0 0,1 0-1 0 0,0-1 0 0 0,-1 1 0 0 0,1 0 1 0 0,0-1-1 0 0,0 1 0 0 0,-1 1 0 0 0,-2 7 22 0 0,0 0 0 0 0,0 1-1 0 0,1-1 1 0 0,0 0-1 0 0,0 1 1 0 0,0 18-1 0 0,2-28-43 0 0,0 1 0 0 0,1-1-1 0 0,-1 0 1 0 0,0 1-1 0 0,0-1 1 0 0,0 0-1 0 0,0 1 1 0 0,1-1-1 0 0,-1 0 1 0 0,0 1 0 0 0,0-1-1 0 0,0 0 1 0 0,1 0-1 0 0,-1 1 1 0 0,0-1-1 0 0,1 0 1 0 0,-1 0 0 0 0,0 0-1 0 0,1 1 1 0 0,-1-1-1 0 0,0 0 1 0 0,0 0-1 0 0,1 0 1 0 0,-1 0 0 0 0,1 0-1 0 0,-1 0 1 0 0,0 0-1 0 0,1 1 1 0 0,-1-1-1 0 0,0 0 1 0 0,1 0 0 0 0,-1 0-1 0 0,0-1 1 0 0,1 1-1 0 0,-1 0 1 0 0,0 0-1 0 0,1 0 1 0 0,-1 0-1 0 0,0 0 1 0 0,1 0 0 0 0,-1 0-1 0 0,0-1 1 0 0,1 1-1 0 0,-1 0 1 0 0,0 0-1 0 0,1 0 1 0 0,-1-1 0 0 0,0 1-1 0 0,0 0 1 0 0,1 0-1 0 0,-1-1 1 0 0,0 1-1 0 0,0 0 1 0 0,0-1 0 0 0,1 1-1 0 0,-1 0 1 0 0,0-1-1 0 0,17-13 175 0 0,-2-9 422 0 0,-15 23-577 0 0,0 0 0 0 0,1 0 0 0 0,-1 0 0 0 0,0 0 0 0 0,0 1 0 0 0,0-1 0 0 0,0 0 0 0 0,0 0 0 0 0,0 0 0 0 0,0 0 0 0 0,0 0 0 0 0,0 1 0 0 0,1-1 0 0 0,-1 0 0 0 0,0 0 0 0 0,0 0 0 0 0,0 0 0 0 0,0 0 0 0 0,0 0 0 0 0,1 0 0 0 0,-1 0 0 0 0,0 0 0 0 0,0 0 0 0 0,0 1 0 0 0,0-1 0 0 0,1 0 0 0 0,-1 0 0 0 0,0 0 0 0 0,0 0 0 0 0,0 0 0 0 0,0 0 0 0 0,1 0 0 0 0,-1 0 0 0 0,0 0 0 0 0,0 0 0 0 0,0 0 0 0 0,0 0 0 0 0,1-1 0 0 0,-1 1 0 0 0,0 0 0 0 0,0 0 0 0 0,0 0 0 0 0,0 0 0 0 0,0 0 0 0 0,1 0 0 0 0,-1 0 0 0 0,0 0 0 0 0,0 0 0 0 0,0-1 0 0 0,0 1 0 0 0,0 0 0 0 0,0 0 0 0 0,1 0 0 0 0,-1-1 0 0 0,9 17-242 0 0,-8-14 7 0 0,0-1-1 0 0,0 0 1 0 0,0 1 0 0 0,0-1-1 0 0,0 0 1 0 0,0 0-1 0 0,0 0 1 0 0,0 0 0 0 0,0 0-1 0 0,1 0 1 0 0,-1 0-1 0 0,0 0 1 0 0,1-1-1 0 0,-1 1 1 0 0,1 0 0 0 0,-1-1-1 0 0,1 1 1 0 0,-1-1-1 0 0,1 0 1 0 0,-1 1 0 0 0,1-1-1 0 0,0 0 1 0 0,-1 0-1 0 0,3 0 1 0 0,0-1-69 0 0,0 0 0 0 0,0 0 0 0 0,0 0 0 0 0,-1 0 0 0 0,1-1 0 0 0,0 1-1 0 0,-1-1 1 0 0,1 0 0 0 0,5-4 0 0 0,-1 0 66 0 0,0 0-1 0 0,-1-1 0 0 0,1 0 0 0 0,-1 0 0 0 0,-1-1 1 0 0,1 0-1 0 0,6-11 0 0 0,-12 17-113 0 0,11-18 3028 0 0,-8 21 461 0 0,-2 13-1211 0 0,-19 44 486 0 0,55-106-2449 0 0,-26 36-283 0 0,19-16 1889 0 0,-30 27-1535 0 0,0 1-1 0 0,0-1 1 0 0,1 1-1 0 0,-1-1 1 0 0,0 1-1 0 0,0 0 1 0 0,0-1-1 0 0,0 1 1 0 0,0 0-1 0 0,0 0 1 0 0,1 0-1 0 0,-1-1 1 0 0,0 1-1 0 0,0 0 1 0 0,0 1-1 0 0,0-1 1 0 0,1 0-1 0 0,-1 0 0 0 0,0 0 1 0 0,0 1-1 0 0,0-1 1 0 0,0 1-1 0 0,0-1 1 0 0,0 1-1 0 0,0-1 1 0 0,0 1-1 0 0,0 0 1 0 0,0-1-1 0 0,0 1 1 0 0,1 1-1 0 0,32 23-1230 0 0,-9-11-3298 0 0,-18-10 1801 0 0,-1 0 965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01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4256 0 0,'1'32'9513'0'0,"2"4"-7730"0"0,1 38-2340 0 0,-1-67-60 0 0,5-14 197 0 0,4-11-15 0 0,-5 5 237 0 0,-3 6 205 0 0,0 0-1 0 0,-1-1 1 0 0,1 0 0 0 0,-2 1 0 0 0,5-15-1 0 0,-5 19 451 0 0,2 10-149 0 0,4 10-164 0 0,-7-10-237 0 0,1 0 0 0 0,0 0-1 0 0,0 0 1 0 0,1-1 0 0 0,0 1 0 0 0,0-1-1 0 0,1 1 1 0 0,4 5 0 0 0,18 12-2673 0 0,-23-23 2149 0 0,0 1 0 0 0,-1-1 0 0 0,1 0 0 0 0,0 0-1 0 0,0 0 1 0 0,0 0 0 0 0,0-1 0 0 0,0 1 0 0 0,0-1 0 0 0,3 0-1 0 0,2 0-470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01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5945 0 0,'-12'12'5208'0'0,"-31"28"-3751"0"0,41-37-1454 0 0,-1 0 0 0 0,1-1 0 0 0,-1 1-1 0 0,1 0 1 0 0,0 0 0 0 0,1 0 0 0 0,-1 0 0 0 0,0 0-1 0 0,1 1 1 0 0,-1-1 0 0 0,1 1 0 0 0,-1 6-1 0 0,47-10-18 0 0,-42 0-21 0 0,1 0-1 0 0,-1 0 1 0 0,0 0 0 0 0,0 1 0 0 0,0-1 0 0 0,0 1 0 0 0,0 0-1 0 0,0-1 1 0 0,0 1 0 0 0,0 1 0 0 0,0-1 0 0 0,0 0-1 0 0,0 1 1 0 0,3 2 0 0 0,-5-3 21 0 0,-1 0 1 0 0,1 0-1 0 0,0 0 0 0 0,0 1 1 0 0,-1-1-1 0 0,1 0 0 0 0,-1 0 1 0 0,1 1-1 0 0,-1-1 0 0 0,0 1 0 0 0,1-1 1 0 0,-1 0-1 0 0,0 1 0 0 0,0-1 1 0 0,0 1-1 0 0,0-1 0 0 0,0 0 1 0 0,0 1-1 0 0,0-1 0 0 0,-1 1 1 0 0,1-1-1 0 0,-1 0 0 0 0,1 1 1 0 0,-1-1-1 0 0,1 0 0 0 0,-1 1 1 0 0,1-1-1 0 0,-1 0 0 0 0,0 0 0 0 0,0 0 1 0 0,0 0-1 0 0,-1 2 0 0 0,-6 6-399 0 0,-7 10-1766 0 0,11-9-4240 0 0,4-8 5156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02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5677 0 0,'3'-3'426'0'0,"0"0"0"0"0,1 1 0 0 0,-1-1 0 0 0,1 1 0 0 0,-1 0 1 0 0,1 0-1 0 0,0 0 0 0 0,0 1 0 0 0,0-1 0 0 0,0 1 0 0 0,0 0 1 0 0,0 0-1 0 0,6 0 0 0 0,25-10-151 0 0,-25 7-284 0 0,-4 2-32 0 0,0-1 1 0 0,0 0-1 0 0,0 0 1 0 0,-1 0-1 0 0,1 0 0 0 0,-1-1 1 0 0,1 0-1 0 0,-1 0 1 0 0,0 0-1 0 0,-1-1 1 0 0,1 0-1 0 0,-1 0 1 0 0,6-8-1 0 0,-12 10-328 0 0,-9 9 624 0 0,-9 11 568 0 0,16-13-645 0 0,0 0-1 0 0,1 0 1 0 0,-1 1-1 0 0,1-1 1 0 0,1 1-1 0 0,-1 0 1 0 0,1 0-1 0 0,-1 0 1 0 0,1 0 0 0 0,1 0-1 0 0,-1 1 1 0 0,1-1-1 0 0,0 0 1 0 0,0 1-1 0 0,1-1 1 0 0,-1 7-1 0 0,2-10-164 0 0,-1-1 0 0 0,1 0-1 0 0,0 1 1 0 0,0-1 0 0 0,0 0 0 0 0,0 0 0 0 0,0 1 0 0 0,0-1-1 0 0,0 0 1 0 0,0 0 0 0 0,0 0 0 0 0,0 0 0 0 0,1 0-1 0 0,-1-1 1 0 0,0 1 0 0 0,1 0 0 0 0,-1-1 0 0 0,1 1 0 0 0,-1 0-1 0 0,0-1 1 0 0,1 0 0 0 0,1 1 0 0 0,37 8-925 0 0,-27-8-877 0 0,1 0 0 0 0,-1-1 0 0 0,24-2 0 0 0,-15-4-178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02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7053 0 0,'-4'7'650'0'0,"-1"-1"1"0"0,0 1 0 0 0,0-1 0 0 0,-1 0 0 0 0,0-1 0 0 0,0 0 0 0 0,0 0-1 0 0,-13 8 1 0 0,8-5-410 0 0,1 0 0 0 0,0 0 0 0 0,-17 19-1 0 0,16-16-210 0 0,9-10-34 0 0,1 0-1 0 0,0 0 0 0 0,-1 0 1 0 0,1 0-1 0 0,0 0 0 0 0,0 1 1 0 0,0-1-1 0 0,0 0 0 0 0,0 1 1 0 0,0-1-1 0 0,0 1 0 0 0,0-1 1 0 0,1 1-1 0 0,-1 0 0 0 0,0-1 1 0 0,1 1-1 0 0,-1 2 0 0 0,47-3-33 0 0,-43-1 27 0 0,0 0-1 0 0,1 0 1 0 0,-1 1-1 0 0,1-1 1 0 0,-1 1-1 0 0,0-1 1 0 0,0 1-1 0 0,1 0 1 0 0,-1 1-1 0 0,6 2 1 0 0,-9-4 2 0 0,1 1 0 0 0,-1 0-1 0 0,1-1 1 0 0,-1 1 0 0 0,1 0 0 0 0,-1-1 0 0 0,1 1 0 0 0,-1 0 0 0 0,1-1-1 0 0,-1 1 1 0 0,0 0 0 0 0,0 0 0 0 0,1-1 0 0 0,-1 1 0 0 0,0 0 0 0 0,0 0-1 0 0,0 0 1 0 0,0 0 0 0 0,0-1 0 0 0,0 1 0 0 0,0 0 0 0 0,0 0 0 0 0,0 0 0 0 0,0-1-1 0 0,0 1 1 0 0,-1 0 0 0 0,1 0 0 0 0,0 0 0 0 0,-1-1 0 0 0,1 1 0 0 0,0 0-1 0 0,-1 0 1 0 0,1-1 0 0 0,-1 1 0 0 0,1 0 0 0 0,-1-1 0 0 0,1 1 0 0 0,-1-1-1 0 0,0 1 1 0 0,1-1 0 0 0,-1 1 0 0 0,0-1 0 0 0,1 1 0 0 0,-1-1 0 0 0,-1 1 0 0 0,-31 34-1303 0 0,9-9-5024 0 0,20-23 4817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0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60 6269 0 0,'-1'16'4337'0'0,"6"14"-2997"0"0,-5-26-1273 0 0,-6 0 11 0 0,0 1-26 0 0,7 0-42 0 0,0-4 21 0 0,0 1 0 0 0,0-1 0 0 0,0 0 1 0 0,0 1-1 0 0,0-1 0 0 0,0 0 0 0 0,0 1 0 0 0,0-1 0 0 0,1 0 0 0 0,-1 0 0 0 0,0 0 0 0 0,1 0 1 0 0,-1 0-1 0 0,1 0 0 0 0,-1-1 0 0 0,1 1 0 0 0,-1 0 0 0 0,1-1 0 0 0,-1 1 0 0 0,1-1 0 0 0,0 1 0 0 0,-1-1 1 0 0,1 0-1 0 0,0 0 0 0 0,-1 0 0 0 0,1 0 0 0 0,0 0 0 0 0,-1 0 0 0 0,1 0 0 0 0,0-1 0 0 0,-1 1 1 0 0,1 0-1 0 0,0-1 0 0 0,-1 0 0 0 0,1 1 0 0 0,-1-1 0 0 0,1 0 0 0 0,-1 0 0 0 0,1 0 0 0 0,-1 0 1 0 0,0 0-1 0 0,3-2 0 0 0,5-6 341 0 0,-1-1-1 0 0,0 0 1 0 0,-1-1 0 0 0,0 1-1 0 0,5-13 1 0 0,14-18 291 0 0,-25 40-685 0 0,0-1 1 0 0,0 1 0 0 0,0 0 0 0 0,0-1 0 0 0,0 1 0 0 0,0 0 0 0 0,0 0 0 0 0,1 0 0 0 0,-1 0 0 0 0,0 0-1 0 0,1 0 1 0 0,-1 0 0 0 0,0 0 0 0 0,1 0 0 0 0,0 1 0 0 0,-1-1 0 0 0,1 1 0 0 0,-1-1 0 0 0,4 0 0 0 0,-4 3-65 0 0,0-1 1 0 0,0 1-1 0 0,-1-1 0 0 0,1 1 1 0 0,0 0-1 0 0,0-1 1 0 0,-1 1-1 0 0,1 0 1 0 0,-1-1-1 0 0,0 1 1 0 0,1 0-1 0 0,-1 0 1 0 0,0-1-1 0 0,0 1 1 0 0,0 0-1 0 0,0 0 1 0 0,0 0-1 0 0,-1 1 1 0 0,1 4-85 0 0,-1-1 0 0 0,0 1 1 0 0,0 0-1 0 0,0-1 0 0 0,-4 11 1 0 0,1-2-543 0 0,0 1-2066 0 0</inkml:trace>
  <inkml:trace contextRef="#ctx0" brushRef="#br0" timeOffset="1">192 207 11793 0 0,'-14'32'-95'0'0,"-2"0"0"0"0,-2-2 1 0 0,-1 0-1 0 0,-33 40 0 0 0,14-18-1215 0 0,10-17-3134 0 0,24-30 2332 0 0,1-2 1183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03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3440 0 0,'9'-8'-60'0'0,"-7"6"486"0"0,-1 1-1 0 0,1-1 1 0 0,-1 1-1 0 0,1-1 1 0 0,0 1-1 0 0,-1 0 1 0 0,1 0-1 0 0,0 0 1 0 0,0 0-1 0 0,0 0 1 0 0,0 0-1 0 0,0 1 1 0 0,0-1-1 0 0,0 0 1 0 0,0 1-1 0 0,0 0 1 0 0,0-1 0 0 0,3 1-1 0 0,-3 1-392 0 0,-1 0 0 0 0,0 0 0 0 0,0-1 0 0 0,0 1 0 0 0,0 0-1 0 0,0 0 1 0 0,0 0 0 0 0,0 0 0 0 0,-1 1 0 0 0,1-1 0 0 0,0 0 0 0 0,-1 0 0 0 0,1 0 0 0 0,0 1 0 0 0,-1-1 0 0 0,1 0-1 0 0,-1 1 1 0 0,0-1 0 0 0,1 2 0 0 0,6 27 220 0 0,-2 38 1168 0 0,34-132-1374 0 0,-35 59-61 0 0,0-2 17 0 0,0-1 0 0 0,1 1 1 0 0,0 0-1 0 0,1 1 0 0 0,-1 0 0 0 0,1-1 0 0 0,0 2 0 0 0,8-7 1 0 0,-13 13 3 0 0,-1-1 1 0 0,1 0-1 0 0,-1 0 1 0 0,1 0-1 0 0,-1 0 1 0 0,1 0 0 0 0,-1 1-1 0 0,1-1 1 0 0,-1 0-1 0 0,1 0 1 0 0,-1 1 0 0 0,1-1-1 0 0,-1 0 1 0 0,1 1-1 0 0,-1-1 1 0 0,1 1-1 0 0,-1-1 1 0 0,0 1 0 0 0,1-1-1 0 0,-1 1 1 0 0,0-1-1 0 0,0 0 1 0 0,1 1-1 0 0,-1 0 1 0 0,0-1 0 0 0,0 1-1 0 0,0-1 1 0 0,1 1-1 0 0,-1-1 1 0 0,0 1-1 0 0,0-1 1 0 0,0 1 0 0 0,0 0-1 0 0,0-1 1 0 0,0 1-1 0 0,0-1 1 0 0,0 1-1 0 0,0-1 1 0 0,-1 1 0 0 0,1-1-1 0 0,0 2 1 0 0,0 36 38 0 0,0-32-43 0 0,-1 8-549 0 0,0 16-1264 0 0,6-15-6328 0 0,-4-13 7090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04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65 3088 0 0,'2'-3'336'0'0,"-1"0"0"0"0,0-1 0 0 0,0 1 0 0 0,0 0-1 0 0,0-1 1 0 0,-1 1 0 0 0,1-1 0 0 0,-1 1 0 0 0,0-1-1 0 0,0 1 1 0 0,0-1 0 0 0,-1-5 0 0 0,0-6 1223 0 0,-14 44-877 0 0,-2 28-1131 0 0,1 0 0 0 0,3 1 0 0 0,-6 70 0 0 0,19-96-4802 0 0,0-30 3939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04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42 361 4396 0 0,'-42'4'3871'0'0,"42"-6"-3858"0"0,1 1-1 0 0,-1-1 1 0 0,0 0-1 0 0,1 1 1 0 0,0-1-1 0 0,-1 1 0 0 0,1-1 1 0 0,0 1-1 0 0,-1-1 1 0 0,1 1-1 0 0,0-1 1 0 0,0 1-1 0 0,0 0 0 0 0,1 0 1 0 0,0-2-1 0 0,0 1 3 0 0,26-37-350 0 0,46-52-1 0 0,-46 59 101 0 0,-1 0 1 0 0,33-55-1 0 0,-57 82 297 0 0,0-2-51 0 0,1 0 1 0 0,0 0 0 0 0,1 1 0 0 0,-1 0-1 0 0,1 0 1 0 0,7-6 0 0 0,-12 15 248 0 0,0 0 0 0 0,-1 0 0 0 0,1 0 0 0 0,0 0 0 0 0,-1 0 0 0 0,0 0 0 0 0,1 0 0 0 0,-1 0 0 0 0,-3 6 0 0 0,-23 46 478 0 0,3 1 0 0 0,-18 60 0 0 0,23-62-699 0 0,16-45-46 0 0,-3 5-1 0 0,1 1 0 0 0,1 0 0 0 0,0 0 0 0 0,1 0 0 0 0,-2 18 0 0 0,5-33 15 0 0,22-19-97 0 0,13-31-373 0 0,-26 34 442 0 0,2 0-1 0 0,0 1 1 0 0,0 1-1 0 0,2-1 1 0 0,0 2-1 0 0,19-17 1 0 0,-32 30 53 0 0,1 0 0 0 0,-1 0 1 0 0,0-1-1 0 0,0 1 1 0 0,1 0-1 0 0,-1 0 0 0 0,0-1 1 0 0,1 1-1 0 0,-1 0 1 0 0,0 0-1 0 0,1 0 0 0 0,-1 0 1 0 0,0-1-1 0 0,1 1 0 0 0,-1 0 1 0 0,0 0-1 0 0,1 0 1 0 0,-1 0-1 0 0,0 0 0 0 0,1 0 1 0 0,-1 0-1 0 0,0 0 1 0 0,1 0-1 0 0,-1 0 0 0 0,0 0 1 0 0,1 0-1 0 0,-1 0 1 0 0,1 0-1 0 0,-1 0 0 0 0,0 1 1 0 0,1-1-1 0 0,-1 0 0 0 0,0 0 1 0 0,0 0-1 0 0,1 0 1 0 0,-1 1-1 0 0,0-1 0 0 0,1 0 1 0 0,-1 1-1 0 0,2 16 777 0 0,-12 18-164 0 0,6-25-802 0 0,0 0 1 0 0,1-1-1 0 0,0 1 0 0 0,0 0 0 0 0,1 1 0 0 0,0-1 0 0 0,0 17 1 0 0,20-32-5415 0 0,-9-2 2447 0 0,-3 4 1996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55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120 653 5581 0 0,'0'0'51'0'0,"0"0"1"0"0,0 0-1 0 0,0 0 1 0 0,0-1 0 0 0,0 1-1 0 0,0 0 1 0 0,0 0-1 0 0,-1 0 1 0 0,1 0 0 0 0,0-1-1 0 0,0 1 1 0 0,0 0-1 0 0,0 0 1 0 0,0 0 0 0 0,0 0-1 0 0,-1-1 1 0 0,1 1-1 0 0,0 0 1 0 0,0 0 0 0 0,0 0-1 0 0,0 0 1 0 0,-1 0-1 0 0,1 0 1 0 0,0 0 0 0 0,0 0-1 0 0,0-1 1 0 0,-1 1-1 0 0,1 0 1 0 0,0 0 0 0 0,0 0-1 0 0,0 0 1 0 0,-1 0-1 0 0,1 0 1 0 0,0 0 0 0 0,0 0-1 0 0,0 0 1 0 0,-1 0-1 0 0,1 0 1 0 0,0 0 0 0 0,0 1-1 0 0,0-1 1 0 0,-1 0-1 0 0,1 0 1 0 0,0 0 0 0 0,0 0-1 0 0,0 0 1 0 0,0 0-1 0 0,-1 0 1 0 0,1 0 0 0 0,0 1-1 0 0,0-1 1 0 0,0 0-1 0 0,0 0 1 0 0,0 0 0 0 0,-1 1-1 0 0,-20 13 1649 0 0,-31 32-239 0 0,39-33-1032 0 0,-8 15-150 0 0,17-14 3035 0 0,7-15-3281 0 0,-1 0 0 0 0,0-1 0 0 0,1 1 0 0 0,-1 0 0 0 0,0-1 0 0 0,0 0 0 0 0,0 1-1 0 0,0-1 1 0 0,0 0 0 0 0,0 0 0 0 0,-1 0 0 0 0,1 0 0 0 0,-1 0 0 0 0,3-5-1 0 0,20-35-69 0 0,9-36 205 0 0,-3-2 0 0 0,-3 0 0 0 0,-4-2-1 0 0,-4 0 1 0 0,16-156 0 0 0,-35 183-97 0 0,0 55-62 0 0,-1 0 1 0 0,0 0-1 0 0,1 0 1 0 0,-1 0-1 0 0,0 0 1 0 0,1 1-1 0 0,-1-1 1 0 0,0 0-1 0 0,1 0 1 0 0,-1 1-1 0 0,1-1 1 0 0,-1 0-1 0 0,0 1 1 0 0,1-1-1 0 0,-1 0 1 0 0,1 1-1 0 0,-1-1 1 0 0,1 1-1 0 0,-1-1 1 0 0,1 1-1 0 0,-1-1 1 0 0,1 1-1 0 0,0-1 0 0 0,-1 1 1 0 0,1 0-1 0 0,-1 0 1 0 0,-20 71 109 0 0,2 0 0 0 0,4 2 0 0 0,3 0 0 0 0,3 0-1 0 0,1 92 1 0 0,9-142-61 0 0,0-1 0 0 0,8 38-1 0 0,7-7-2494 0 0,9-8-6789 0 0,-19-37 7348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05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4264 0 0,'-4'4'893'0'0,"1"0"-1"0"0,-1 0 1 0 0,1 1-1 0 0,0-1 1 0 0,1 1-1 0 0,-1 0 1 0 0,-2 6 0 0 0,-18 73 869 0 0,7-24-164 0 0,25-79-1671 0 0,1 1 0 0 0,0 0 0 0 0,1 1 0 0 0,27-31 1 0 0,-37 48 71 0 0,-1 0 0 0 0,0-1 0 0 0,1 1 1 0 0,-1 0-1 0 0,0 0 0 0 0,1 0 0 0 0,-1 1 1 0 0,0-1-1 0 0,1 0 0 0 0,-1 0 1 0 0,0 0-1 0 0,1 0 0 0 0,-1 0 0 0 0,0 0 1 0 0,1 0-1 0 0,-1 1 0 0 0,0-1 0 0 0,1 0 1 0 0,-1 0-1 0 0,0 0 0 0 0,0 1 0 0 0,1-1 1 0 0,-1 0-1 0 0,0 0 0 0 0,0 1 0 0 0,0-1 1 0 0,1 0-1 0 0,-1 0 0 0 0,0 1 1 0 0,0-1-1 0 0,0 0 0 0 0,0 1 0 0 0,1-1 1 0 0,-1 0-1 0 0,0 1 0 0 0,0-1 0 0 0,0 0 1 0 0,0 1-1 0 0,0-1 0 0 0,0 1 0 0 0,9 26-417 0 0,2 1-1407 0 0,-10-26 1627 0 0,1-1 0 0 0,0 1 0 0 0,-1-1 0 0 0,1 0 0 0 0,0 0-1 0 0,0 0 1 0 0,0 1 0 0 0,0-2 0 0 0,0 1 0 0 0,0 0 0 0 0,0 0 0 0 0,0-1 0 0 0,0 1-1 0 0,0-1 1 0 0,1 1 0 0 0,-1-1 0 0 0,0 0 0 0 0,0 0 0 0 0,0 0 0 0 0,1 0 0 0 0,-1-1-1 0 0,0 1 1 0 0,0 0 0 0 0,0-1 0 0 0,0 0 0 0 0,0 1 0 0 0,0-1 0 0 0,4-2 0 0 0,7-3 4 0 0,1 0 0 0 0,-1-1 0 0 0,13-9 1 0 0,-20 12 253 0 0,-4 3 136 0 0,1-1 1 0 0,-1 0-1 0 0,1 0 0 0 0,-1 0 1 0 0,0 0-1 0 0,1 0 0 0 0,-1 0 1 0 0,0 0-1 0 0,-1-1 0 0 0,1 1 0 0 0,0-1 1 0 0,-1 1-1 0 0,1-1 0 0 0,-1 0 1 0 0,0 0-1 0 0,0 1 0 0 0,0-1 1 0 0,1-4-1 0 0,-3 6-102 0 0,1 1 1 0 0,-1-1 0 0 0,1 1-1 0 0,-1-1 1 0 0,1 1-1 0 0,-1-1 1 0 0,1 1 0 0 0,-1 0-1 0 0,1-1 1 0 0,-1 1-1 0 0,0 0 1 0 0,1 0 0 0 0,-1-1-1 0 0,1 1 1 0 0,-1 0-1 0 0,0 0 1 0 0,1 0 0 0 0,-1 0-1 0 0,0 0 1 0 0,1 0-1 0 0,-1 0 1 0 0,0 0 0 0 0,1 0-1 0 0,-1 0 1 0 0,0 0-1 0 0,1 0 1 0 0,-1 1 0 0 0,0-1-1 0 0,1 0 1 0 0,-1 0-1 0 0,0 1 1 0 0,-21 5 1046 0 0,-19 35-694 0 0,38-38-444 0 0,1 1 0 0 0,1-1 0 0 0,-1 0 0 0 0,0 1 0 0 0,1-1 0 0 0,0 1 0 0 0,0-1 0 0 0,0 1 0 0 0,0 0 0 0 0,0-1 0 0 0,1 1 0 0 0,-1 8 0 0 0,4-10-11 0 0,-1 0 0 0 0,0 0 0 0 0,1 0 0 0 0,-1-1 1 0 0,1 1-1 0 0,-1 0 0 0 0,1-1 0 0 0,0 0 0 0 0,0 0 0 0 0,0 0 1 0 0,0 0-1 0 0,0 0 0 0 0,0 0 0 0 0,0-1 0 0 0,0 1 1 0 0,0-1-1 0 0,0 0 0 0 0,0 0 0 0 0,0 0 0 0 0,0 0 0 0 0,5-2 1 0 0,-7 1 12 0 0,0 0 1 0 0,0 0-1 0 0,1-1 1 0 0,-1 1-1 0 0,0-1 1 0 0,0 1-1 0 0,0-1 1 0 0,-1 0-1 0 0,1 1 1 0 0,0-1-1 0 0,-1 0 1 0 0,1 1 0 0 0,-1-1-1 0 0,1 0 1 0 0,-1 0-1 0 0,0 1 1 0 0,0-1-1 0 0,0 0 1 0 0,0 0-1 0 0,0 0 1 0 0,0 1-1 0 0,-1-4 1 0 0,0 2-166 0 0,0 0 1 0 0,-1 0 0 0 0,1 0-1 0 0,-1 0 1 0 0,0 0-1 0 0,1 0 1 0 0,-1 1 0 0 0,-1-1-1 0 0,1 1 1 0 0,0-1 0 0 0,-5-3-1 0 0,0-6-6537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0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52 7793 0 0,'8'-52'2485'0'0,"-11"98"-1947"0"0,-2 0 0 0 0,-2 0 0 0 0,-13 46 0 0 0,-9 50-409 0 0,29-118 52 0 0,0-24-176 0 0,1 0-1 0 0,-1 1 1 0 0,0-1-1 0 0,0 0 0 0 0,0 0 1 0 0,0 0-1 0 0,0 1 1 0 0,0-1-1 0 0,0 0 0 0 0,1 0 1 0 0,-1 0-1 0 0,0 1 1 0 0,0-1-1 0 0,0 0 0 0 0,0 0 1 0 0,1 0-1 0 0,-1 0 1 0 0,0 1-1 0 0,0-1 0 0 0,0 0 1 0 0,1 0-1 0 0,-1 0 1 0 0,0 0-1 0 0,0 0 0 0 0,1 0 1 0 0,-1 0-1 0 0,0 0 1 0 0,0 0-1 0 0,1 0 0 0 0,-1 0 1 0 0,0 0-1 0 0,0 0 1 0 0,1 0-1 0 0,-1 0 0 0 0,0 0 1 0 0,0 0-1 0 0,1 0 0 0 0,-1 0 1 0 0,0 0-1 0 0,29-24 194 0 0,-14 9-255 0 0,35-31 207 0 0,76-92 0 0 0,-137 151 329 0 0,5-7-373 0 0,0 0 0 0 0,0 1 0 0 0,0 0 0 0 0,1 1-1 0 0,0-1 1 0 0,0 1 0 0 0,1 0 0 0 0,0 0 0 0 0,0 0 0 0 0,1 1 0 0 0,0-1-1 0 0,0 1 1 0 0,1 0 0 0 0,-2 17 0 0 0,5-25-86 0 0,-1 0 0 0 0,0 0 0 0 0,1 0-1 0 0,-1 0 1 0 0,1 0 0 0 0,-1 0 0 0 0,1 0 0 0 0,0 0-1 0 0,-1 0 1 0 0,1 0 0 0 0,0 0 0 0 0,0-1 0 0 0,-1 1 0 0 0,1 0-1 0 0,0 0 1 0 0,0-1 0 0 0,0 1 0 0 0,0-1 0 0 0,0 1-1 0 0,0-1 1 0 0,0 1 0 0 0,0-1 0 0 0,0 1 0 0 0,0-1 0 0 0,0 0-1 0 0,1 0 1 0 0,-1 0 0 0 0,0 0 0 0 0,0 0 0 0 0,0 0-1 0 0,0 0 1 0 0,0 0 0 0 0,0 0 0 0 0,0 0 0 0 0,2-1 0 0 0,39-7-414 0 0,7-14-1579 0 0,-2 2-1414 0 0,-41 17 2221 0 0,0-1-1 0 0,0 0 0 0 0,-1 1 0 0 0,1-2 0 0 0,7-7 1 0 0,-9 7 242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06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21 6445 0 0,'11'-16'276'0'0,"-8"11"3244"0"0,-17 12-1552 0 0,9-4-1819 0 0,-36 21 133 0 0,39-23-280 0 0,1 0 1 0 0,-1 1-1 0 0,0-1 0 0 0,1 0 0 0 0,-1 1 1 0 0,1-1-1 0 0,0 1 0 0 0,-1 0 0 0 0,1-1 1 0 0,0 1-1 0 0,0 0 0 0 0,0 0 1 0 0,0-1-1 0 0,0 1 0 0 0,0 0 0 0 0,1 0 1 0 0,-1 0-1 0 0,0 3 0 0 0,49 12 16 0 0,-47-17-25 0 0,1 0-1 0 0,-1 0 0 0 0,1 1 1 0 0,0-1-1 0 0,-1 1 1 0 0,1-1-1 0 0,-1 1 1 0 0,1 0-1 0 0,-1 0 1 0 0,0-1-1 0 0,1 1 0 0 0,-1 0 1 0 0,0 0-1 0 0,1 0 1 0 0,-1 1-1 0 0,0-1 1 0 0,0 0-1 0 0,0 0 1 0 0,0 1-1 0 0,0-1 0 0 0,0 0 1 0 0,-1 1-1 0 0,1-1 1 0 0,0 1-1 0 0,-1-1 1 0 0,2 4-1 0 0,-2-3 21 0 0,-1 1 1 0 0,1 0-1 0 0,-1 0 0 0 0,1-1 1 0 0,-1 1-1 0 0,0 0 0 0 0,0 0 1 0 0,0-1-1 0 0,0 1 0 0 0,0-1 0 0 0,-1 1 1 0 0,1-1-1 0 0,-1 0 0 0 0,-2 3 1 0 0,-35 37-1871 0 0,2-12-4515 0 0,31-27 5132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07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37 133 12065 0 0,'-23'-6'731'0'0,"9"2"2247"0"0,29-10-1443 0 0,85-41-2047 0 0,-31 24-3751 0 0,-39 18 668 0 0,-8 3 1205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07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98 3996 0 0,'32'-39'1710'0'0,"-28"33"-591"0"0,-1 1-1 0 0,0-1 1 0 0,0 0-1 0 0,0 0 1 0 0,3-12-1 0 0,-2 7-19 0 0,-3 20 138 0 0,-5 24-326 0 0,-7-1-747 0 0,2 1 0 0 0,-5 41 0 0 0,-3 10-2183 0 0,9-39-6555 0 0,8-40 7091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08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13 146 11013 0 0,'-7'-9'587'0'0,"2"-3"879"0"0,20-1-1218 0 0,-9 8-511 0 0,21-12-160 0 0,1 1 1 0 0,0 1-1 0 0,1 2 0 0 0,0 1 1 0 0,2 1-1 0 0,42-10 0 0 0,-72 21 470 0 0,-1-1-1 0 0,1 1 0 0 0,0 0 0 0 0,0 0 1 0 0,0 0-1 0 0,0 0 0 0 0,0 0 0 0 0,0 0 1 0 0,-1 0-1 0 0,1 0 0 0 0,0 0 1 0 0,0 0-1 0 0,0 1 0 0 0,0-1 0 0 0,-1 0 1 0 0,1 1-1 0 0,0-1 0 0 0,0 0 1 0 0,0 1-1 0 0,-1-1 0 0 0,1 1 0 0 0,0-1 1 0 0,-1 1-1 0 0,1 0 0 0 0,0-1 0 0 0,-1 1 1 0 0,1 0-1 0 0,-1-1 0 0 0,1 1 1 0 0,-1 0-1 0 0,1 0 0 0 0,-1-1 0 0 0,0 1 1 0 0,1 0-1 0 0,-1 0 0 0 0,0 0 1 0 0,0-1-1 0 0,1 1 0 0 0,-1 0 0 0 0,0 0 1 0 0,0 0-1 0 0,0 0 0 0 0,0 0 0 0 0,0-1 1 0 0,-1 3-1 0 0,-4 55 943 0 0,2-28-551 0 0,3-29-404 0 0,-1 0 1 0 0,1 0 0 0 0,0 0-1 0 0,0 0 1 0 0,0 0-1 0 0,0 0 1 0 0,0 0 0 0 0,0 0-1 0 0,0 0 1 0 0,0 0-1 0 0,0 0 1 0 0,0 0-1 0 0,1 0 1 0 0,-1 0 0 0 0,0 0-1 0 0,1 0 1 0 0,-1 0-1 0 0,1 0 1 0 0,-1 0 0 0 0,1 0-1 0 0,-1-1 1 0 0,1 1-1 0 0,0 0 1 0 0,-1 0-1 0 0,1 0 1 0 0,0-1 0 0 0,0 1-1 0 0,-1 0 1 0 0,1-1-1 0 0,0 1 1 0 0,0-1 0 0 0,0 1-1 0 0,0-1 1 0 0,0 1-1 0 0,0-1 1 0 0,0 0-1 0 0,0 0 1 0 0,0 1 0 0 0,0-1-1 0 0,0 0 1 0 0,0 0-1 0 0,0 0 1 0 0,0 0-1 0 0,0 0 1 0 0,0 0 0 0 0,0 0-1 0 0,1-1 1 0 0,1 0-28 0 0,0 0 1 0 0,0 0 0 0 0,0 0 0 0 0,0-1-1 0 0,0 1 1 0 0,-1-1 0 0 0,1 0-1 0 0,-1 0 1 0 0,1 0 0 0 0,-1 0-1 0 0,0 0 1 0 0,0-1 0 0 0,0 1-1 0 0,0-1 1 0 0,2-2 0 0 0,-3 3-28 0 0,0 0-1 0 0,1 0 1 0 0,-1 0 0 0 0,0 0 0 0 0,0-1 0 0 0,0 1 0 0 0,-1 0 0 0 0,1-1-1 0 0,0 1 1 0 0,-1-1 0 0 0,0 1 0 0 0,1 0 0 0 0,-1-1 0 0 0,0 1-1 0 0,0-1 1 0 0,0 1 0 0 0,-1-1 0 0 0,1 1 0 0 0,-1-1 0 0 0,1 1-1 0 0,-1 0 1 0 0,0-1 0 0 0,0 1 0 0 0,0 0 0 0 0,0 0 0 0 0,-1-3 0 0 0,-23-15-2443 0 0,-10 8-5392 0 0,29 11 6550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0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3304 0 0,'23'-51'2380'0'0,"8"-15"5018"0"0,-24 53-6826 0 0,-4 9-98 0 0,-3 12-156 0 0,0 7-178 0 0,-2 0-48 0 0,0 0 0 0 0,0 0 0 0 0,-10 29 0 0 0,-1 8-149 0 0,4 7-359 0 0,-3 88-1 0 0,10-57-3453 0 0,2-87 3246 0 0,0 0 1 0 0,1 0-1 0 0,-1 0 0 0 0,1 0 0 0 0,0 0 1 0 0,0 0-1 0 0,0 0 0 0 0,0 0 0 0 0,3 5 0 0 0,-2-5-460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09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69 107 4544 0 0,'-34'-13'2661'0'0,"0"-1"3381"0"0,41 8-5597 0 0,1 0 0 0 0,-1 1 0 0 0,1 0 1 0 0,9-4-1 0 0,34-14-1881 0 0,-15 10-2295 0 0,-9 4-1458 0 0,-17 5 3732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10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50 5809 0 0,'1'1'126'0'0,"0"0"0"0"0,0 0 0 0 0,0 0 0 0 0,-1 0 1 0 0,1 0-1 0 0,0 0 0 0 0,-1 0 0 0 0,1 1 0 0 0,0-1 0 0 0,-1 0 1 0 0,1 0-1 0 0,-1 0 0 0 0,0 1 0 0 0,1-1 0 0 0,-1 0 1 0 0,0 1-1 0 0,0-1 0 0 0,0 0 0 0 0,0 1 0 0 0,0-1 1 0 0,0 0-1 0 0,0 0 0 0 0,0 1 0 0 0,-1-1 0 0 0,1 0 1 0 0,0 1-1 0 0,-2 1 0 0 0,-19 46 2084 0 0,8-18-1685 0 0,11-23-424 0 0,-2 3 173 0 0,1 1 1 0 0,0 0-1 0 0,1 0 0 0 0,0 18 1 0 0,2-29-272 0 0,0-1 0 0 0,0 0 0 0 0,0 1-1 0 0,0-1 1 0 0,1 0 0 0 0,-1 0 0 0 0,0 1 0 0 0,0-1 0 0 0,0 0 0 0 0,1 1 0 0 0,-1-1-1 0 0,0 0 1 0 0,0 0 0 0 0,1 0 0 0 0,-1 1 0 0 0,0-1 0 0 0,0 0 0 0 0,1 0 0 0 0,-1 0 0 0 0,0 0-1 0 0,1 1 1 0 0,-1-1 0 0 0,0 0 0 0 0,1 0 0 0 0,-1 0 0 0 0,0 0 0 0 0,1 0 0 0 0,-1 0-1 0 0,0 0 1 0 0,1 0 0 0 0,-1 0 0 0 0,0 0 0 0 0,1 0 0 0 0,-1 0 0 0 0,0 0 0 0 0,1 0-1 0 0,-1 0 1 0 0,0-1 0 0 0,1 1 0 0 0,-1 0 0 0 0,0 0 0 0 0,0 0 0 0 0,1 0 0 0 0,-1-1 0 0 0,0 1-1 0 0,0 0 1 0 0,1 0 0 0 0,-1 0 0 0 0,0-1 0 0 0,0 1 0 0 0,1 0 0 0 0,-1-1 0 0 0,17-11 15 0 0,20-43-135 0 0,-31 45 86 0 0,0 1 0 0 0,0 0 0 0 0,0 0-1 0 0,1 0 1 0 0,11-10 0 0 0,-10 30 128 0 0,7 16-1993 0 0,-1-19-2721 0 0,-8-12 4439 0 0,0 0 0 0 0,0 0 0 0 0,0-1 0 0 0,-1 1 0 0 0,8-11 0 0 0,3 0 1664 0 0,-16 15-1374 0 0,0 0 0 0 0,1 0 0 0 0,-1-1 0 0 0,0 1 0 0 0,0 0 1 0 0,1 0-1 0 0,-1 0 0 0 0,0-1 0 0 0,1 1 0 0 0,-1 0 0 0 0,0 0 0 0 0,1 0 1 0 0,-1 0-1 0 0,0 0 0 0 0,1 0 0 0 0,-1 0 0 0 0,0 0 0 0 0,1 0 0 0 0,-1 0 1 0 0,0 0-1 0 0,1 0 0 0 0,-1 0 0 0 0,0 0 0 0 0,1 0 0 0 0,-1 0 0 0 0,0 0 1 0 0,1 0-1 0 0,-1 0 0 0 0,0 0 0 0 0,1 0 0 0 0,-1 1 0 0 0,0-1 0 0 0,0 0 1 0 0,1 0-1 0 0,-1 0 0 0 0,0 1 0 0 0,1-1 0 0 0,-1 0 0 0 0,0 0 1 0 0,0 1-1 0 0,1-1 0 0 0,6 21 982 0 0,-2 26-1093 0 0,-4-47-9 0 0,-1 1 0 0 0,0-1 0 0 0,0 0 0 0 0,1 0 0 0 0,-1 1 0 0 0,0-1 0 0 0,1 0 0 0 0,-1 0 0 0 0,0 0 0 0 0,0 1 0 0 0,1-1 0 0 0,-1 0 0 0 0,1 0 1 0 0,-1 0-1 0 0,0 0 0 0 0,1 0 0 0 0,-1 0 0 0 0,0 0 0 0 0,1 0 0 0 0,-1 0 0 0 0,0 0 0 0 0,1 0 0 0 0,-1 0 0 0 0,0 0 0 0 0,1 0 0 0 0,-1 0 0 0 0,0 0 0 0 0,1 0 0 0 0,-1 0 0 0 0,0-1 0 0 0,1 1 0 0 0,-1 0 0 0 0,0 0 0 0 0,1 0 1 0 0,-1 0-1 0 0,0-1 0 0 0,1 1 0 0 0,-1 0 0 0 0,0 0 0 0 0,0-1 0 0 0,1 1 0 0 0,-1 0 0 0 0,0-1 0 0 0,0 1 0 0 0,0 0 0 0 0,1-1 0 0 0,15-12-415 0 0,-11 10 522 0 0,1-1-1 0 0,-1 1 0 0 0,1 0 1 0 0,0 1-1 0 0,0-1 1 0 0,0 1-1 0 0,0 0 0 0 0,0 1 1 0 0,0-1-1 0 0,0 1 1 0 0,10 0-1 0 0,40-12 353 0 0,-44 9-359 0 0,83-40-1647 0 0,-87 40 1381 0 0,-1 0 0 0 0,0-1 0 0 0,0 0 0 0 0,-1 0 0 0 0,1 0 0 0 0,-1-1 0 0 0,0 0 0 0 0,-1 0 0 0 0,1-1 0 0 0,4-8 0 0 0,-9 15 218 0 0,-1 0 1 0 0,0-1-1 0 0,1 1 1 0 0,-1-1-1 0 0,0 1 0 0 0,1-1 1 0 0,-1 1-1 0 0,0 0 1 0 0,0-1-1 0 0,0 1 1 0 0,1-1-1 0 0,-1 0 1 0 0,0 1-1 0 0,0-1 1 0 0,0 1-1 0 0,0-1 1 0 0,0 1-1 0 0,0-1 1 0 0,0 1-1 0 0,0-1 1 0 0,0 1-1 0 0,0-1 0 0 0,0 1 1 0 0,0-1-1 0 0,0 0 1 0 0,-1 0-1 0 0,-11 3 1132 0 0,-16 14 278 0 0,22-13-1336 0 0,0 1 1 0 0,1-1-1 0 0,-1 1 0 0 0,1 1 0 0 0,0-1 1 0 0,0 1-1 0 0,1 0 0 0 0,-1 0 0 0 0,1 1 1 0 0,0-1-1 0 0,1 1 0 0 0,-1 0 0 0 0,1 0 1 0 0,0 0-1 0 0,1 0 0 0 0,-1 0 1 0 0,1 1-1 0 0,0-1 0 0 0,1 1 0 0 0,-1 7 1 0 0,2-12-129 0 0,1-1 0 0 0,-1 0 0 0 0,1 1 0 0 0,0-1 0 0 0,0 0 0 0 0,0 0 0 0 0,-1 0 0 0 0,1 0 0 0 0,0 0 0 0 0,0 0 0 0 0,1 0 0 0 0,-1 0 0 0 0,0 0 0 0 0,0 0 0 0 0,0-1 0 0 0,1 1 0 0 0,-1 0 0 0 0,0-1 0 0 0,0 1 0 0 0,1-1 0 0 0,-1 0 0 0 0,1 1 0 0 0,-1-1 0 0 0,0 0 0 0 0,3 0 0 0 0,38 6-2011 0 0,-42-6 2000 0 0,11 1-906 0 0,43-2-5721 0 0,-36-4 4733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10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28 5156 0 0,'0'0'137'0'0,"-1"0"0"0"0,1 0 0 0 0,-1 0 0 0 0,1 0 0 0 0,-1 0 0 0 0,0 0 0 0 0,1-1 0 0 0,-1 1 0 0 0,1 0 0 0 0,-1 0 0 0 0,0 0-1 0 0,1 0 1 0 0,-1-1 0 0 0,1 1 0 0 0,-1 0 0 0 0,1-1 0 0 0,-1 1 0 0 0,1 0 0 0 0,-1-1 0 0 0,1 1 0 0 0,0 0 0 0 0,-1-1 0 0 0,1 1-1 0 0,-1-1 1 0 0,1 1 0 0 0,0-1 0 0 0,-1 1 0 0 0,1-1 0 0 0,0 1 0 0 0,0-1 0 0 0,-1 1 0 0 0,1-1 0 0 0,0 0 0 0 0,0 1-1 0 0,0-1 1 0 0,0 1 0 0 0,0-1 0 0 0,0 0 0 0 0,0 1 0 0 0,0-1 0 0 0,0 1 0 0 0,0-1 0 0 0,0 0 0 0 0,0 1 0 0 0,0-1 0 0 0,1 0-1 0 0,-1-3-23 0 0,0 4-108 0 0,-1 0 0 0 0,1-1-1 0 0,-1 1 1 0 0,1 0 0 0 0,0-1 0 0 0,-1 1 0 0 0,1 0 0 0 0,-1-1 0 0 0,1 1 0 0 0,0 0 0 0 0,-1 0-1 0 0,1 0 1 0 0,-1-1 0 0 0,1 1 0 0 0,-1 0 0 0 0,1 0 0 0 0,-1 0 0 0 0,1 0 0 0 0,-1 0 0 0 0,1 0 0 0 0,-1 0-1 0 0,1 0 1 0 0,-1 0 0 0 0,1 0 0 0 0,-1 0 0 0 0,1 0 0 0 0,-1 0 0 0 0,1 1 0 0 0,-1-1 0 0 0,1 0-1 0 0,-1 0 1 0 0,1 0 0 0 0,-1 1 0 0 0,1-1 0 0 0,0 0 0 0 0,-1 0 0 0 0,1 1 0 0 0,0-1 0 0 0,-1 1 0 0 0,-18 9 408 0 0,9-4-164 0 0,0 0 0 0 0,0-1-1 0 0,-17 7 1 0 0,19-9-208 0 0,0 0 0 0 0,1 0 0 0 0,0 1 0 0 0,0 0 0 0 0,0 0 1 0 0,0 1-1 0 0,1-1 0 0 0,-11 11 0 0 0,27-13-61 0 0,0-1-1 0 0,0 0 1 0 0,0 0-1 0 0,12-2 1 0 0,-9-2-3 0 0,0 1 1 0 0,1 1-1 0 0,24-1 1 0 0,-38 2 22 0 0,0 0 0 0 0,1 0 0 0 0,-1 0 0 0 0,0 0-1 0 0,1 1 1 0 0,-1-1 0 0 0,1 0 0 0 0,-1 0 0 0 0,0 0 0 0 0,1 0 0 0 0,-1 0 0 0 0,0 1 0 0 0,0-1 0 0 0,1 0 0 0 0,-1 0-1 0 0,0 1 1 0 0,1-1 0 0 0,-1 0 0 0 0,0 0 0 0 0,0 1 0 0 0,1-1 0 0 0,-1 0 0 0 0,0 1 0 0 0,0-1 0 0 0,0 0 0 0 0,0 1 0 0 0,1-1-1 0 0,-1 0 1 0 0,0 1 0 0 0,0-1 0 0 0,0 1 0 0 0,0-1 0 0 0,0 0 0 0 0,0 1 0 0 0,0-1 0 0 0,0 0 0 0 0,0 1 0 0 0,0-1-1 0 0,0 0 1 0 0,0 1 0 0 0,0-1 0 0 0,-1 1 0 0 0,1-1 0 0 0,0 0 0 0 0,0 1 0 0 0,0-1 0 0 0,0 0 0 0 0,0 1 0 0 0,-1-1 0 0 0,1 0-1 0 0,0 0 1 0 0,0 1 0 0 0,-1-1 0 0 0,1 0 0 0 0,0 0 0 0 0,-1 1 0 0 0,-13 20-73 0 0,12-20 73 0 0,-43 44-1632 0 0,16-20-4631 0 0,25-21 4770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56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7081 0 0,'18'54'8412'0'0,"-16"-90"-680"0"0,13-23-6438 0 0,-11 49-1733 0 0,-1-1-1 0 0,1 0 1 0 0,0 1-1 0 0,1 0 1 0 0,1 0 0 0 0,-1 1-1 0 0,2-1 1 0 0,-1 1 0 0 0,11-10-1 0 0,-13 15-475 0 0,2 0 0 0 0,-1 1 0 0 0,0 0 0 0 0,1 0-1 0 0,-1 0 1 0 0,1 1 0 0 0,0-1 0 0 0,0 1 0 0 0,0 1 0 0 0,0-1 0 0 0,0 1-1 0 0,1 0 1 0 0,7 0 0 0 0,-11 1 778 0 0,0 1 0 0 0,0-1 0 0 0,0 0-1 0 0,0 1 1 0 0,1-1 0 0 0,-1 1 0 0 0,0 0 0 0 0,0 0 0 0 0,0 1 0 0 0,-1-1-1 0 0,1 0 1 0 0,3 3 0 0 0,-4-2 559 0 0,0-1 0 0 0,0 1 0 0 0,0 0 0 0 0,0 0-1 0 0,0 1 1 0 0,-1-1 0 0 0,1 0 0 0 0,-1 0 0 0 0,1 1 0 0 0,-1-1 0 0 0,0 1-1 0 0,0 0 1 0 0,0-1 0 0 0,0 1 0 0 0,1 4 0 0 0,-2-3 271 0 0,1 0-1 0 0,0 0 1 0 0,0 0 0 0 0,1 1 0 0 0,-1-1-1 0 0,1 0 1 0 0,0-1 0 0 0,0 1-1 0 0,0 0 1 0 0,4 4 0 0 0,-4-6-465 0 0,0 0 0 0 0,0-1 0 0 0,0 1 0 0 0,1-1 1 0 0,-1 0-1 0 0,0 1 0 0 0,1-1 0 0 0,-1 0 0 0 0,1 0 0 0 0,0 0 0 0 0,-1-1 0 0 0,1 1 1 0 0,-1-1-1 0 0,1 1 0 0 0,0-1 0 0 0,0 0 0 0 0,3 0 0 0 0,-4-1-241 0 0,0 0 0 0 0,0 1 0 0 0,0-1 0 0 0,-1 0-1 0 0,1 0 1 0 0,0 0 0 0 0,-1 0 0 0 0,1 0 0 0 0,-1 0 0 0 0,0-1-1 0 0,1 1 1 0 0,-1 0 0 0 0,0-1 0 0 0,1 1 0 0 0,-1-1 0 0 0,0 0-1 0 0,0 1 1 0 0,1-4 0 0 0,14-34-1541 0 0,-15 38 1528 0 0,-1 0 0 0 0,1 0 0 0 0,-1 0-1 0 0,0 0 1 0 0,0 0 0 0 0,1-1 0 0 0,-1 1 0 0 0,0 0 0 0 0,0 0-1 0 0,0 0 1 0 0,0 0 0 0 0,0 0 0 0 0,-1 0 0 0 0,1 0 0 0 0,0-1-1 0 0,0 1 1 0 0,-1 0 0 0 0,1 0 0 0 0,-1 0 0 0 0,1 0 0 0 0,-2-1 0 0 0,2 1 20 0 0,-1 1 0 0 0,0 0 0 0 0,0-1 0 0 0,1 1 0 0 0,-1 0 0 0 0,0 0 1 0 0,0 0-1 0 0,1-1 0 0 0,-1 1 0 0 0,0 0 0 0 0,0 0 0 0 0,0 0 0 0 0,0 0 0 0 0,1 0 1 0 0,-1 1-1 0 0,0-1 0 0 0,0 0 0 0 0,0 0 0 0 0,1 0 0 0 0,-1 1 0 0 0,-1 0 1 0 0,-4 1 19 0 0,1 1 1 0 0,0 0-1 0 0,0 0 1 0 0,0 0-1 0 0,0 1 1 0 0,-7 7-1 0 0,9-8 18 0 0,0-1-1 0 0,1 1 0 0 0,0 0 0 0 0,0 0 0 0 0,0 0 1 0 0,0 0-1 0 0,0 1 0 0 0,0-1 0 0 0,1 0 0 0 0,0 1 1 0 0,-2 6-1 0 0,3-8 5 0 0,-1 0 1 0 0,1 0-1 0 0,0 0 1 0 0,0 0-1 0 0,1 1 1 0 0,-1-1-1 0 0,0 0 1 0 0,1 0-1 0 0,-1-1 1 0 0,1 1-1 0 0,-1 0 1 0 0,1 0-1 0 0,0 0 1 0 0,0 0 0 0 0,0 0-1 0 0,2 2 1 0 0,1 0-123 0 0,0-1 1 0 0,-1 1-1 0 0,1-1 1 0 0,0 0-1 0 0,1-1 1 0 0,-1 1-1 0 0,0-1 1 0 0,1 0-1 0 0,-1 0 1 0 0,1 0-1 0 0,0 0 1 0 0,0-1-1 0 0,0 0 1 0 0,0 0-1 0 0,0 0 1 0 0,7-1-1 0 0,40 2-5867 0 0,-46-3 4365 0 0,1 1 0 0 0,-1-1 1 0 0,1-1-1 0 0,-1 1 0 0 0,12-5 0 0 0,-6-1-45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11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35 7745 0 0,'-1'10'3817'0'0,"1"-8"-3783"0"0,-1-1 0 0 0,1 1-1 0 0,-1-1 1 0 0,1 0 0 0 0,0 1 0 0 0,-1-1-1 0 0,1 1 1 0 0,0-1 0 0 0,0 1 0 0 0,0-1-1 0 0,1 1 1 0 0,-1-1 0 0 0,0 1 0 0 0,0-1-1 0 0,1 1 1 0 0,-1-1 0 0 0,1 0-1 0 0,-1 1 1 0 0,1-1 0 0 0,0 0 0 0 0,-1 1-1 0 0,1-1 1 0 0,0 0 0 0 0,0 0 0 0 0,0 0-1 0 0,0 1 1 0 0,0-1 0 0 0,0 0 0 0 0,0 0-1 0 0,0-1 1 0 0,1 1 0 0 0,-1 0 0 0 0,0 0-1 0 0,1-1 1 0 0,-1 1 0 0 0,0 0 0 0 0,1-1-1 0 0,-1 1 1 0 0,1-1 0 0 0,-1 0-1 0 0,0 0 1 0 0,1 1 0 0 0,-1-1 0 0 0,1 0-1 0 0,-1 0 1 0 0,3-1 0 0 0,-1 2-52 0 0,-1-1 1 0 0,0 0-1 0 0,1 0 1 0 0,-1 0-1 0 0,0-1 1 0 0,0 1-1 0 0,0 0 1 0 0,1-1-1 0 0,-1 0 1 0 0,0 1-1 0 0,0-1 1 0 0,0 0-1 0 0,0 0 1 0 0,0 0-1 0 0,0 0 1 0 0,0 0-1 0 0,0-1 1 0 0,0 1-1 0 0,-1-1 1 0 0,1 1-1 0 0,-1-1 1 0 0,1 0-1 0 0,-1 1 1 0 0,1-1-1 0 0,-1 0 1 0 0,0 0-1 0 0,0 0 1 0 0,0 0-1 0 0,0 0 1 0 0,0 0-1 0 0,0 0 1 0 0,-1-1-1 0 0,1 1 1 0 0,-1 0-1 0 0,1 0 1 0 0,-1 0-1 0 0,0-1 1 0 0,0 1-1 0 0,0 0 1 0 0,-1-4-1 0 0,1 5-16 0 0,-1-1 0 0 0,1 1 0 0 0,-1-1 0 0 0,1 1 0 0 0,-1-1 0 0 0,0 1 0 0 0,0 0 0 0 0,0-1 0 0 0,0 1 0 0 0,0 0 0 0 0,0 0 0 0 0,0 0 0 0 0,0-1 0 0 0,0 1 0 0 0,-1 0 0 0 0,1 1 0 0 0,0-1 0 0 0,-1 0 0 0 0,1 0 0 0 0,-1 0 0 0 0,1 1 0 0 0,-3-2 0 0 0,-21-4-6648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11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7029 0 0,'1'0'291'0'0,"0"0"0"0"0,0 0 0 0 0,1 0 1 0 0,-1 0-1 0 0,0 1 0 0 0,1-1 0 0 0,-1 0 0 0 0,0 1 1 0 0,0-1-1 0 0,0 1 0 0 0,1-1 0 0 0,-1 1 1 0 0,0 0-1 0 0,0-1 0 0 0,0 1 0 0 0,0 0 0 0 0,0 0 1 0 0,0 0-1 0 0,0 0 0 0 0,0-1 0 0 0,0 1 1 0 0,-1 1-1 0 0,2 0 0 0 0,-1 1-198 0 0,1 0 0 0 0,-1 0 0 0 0,0 0 0 0 0,-1 0 0 0 0,1 0 0 0 0,0 0 1 0 0,-1 0-1 0 0,0 0 0 0 0,1 6 0 0 0,-2-8-64 0 0,1 0 0 0 0,0 0 1 0 0,0 0-1 0 0,1 1 0 0 0,-1-1 0 0 0,0 0 1 0 0,0 0-1 0 0,0 1 0 0 0,1-1 1 0 0,-1 0-1 0 0,1 0 0 0 0,-1 0 1 0 0,1 0-1 0 0,-1 0 0 0 0,1 0 0 0 0,0 0 1 0 0,-1 0-1 0 0,1 0 0 0 0,0 0 1 0 0,0 0-1 0 0,1 1 0 0 0,-1-2-25 0 0,0 1 0 0 0,0-1 0 0 0,0 0 0 0 0,-1 0 0 0 0,1 1 0 0 0,0-1 0 0 0,0 0 0 0 0,0 0 0 0 0,0 0 0 0 0,0 0 0 0 0,0 0 0 0 0,0-1 0 0 0,0 1 0 0 0,-1 0 0 0 0,1 0 0 0 0,0 0 0 0 0,0-1 0 0 0,0 1-1 0 0,0-1 1 0 0,-1 1 0 0 0,1 0 0 0 0,0-1 0 0 0,0 0 0 0 0,-1 1 0 0 0,1-1 0 0 0,0 1 0 0 0,-1-1 0 0 0,2 0 0 0 0,18-21-244 0 0,-17 18 287 0 0,0 0 1 0 0,1 0-1 0 0,-1 0 0 0 0,1 1 0 0 0,-1-1 1 0 0,1 1-1 0 0,0 0 0 0 0,0 0 1 0 0,1 0-1 0 0,-1 1 0 0 0,0-1 1 0 0,1 1-1 0 0,0 0 0 0 0,-1 1 1 0 0,1-1-1 0 0,8-1 0 0 0,-10 5 9 0 0,-1-1-1 0 0,1 1 1 0 0,-1 0-1 0 0,0 0 1 0 0,0 0-1 0 0,0 0 1 0 0,0 0-1 0 0,0 0 1 0 0,3 5-1 0 0,18 18-2124 0 0,-22-25 1676 0 0,0 1-1 0 0,0-1 1 0 0,0 0-1 0 0,0 1 1 0 0,0-1 0 0 0,0 0-1 0 0,0 0 1 0 0,0 0-1 0 0,0 0 1 0 0,0 0 0 0 0,1 0-1 0 0,-1-1 1 0 0,0 1-1 0 0,0 0 1 0 0,0 0 0 0 0,0-1-1 0 0,0 1 1 0 0,0-1 0 0 0,0 1-1 0 0,0-1 1 0 0,0 1-1 0 0,0-1 1 0 0,0 0 0 0 0,1-1-1 0 0,26-26-1462 0 0,-25 24 2222 0 0,0 0 0 0 0,1 0 0 0 0,-1 1 0 0 0,1-1 0 0 0,-1 1 0 0 0,1 0 0 0 0,0 0-1 0 0,0 0 1 0 0,1 1 0 0 0,6-4 0 0 0,-10 6 114 0 0,0 0 1 0 0,0 0-1 0 0,0 0 1 0 0,1 0-1 0 0,-1 0 1 0 0,0 0-1 0 0,0 0 1 0 0,1 0-1 0 0,-1 0 1 0 0,0 1-1 0 0,0-1 1 0 0,0 1-1 0 0,0-1 1 0 0,1 1-1 0 0,1 0 0 0 0,15 17 2686 0 0,10 35-2826 0 0,-19-34 261 0 0,-9-19-579 0 0,0 1 0 0 0,0-1 0 0 0,1 1 0 0 0,-1-1 0 0 0,0 0 0 0 0,1 1 0 0 0,-1-1 0 0 0,0 1 0 0 0,1-1-1 0 0,-1 0 1 0 0,0 1 0 0 0,1-1 0 0 0,-1 0 0 0 0,0 0 0 0 0,1 1 0 0 0,-1-1 0 0 0,1 0 0 0 0,-1 0 0 0 0,1 1 0 0 0,-1-1-1 0 0,1 0 1 0 0,-1 0 0 0 0,1 0 0 0 0,-1 0 0 0 0,1 0 0 0 0,-1 0 0 0 0,1 0 0 0 0,-1 0 0 0 0,1 0 0 0 0,-1 0 0 0 0,1 0-1 0 0,-1 0 1 0 0,1 0 0 0 0,-1 0 0 0 0,0 0 0 0 0,1-1 0 0 0,-1 1 0 0 0,1 0 0 0 0,-1 0 0 0 0,1 0 0 0 0,-1-1 0 0 0,1 1-1 0 0,-1 0 1 0 0,0-1 0 0 0,1 1 0 0 0,-1 0 0 0 0,0-1 0 0 0,1 1 0 0 0,-1-1 0 0 0,1 0 0 0 0,26-34-209 0 0,-24 30 174 0 0,1-1 0 0 0,0 1 0 0 0,0 0-1 0 0,0 0 1 0 0,1 0 0 0 0,8-6-1 0 0,-12 11 40 0 0,1 0 0 0 0,-1 0-1 0 0,1 1 1 0 0,0-1-1 0 0,-1 0 1 0 0,1 1-1 0 0,-1-1 1 0 0,1 1 0 0 0,-1 0-1 0 0,0 0 1 0 0,1-1-1 0 0,-1 1 1 0 0,0 0-1 0 0,1 0 1 0 0,-1 0-1 0 0,0 0 1 0 0,0 1 0 0 0,0-1-1 0 0,0 0 1 0 0,0 0-1 0 0,0 1 1 0 0,1 1-1 0 0,15 14-4110 0 0,1-7-5041 0 0,-12-9 7221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12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138 522 10449 0 0,'5'-7'292'0'0,"3"-5"59"0"0,-6 5 3157 0 0,-25 13-1843 0 0,-4 11-976 0 0,18-12-663 0 0,0 0-1 0 0,1 0 1 0 0,0 0 0 0 0,0 1-1 0 0,0 1 1 0 0,1-1 0 0 0,0 1-1 0 0,0 0 1 0 0,1 1 0 0 0,0 0 0 0 0,-10 15-1 0 0,13-13 786 0 0,5-8-357 0 0,14-14-286 0 0,18-25-493 0 0,-1-16-491 0 0,-4-1-1 0 0,-1-1 0 0 0,-3-2 1 0 0,21-69-1 0 0,-29 77 821 0 0,-6 22 448 0 0,-3 8 111 0 0,-1 0 0 0 0,-1-1 1 0 0,0 0-1 0 0,-2 0 1 0 0,5-35-1 0 0,-10 56-385 0 0,0-1-1 0 0,0 0 1 0 0,0 0 0 0 0,1 1-1 0 0,-1-1 1 0 0,0 1 0 0 0,0-1-1 0 0,1 1 1 0 0,-1-1-1 0 0,0 1 1 0 0,1-1 0 0 0,-1 1-1 0 0,0 0 1 0 0,1-1 0 0 0,-1 1-1 0 0,1 0 1 0 0,-1-1 0 0 0,1 1-1 0 0,-1 1 1 0 0,-15 32 756 0 0,1 0 1 0 0,1 0-1 0 0,2 1 1 0 0,-12 63-1 0 0,21-79-1047 0 0,1 1-1 0 0,0 0 1 0 0,2 0 0 0 0,0 0-1 0 0,1 0 1 0 0,1 0 0 0 0,1-1 0 0 0,1 1-1 0 0,0-1 1 0 0,11 27 0 0 0,16 18-3245 0 0,-24-54 751 0 0,0 1 0 0 0,1-1-1 0 0,13 13 1 0 0,-4-6-519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34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81 2112 0 0,'2'-1'242'0'0,"-1"0"0"0"0,1 0 0 0 0,-1 0 0 0 0,1 0 0 0 0,-1 0 0 0 0,1 0 0 0 0,-1-1 0 0 0,0 1 0 0 0,0-1 0 0 0,1 1 0 0 0,-1-1 0 0 0,0 1 0 0 0,-1-1 0 0 0,1 1 0 0 0,0-1-1 0 0,0 0 1 0 0,-1 0 0 0 0,1 1 0 0 0,-1-1 0 0 0,1 0 0 0 0,-1 0 0 0 0,0 0 0 0 0,1 1 0 0 0,-1-1 0 0 0,0 0 0 0 0,0 0 0 0 0,-1 0 0 0 0,1 0 0 0 0,0 0 0 0 0,-1 1 0 0 0,1-1 0 0 0,-1 0 0 0 0,1 0 0 0 0,-1 1 0 0 0,0-1 0 0 0,0 0 0 0 0,0 1-1 0 0,0-1 1 0 0,0 1 0 0 0,0-1 0 0 0,0 1 0 0 0,0-1 0 0 0,-1 1 0 0 0,1 0 0 0 0,0 0 0 0 0,-1-1 0 0 0,1 1 0 0 0,-1 0 0 0 0,0 0 0 0 0,1 1 0 0 0,-1-1 0 0 0,0 0 0 0 0,1 1 0 0 0,-1-1 0 0 0,0 0 0 0 0,0 1 0 0 0,0 0 0 0 0,-2-1 0 0 0,-5 1-62 0 0,-1 0 0 0 0,0 1 1 0 0,0 0-1 0 0,1 0 1 0 0,-1 1-1 0 0,0 0 1 0 0,1 1-1 0 0,0 0 1 0 0,0 1-1 0 0,0-1 1 0 0,0 2-1 0 0,0-1 1 0 0,1 1-1 0 0,-1 1 0 0 0,1-1 1 0 0,1 2-1 0 0,-1-1 1 0 0,-6 8-1 0 0,-6 6-30 0 0,1 1 0 0 0,0 0 0 0 0,2 2 0 0 0,1 0-1 0 0,-15 28 1 0 0,25-40-92 0 0,0 1 0 0 0,1-1-1 0 0,1 1 1 0 0,0 0 0 0 0,1 1-1 0 0,0-1 1 0 0,1 0 0 0 0,0 1 0 0 0,1 0-1 0 0,0-1 1 0 0,1 1 0 0 0,1 0-1 0 0,0-1 1 0 0,1 1 0 0 0,0 0 0 0 0,6 18-1 0 0,-6-23-45 0 0,1 0 0 0 0,1 0 0 0 0,0 0 0 0 0,0 0 0 0 0,0-1 0 0 0,1 0 0 0 0,0 1 0 0 0,1-2 0 0 0,-1 1 0 0 0,1-1 0 0 0,1 0 0 0 0,-1 0-1 0 0,1 0 1 0 0,0-1 0 0 0,0 0 0 0 0,0-1 0 0 0,1 1 0 0 0,0-2 0 0 0,0 1 0 0 0,0-1 0 0 0,0 0 0 0 0,0 0 0 0 0,1-1 0 0 0,14 2 0 0 0,-11-3-712 0 0,0-1 0 0 0,1 1 1 0 0,-1-2-1 0 0,0 0 0 0 0,17-3 1 0 0,-7-1-1908 0 0,-1-1 0 0 0,1-1 0 0 0,-1-1 0 0 0,21-11 0 0 0,-24 9 1209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34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3900 0 0,'4'14'1305'0'0,"0"0"0"0"0,-2-1 0 0 0,1 1 0 0 0,-2 0-1 0 0,0 0 1 0 0,-1 23 0 0 0,0-29-670 0 0,-2-5 409 0 0,-2-9-12 0 0,-2-14 178 0 0,5 10-1051 0 0,1 1 1 0 0,0 0-1 0 0,1 0 1 0 0,0 0-1 0 0,1 0 1 0 0,0 0-1 0 0,0 1 1 0 0,5-14-1 0 0,17-26-102 0 0,-22 46-76 0 0,-1 0-1 0 0,0 1 0 0 0,1-1 0 0 0,-1 0 0 0 0,1 0 1 0 0,0 1-1 0 0,-1-1 0 0 0,1 1 0 0 0,0-1 0 0 0,0 1 1 0 0,0 0-1 0 0,0 0 0 0 0,0 0 0 0 0,0 0 0 0 0,1 0 1 0 0,-1 0-1 0 0,0 1 0 0 0,0-1 0 0 0,1 1 0 0 0,1-1 1 0 0,0 5 37 0 0,-1 0 1 0 0,-1 0-1 0 0,1 0 1 0 0,-1 0-1 0 0,1 0 1 0 0,-1 0 0 0 0,0 1-1 0 0,-1-1 1 0 0,2 7-1 0 0,5 8 79 0 0,-5-14 14 0 0,-1-1 0 0 0,1 1 0 0 0,0-1 0 0 0,0 0 0 0 0,1 0 0 0 0,-1 0 1 0 0,1-1-1 0 0,0 1 0 0 0,0-1 0 0 0,0 0 0 0 0,0 0 0 0 0,1 0 0 0 0,-1 0 1 0 0,8 2-1 0 0,-2-2 75 0 0,-1 0 0 0 0,1-1 1 0 0,0 0-1 0 0,0-1 1 0 0,0 0-1 0 0,16-1 0 0 0,-21-2-189 0 0,0 0 0 0 0,-1 0 0 0 0,1 0 0 0 0,0-1 0 0 0,-1 0 0 0 0,0 0 0 0 0,0 0 0 0 0,0 0 0 0 0,0-1 1 0 0,0 1-1 0 0,-1-1 0 0 0,1 0 0 0 0,-1 0 0 0 0,3-5 0 0 0,-5 7-19 0 0,0 0 0 0 0,0 1 1 0 0,0-1-1 0 0,-1 0 1 0 0,1 1-1 0 0,0-1 0 0 0,-1 0 1 0 0,1 0-1 0 0,-1 1 1 0 0,0-1-1 0 0,0 0 0 0 0,0 0 1 0 0,0 0-1 0 0,0 0 1 0 0,0 1-1 0 0,0-1 0 0 0,0 0 1 0 0,-1 0-1 0 0,0-2 1 0 0,1 3 22 0 0,-1 0 0 0 0,0 0 0 0 0,0 0 1 0 0,0 0-1 0 0,0 0 0 0 0,1 0 0 0 0,-1 0 0 0 0,-1 0 1 0 0,1 0-1 0 0,0 0 0 0 0,0 1 0 0 0,0-1 1 0 0,0 1-1 0 0,0-1 0 0 0,-1 1 0 0 0,1-1 0 0 0,0 1 1 0 0,0-1-1 0 0,-1 1 0 0 0,1 0 0 0 0,0 0 1 0 0,-1 0-1 0 0,1 0 0 0 0,-3 0 0 0 0,2 1 13 0 0,0 0 1 0 0,1 0-1 0 0,-1 0 0 0 0,0 0 0 0 0,1 0 0 0 0,-1 1 0 0 0,1-1 0 0 0,-1 0 1 0 0,1 1-1 0 0,-1 0 0 0 0,1-1 0 0 0,0 1 0 0 0,0 0 0 0 0,0-1 0 0 0,0 1 1 0 0,0 0-1 0 0,0 0 0 0 0,0 4 0 0 0,-12 38 156 0 0,13-42-163 0 0,0 0 0 0 0,0 0-1 0 0,0 0 1 0 0,1 0 0 0 0,-1 0 0 0 0,1 0-1 0 0,-1 0 1 0 0,1 0 0 0 0,0 0 0 0 0,-1 0 0 0 0,1 0-1 0 0,0-1 1 0 0,0 1 0 0 0,1 0 0 0 0,-1-1-1 0 0,0 1 1 0 0,0-1 0 0 0,1 1 0 0 0,-1-1 0 0 0,1 0-1 0 0,-1 1 1 0 0,3 0 0 0 0,0 1 5 0 0,1-1 0 0 0,-1 0-1 0 0,1-1 1 0 0,-1 1 0 0 0,1-1 0 0 0,0 0 0 0 0,-1 0-1 0 0,1 0 1 0 0,5 0 0 0 0,4-1-616 0 0,0 0 0 0 0,0 0 1 0 0,-1-2-1 0 0,1 1 0 0 0,24-8 0 0 0,-19 3-2238 0 0,1-1 0 0 0,-2 0 0 0 0,1-2 1 0 0,33-19-1 0 0,-39 17 1810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3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46 401 5100 0 0,'-16'24'9228'0'0,"12"-17"-8927"0"0,0-1-1 0 0,0 1 1 0 0,1 0 0 0 0,-1 0-1 0 0,2 0 1 0 0,-1 1 0 0 0,1-1 0 0 0,-2 9-1 0 0,6-4 305 0 0,2-11-410 0 0,7-19-334 0 0,-5 8 144 0 0,-6 9 35 0 0,0 1 1 0 0,0-1-1 0 0,1 1 0 0 0,-1-1 0 0 0,0 1 0 0 0,0-1 0 0 0,1 1 0 0 0,-1 0 0 0 0,0-1 1 0 0,0 1-1 0 0,1-1 0 0 0,-1 1 0 0 0,1 0 0 0 0,-1-1 0 0 0,0 1 0 0 0,1 0 0 0 0,-1-1 1 0 0,1 1-1 0 0,-1 0 0 0 0,0 0 0 0 0,1 0 0 0 0,-1-1 0 0 0,1 1 0 0 0,-1 0 0 0 0,1 0 1 0 0,-1 0-1 0 0,1 0 0 0 0,-1 0 0 0 0,1 0 0 0 0,-1 0 0 0 0,1 0 0 0 0,-1 0 0 0 0,1 0 1 0 0,-1 0-1 0 0,1 0 0 0 0,-1 0 0 0 0,1 0 0 0 0,-1 0 0 0 0,1 1 0 0 0,-1-1 0 0 0,1 0 1 0 0,-1 0-1 0 0,1 1 0 0 0,-1-1 0 0 0,0 0 0 0 0,1 0 0 0 0,-1 1 0 0 0,0-1 0 0 0,1 0 1 0 0,-1 1-1 0 0,0-1 0 0 0,1 1 0 0 0,-1-1 0 0 0,1 1 0 0 0,18 35 433 0 0,-5-10-340 0 0,-12-23-87 0 0,0 1-1 0 0,1-1 1 0 0,0 0-1 0 0,0 0 1 0 0,0 0 0 0 0,0-1-1 0 0,0 1 1 0 0,0-1-1 0 0,1 1 1 0 0,-1-1-1 0 0,1 0 1 0 0,0-1 0 0 0,-1 1-1 0 0,1-1 1 0 0,0 1-1 0 0,0-1 1 0 0,0 0-1 0 0,0-1 1 0 0,7 2 0 0 0,-5-3-33 0 0,-1 0 1 0 0,1 1 0 0 0,-1-2-1 0 0,1 1 1 0 0,-1-1 0 0 0,1 0 0 0 0,-1 0-1 0 0,0 0 1 0 0,0-1 0 0 0,0 1-1 0 0,0-1 1 0 0,7-7 0 0 0,1-1-83 0 0,0-1-1 0 0,-1-1 1 0 0,0 0 0 0 0,-1 0-1 0 0,0-1 1 0 0,-2 0 0 0 0,1-1 0 0 0,8-21-1 0 0,0-8 13 0 0,-2-2 0 0 0,-3 0 1 0 0,-1 0-1 0 0,-2-1 0 0 0,3-52 0 0 0,-12 18 618 0 0,-2 80-560 0 0,1 1 0 0 0,0 0 0 0 0,-1 0 0 0 0,1 0 0 0 0,0 0 0 0 0,-1-1 0 0 0,1 1 0 0 0,0 0 0 0 0,-1 0 0 0 0,1 0 0 0 0,-1 0 0 0 0,1 0 0 0 0,0 0 0 0 0,-1 0 0 0 0,1 0 0 0 0,0 0 0 0 0,-1 0 0 0 0,1 0 0 0 0,0 0 0 0 0,-1 0 0 0 0,1 0 0 0 0,0 1 0 0 0,-1-1-1 0 0,1 0 1 0 0,0 0 0 0 0,-1 0 0 0 0,1 0 0 0 0,0 1 0 0 0,-1-1 0 0 0,1 0 0 0 0,0 0 0 0 0,-1 0 0 0 0,1 1 0 0 0,0-1 0 0 0,0 0 0 0 0,0 1 0 0 0,-1-1 0 0 0,1 0 0 0 0,0 1 0 0 0,0-1 0 0 0,0 0 0 0 0,-1 1 0 0 0,-12 12 113 0 0,4 0-2 0 0,1 2 0 0 0,1-1 0 0 0,0 1-1 0 0,1 0 1 0 0,1 1 0 0 0,0 0 0 0 0,1-1 0 0 0,-2 22 0 0 0,1 11 384 0 0,1 71-1 0 0,4-109-358 0 0,1 0 1 0 0,1 0-1 0 0,0 0 0 0 0,0 0 0 0 0,1-1 0 0 0,0 1 0 0 0,0-1 0 0 0,1 0 0 0 0,1 0 0 0 0,0 0 0 0 0,0 0 0 0 0,10 12 0 0 0,-11-15-43 0 0,1-1 0 0 0,-1 1 0 0 0,1-1 0 0 0,0-1-1 0 0,0 1 1 0 0,1-1 0 0 0,-1 1 0 0 0,1-2 0 0 0,0 1 0 0 0,0-1 0 0 0,1 1 0 0 0,-1-2 0 0 0,1 1 0 0 0,-1-1 0 0 0,1 0 0 0 0,0 0 0 0 0,0-1 0 0 0,11 1 0 0 0,-10-3-139 0 0,-1 0 0 0 0,1 0 0 0 0,-1-1 0 0 0,1 0 0 0 0,-1-1 0 0 0,0 1 0 0 0,0-1 0 0 0,0-1 0 0 0,0 1 0 0 0,0-1 0 0 0,-1-1 0 0 0,0 1 0 0 0,0-1 0 0 0,0 0 0 0 0,0 0 0 0 0,-1-1 0 0 0,0 0 0 0 0,0 0 0 0 0,0 0 0 0 0,-1 0 0 0 0,0-1 0 0 0,0 1 0 0 0,-1-1 0 0 0,0 0 0 0 0,0-1 0 0 0,0 1 0 0 0,-1 0 0 0 0,0-1 0 0 0,-1 1 0 0 0,1-1 0 0 0,-1-14 0 0 0,-1 20 34 0 0,0 1-1 0 0,-1-1 1 0 0,1 0-1 0 0,-1 0 1 0 0,0 1-1 0 0,1-1 1 0 0,-1 0-1 0 0,0 1 1 0 0,0-1-1 0 0,0 1 1 0 0,0-1-1 0 0,0 1 1 0 0,0 0-1 0 0,-1-1 1 0 0,1 1-1 0 0,0 0 1 0 0,-1 0-1 0 0,1 0 1 0 0,-1 0-1 0 0,1 0 1 0 0,-1 0-1 0 0,1 0 1 0 0,-1 0-1 0 0,0 1 1 0 0,0-1-1 0 0,1 1 1 0 0,-1-1-1 0 0,0 1 1 0 0,0 0-1 0 0,1 0 1 0 0,-1-1-1 0 0,0 1 1 0 0,0 0-1 0 0,0 1 1 0 0,1-1-1 0 0,-1 0 1 0 0,0 0-1 0 0,0 1 1 0 0,1-1-1 0 0,-1 1 1 0 0,0 0-1 0 0,1-1 1 0 0,-1 1-1 0 0,0 0 1 0 0,1 0-1 0 0,-1 0 1 0 0,-1 1-1 0 0,-1 3 102 0 0,-1 0 0 0 0,1 0 0 0 0,0 0 0 0 0,0 1 0 0 0,1-1 0 0 0,-1 1 0 0 0,1 0 0 0 0,0 0 0 0 0,1 0 0 0 0,0 0 0 0 0,0 1 0 0 0,0-1 0 0 0,1 1 0 0 0,-1-1 0 0 0,2 1 0 0 0,-1-1 0 0 0,1 1-1 0 0,0 0 1 0 0,0-1 0 0 0,2 10 0 0 0,-1-10 62 0 0,1 0 0 0 0,0-1 0 0 0,0 1 0 0 0,1-1 0 0 0,-1 1 0 0 0,1-1 0 0 0,0 0 0 0 0,0 0 0 0 0,1 0 0 0 0,0 0 0 0 0,0-1 0 0 0,0 0 0 0 0,0 1 0 0 0,0-1 0 0 0,1-1 0 0 0,0 1 0 0 0,0-1 0 0 0,0 0 0 0 0,0 0 0 0 0,0 0 0 0 0,1-1 0 0 0,9 4 0 0 0,-3-2-493 0 0,1-1-1 0 0,0 0 1 0 0,0-1 0 0 0,0 0-1 0 0,0-1 1 0 0,0 0-1 0 0,1-1 1 0 0,-1 0-1 0 0,24-5 1 0 0,-27 3-928 0 0,1-1 0 0 0,-1 0 0 0 0,0-1 0 0 0,0 0 0 0 0,11-6 0 0 0,-12 5-907 0 0,-1-1 0 0 0,1 0 0 0 0,-1 0 0 0 0,0-1 0 0 0,11-12 0 0 0,-8 8 459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36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19 146 12285 0 0,'-1'1'253'0'0,"1"-1"-1"0"0,-1 0 1 0 0,0 0-1 0 0,1 0 1 0 0,-1 1 0 0 0,1-1-1 0 0,-1 0 1 0 0,0 0-1 0 0,1 0 1 0 0,-1 0 0 0 0,0 0-1 0 0,1 0 1 0 0,-1-1-1 0 0,1 1 1 0 0,-1 0 0 0 0,0 0-1 0 0,1 0 1 0 0,-1 0-1 0 0,1-1 1 0 0,-1 1-1 0 0,0 0 1 0 0,1-1 0 0 0,-1 1-1 0 0,1 0 1 0 0,-1-1-1 0 0,1 1 1 0 0,-1-1 0 0 0,1 1-1 0 0,0-1 1 0 0,-1 0-1 0 0,17-11 2068 0 0,47-15-3087 0 0,-55 23 1266 0 0,119-43-3143 0 0,3 5-8141 0 0,-99 33 8408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3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9 6033 0 0,'7'-8'1149'0'0,"-15"8"1591"0"0,-15 9-866 0 0,-35 28-433 0 0,50-33-1290 0 0,0 0 0 0 0,0 1-1 0 0,1-1 1 0 0,-1 2-1 0 0,1-1 1 0 0,0 1 0 0 0,1 0-1 0 0,-1 1 1 0 0,-8 11-1 0 0,14-16-90 0 0,0-1 0 0 0,0 1 0 0 0,1 0-1 0 0,-1 0 1 0 0,0-1 0 0 0,1 1 0 0 0,0 0-1 0 0,-1 0 1 0 0,1 0 0 0 0,0 0-1 0 0,0 0 1 0 0,0 0 0 0 0,0 0 0 0 0,0 0-1 0 0,0 0 1 0 0,1 0 0 0 0,-1-1 0 0 0,1 1-1 0 0,-1 0 1 0 0,1 0 0 0 0,0 0 0 0 0,0-1-1 0 0,-1 1 1 0 0,1 0 0 0 0,1-1 0 0 0,-1 1-1 0 0,0 0 1 0 0,0-1 0 0 0,0 0 0 0 0,1 1-1 0 0,-1-1 1 0 0,1 0 0 0 0,-1 1-1 0 0,1-1 1 0 0,2 1 0 0 0,11 9 724 0 0,1-2 0 0 0,0 1 0 0 0,20 7 0 0 0,1 2-92 0 0,-16-7-590 0 0,26 18 479 0 0,-45-28-561 0 0,0-1 0 0 0,0 1 0 0 0,0 0 0 0 0,0 0 0 0 0,-1 0 1 0 0,1 0-1 0 0,-1 0 0 0 0,1 0 0 0 0,-1 1 0 0 0,0-1 0 0 0,0 0 0 0 0,0 1 0 0 0,0-1 0 0 0,-1 1 0 0 0,1-1 0 0 0,0 1 1 0 0,-1-1-1 0 0,0 4 0 0 0,-3-1-49 0 0,0 0 1 0 0,-1 0-1 0 0,0-1 1 0 0,0 1 0 0 0,0-1-1 0 0,0 0 1 0 0,-1 0 0 0 0,0 0-1 0 0,0-1 1 0 0,0 0-1 0 0,-6 3 1 0 0,-42 16-2520 0 0,15-18-6986 0 0,37-4 9350 0 0,1 0 0 0 0,-1 0 0 0 0,1 0 0 0 0,-1-1 0 0 0,1 1 0 0 0,0 0 0 0 0,-1 0 0 0 0,1-1 0 0 0,-1 1 0 0 0,1 0 0 0 0,0-1 0 0 0,-1 1 0 0 0,1 0 0 0 0,0-1 0 0 0,-1 1 0 0 0,1 0 0 0 0,0-1-1 0 0,0 1 1 0 0,0-1 0 0 0,-1 1 0 0 0,1-1 0 0 0,0 1 0 0 0,0-1 0 0 0,0 1 0 0 0,0 0 0 0 0,0-1 0 0 0,0 1 0 0 0,0-2 0 0 0,-1-3-931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3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5541 0 0,'17'-7'2561'0'0,"-6"3"2984"0"0,-2 21-3568 0 0,-8-9-1806 0 0,1 0 0 0 0,0 0 1 0 0,1-1-1 0 0,0 1 0 0 0,0-1 0 0 0,1 0 0 0 0,-1 0 0 0 0,2 0 1 0 0,-1 0-1 0 0,11 11 0 0 0,-12-14-108 0 0,1 0 0 0 0,0-1 0 0 0,1 1 0 0 0,-1-1 0 0 0,0 0-1 0 0,1-1 1 0 0,0 1 0 0 0,0-1 0 0 0,0 0 0 0 0,0 0 0 0 0,0 0 0 0 0,0-1 0 0 0,0 1 0 0 0,0-2 0 0 0,1 1 0 0 0,-1 0 0 0 0,6-1 0 0 0,-7-1-53 0 0,0 0 0 0 0,0 0 0 0 0,-1 0 0 0 0,1-1 0 0 0,0 0 0 0 0,0 1 0 0 0,-1-2 0 0 0,1 1 0 0 0,-1 0 0 0 0,0-1 0 0 0,1 1 0 0 0,2-4 0 0 0,37-37 44 0 0,-10 0-48 0 0,-26 33 412 0 0,0-1-1 0 0,1 1 0 0 0,17-16 0 0 0,-24 25-389 0 0,-1 1 1 0 0,0 0-1 0 0,0 0 0 0 0,0 0 0 0 0,0 0 0 0 0,1-1 0 0 0,-1 1 1 0 0,0 0-1 0 0,0 0 0 0 0,1 0 0 0 0,-1 0 0 0 0,0 0 1 0 0,0 0-1 0 0,1 0 0 0 0,-1 0 0 0 0,0 0 0 0 0,0 0 0 0 0,1 0 1 0 0,-1-1-1 0 0,0 1 0 0 0,0 1 0 0 0,1-1 0 0 0,-1 0 0 0 0,0 0 1 0 0,0 0-1 0 0,1 0 0 0 0,-1 0 0 0 0,0 0 0 0 0,0 0 1 0 0,0 0-1 0 0,1 0 0 0 0,-1 0 0 0 0,0 0 0 0 0,0 1 0 0 0,1-1 1 0 0,-1 0-1 0 0,0 0 0 0 0,0 0 0 0 0,0 0 0 0 0,0 1 1 0 0,1-1-1 0 0,4 15 646 0 0,-1 20-275 0 0,-4-32-393 0 0,5 67 6 0 0,-3 0-1 0 0,-4 0 1 0 0,-3 0-1 0 0,-2 0 1 0 0,-25 102-1 0 0,24-143 14 0 0,-1-1-1 0 0,-21 46 1 0 0,27-66-48 0 0,0-2 0 0 0,-1 1 1 0 0,0 0-1 0 0,0-1 0 0 0,0 0 0 0 0,-1 0 1 0 0,0 0-1 0 0,0 0 0 0 0,0-1 0 0 0,-1 0 1 0 0,0 0-1 0 0,0 0 0 0 0,0-1 0 0 0,-1 0 1 0 0,1 0-1 0 0,-8 3 0 0 0,11-7 5 0 0,1 1 0 0 0,-1 0-1 0 0,0-1 1 0 0,1 1 0 0 0,-1-1 0 0 0,1 1-1 0 0,-1-1 1 0 0,0 0 0 0 0,1 0-1 0 0,-1-1 1 0 0,1 1 0 0 0,-1 0 0 0 0,0-1-1 0 0,1 0 1 0 0,-1 0 0 0 0,1 1 0 0 0,0-1-1 0 0,-1-1 1 0 0,1 1 0 0 0,-4-2 0 0 0,3 0 4 0 0,0 0 1 0 0,0 0 0 0 0,0 0 0 0 0,0-1-1 0 0,1 1 1 0 0,-1-1 0 0 0,1 1-1 0 0,0-1 1 0 0,0 0 0 0 0,0 0 0 0 0,-2-6-1 0 0,0-5 12 0 0,0-1 0 0 0,1 0 0 0 0,0 0-1 0 0,2 0 1 0 0,-1-23 0 0 0,3 28 17 0 0,0 0 1 0 0,1 0-1 0 0,0 0 1 0 0,1 0-1 0 0,0 0 1 0 0,1 1-1 0 0,9-19 1 0 0,2 1 56 0 0,26-40-1 0 0,-20 39 38 0 0,2 1-1 0 0,0 1 1 0 0,2 1 0 0 0,43-35-1 0 0,26-10-3099 0 0,3 5-9503 0 0,-89 61 10459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38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9585 0 0,'18'-2'8367'0'0,"-17"17"-6442"0"0,-2-7-2922 0 0,1 9 1252 0 0,0 0 103 0 0,0 0-1 0 0,0 1 0 0 0,2-1 1 0 0,0 0-1 0 0,7 24 0 0 0,-9-40-355 0 0,0-1-1 0 0,1 0 1 0 0,-1 1-1 0 0,0-1 1 0 0,0 0 0 0 0,1 1-1 0 0,-1-1 1 0 0,0 0-1 0 0,0 1 1 0 0,1-1-1 0 0,-1 0 1 0 0,0 0-1 0 0,1 0 1 0 0,-1 1-1 0 0,0-1 1 0 0,1 0 0 0 0,-1 0-1 0 0,0 0 1 0 0,1 0-1 0 0,-1 0 1 0 0,0 0-1 0 0,1 1 1 0 0,-1-1-1 0 0,1 0 1 0 0,-1 0-1 0 0,0 0 1 0 0,1 0 0 0 0,-1 0-1 0 0,0 0 1 0 0,1-1-1 0 0,-1 1 1 0 0,1 0-1 0 0,-1 0 1 0 0,0 0-1 0 0,1 0 1 0 0,-1 0 0 0 0,0 0-1 0 0,1-1 1 0 0,-1 1-1 0 0,0 0 1 0 0,1 0-1 0 0,-1-1 1 0 0,0 1-1 0 0,0 0 1 0 0,1 0-1 0 0,-1-1 1 0 0,0 1 0 0 0,0 0-1 0 0,1-1 1 0 0,-1 1-1 0 0,0 0 1 0 0,0-1-1 0 0,0 1 1 0 0,0 0-1 0 0,1-1 1 0 0,16-23 47 0 0,-15 21-55 0 0,30-48 24 0 0,-24 37 110 0 0,0-1 0 0 0,2 1 0 0 0,-1 1 1 0 0,2 0-1 0 0,-1 0 0 0 0,2 1 0 0 0,19-17 1 0 0,-30 29-50 0 0,-1-1 1 0 0,1 1-1 0 0,-1 0 1 0 0,1-1-1 0 0,-1 1 0 0 0,1-1 1 0 0,0 1-1 0 0,-1 0 1 0 0,1-1-1 0 0,0 1 1 0 0,-1 0-1 0 0,1 0 1 0 0,0-1-1 0 0,0 1 1 0 0,-1 0-1 0 0,1 0 0 0 0,0 0 1 0 0,0 0-1 0 0,-1 0 1 0 0,1 0-1 0 0,0 0 1 0 0,-1 0-1 0 0,1 0 1 0 0,0 1-1 0 0,0-1 1 0 0,-1 0-1 0 0,1 0 0 0 0,0 1 1 0 0,-1-1-1 0 0,1 0 1 0 0,0 1-1 0 0,0 1-13 0 0,1-1 1 0 0,-1 1-1 0 0,0-1 0 0 0,0 1 0 0 0,0 0 1 0 0,-1-1-1 0 0,1 1 0 0 0,0 0 0 0 0,-1 0 0 0 0,1-1 1 0 0,-1 1-1 0 0,1 2 0 0 0,2 65-717 0 0,-4-59 481 0 0,5 52-1471 0 0,3-30-898 0 0,7-9-4485 0 0,3-19-2708 0 0,-13-4 8589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56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7401 0 0,'0'0'6226'0'0,"-10"3"-2644"0"0,-10 5-2806 0 0,6 1-435 0 0,11-8-318 0 0,0 1 0 0 0,0-1 0 0 0,1 1 0 0 0,-1-1 0 0 0,1 1 0 0 0,-1 0 0 0 0,1 0 0 0 0,0 0 0 0 0,-1 0 0 0 0,1 1 0 0 0,0-1 0 0 0,1 1 0 0 0,-1-1 0 0 0,0 1 0 0 0,1-1 0 0 0,-1 1 0 0 0,1 0 0 0 0,0 0 0 0 0,0 0 0 0 0,0 0 0 0 0,0 0 0 0 0,1 0 0 0 0,-1 4 0 0 0,31 19-31 0 0,-9-11 160 0 0,-20-14-35 0 0,0 0 0 0 0,-1 1 0 0 0,1-1 0 0 0,0 1 0 0 0,0-1 0 0 0,0 1 0 0 0,-1 0 0 0 0,1-1 0 0 0,-1 1 0 0 0,0 0-1 0 0,1-1 1 0 0,-1 1 0 0 0,0 0 0 0 0,0-1 0 0 0,0 1 0 0 0,0 0 0 0 0,0 0 0 0 0,0-1 0 0 0,-1 1 0 0 0,1 0 0 0 0,0-1 0 0 0,-1 1 0 0 0,1-1 0 0 0,-1 1 0 0 0,0 0 0 0 0,0-1 0 0 0,1 1 0 0 0,-1-1 0 0 0,0 0 0 0 0,0 1 0 0 0,-1-1 0 0 0,1 0 0 0 0,-2 3 0 0 0,-7 6-67 0 0,-1 1 1 0 0,1-2 0 0 0,-15 11-1 0 0,10-9 0 0 0,4-2-473 0 0,-19 15-581 0 0,20-10-3629 0 0,30-28-7228 0 0,-9 8 10359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3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30 9169 0 0,'33'-29'2707'0'0,"-30"38"2544"0"0,-7 44-4442 0 0,-9 9-900 0 0,3 1 1 0 0,2 0 0 0 0,4 0 0 0 0,3 66-1 0 0,2-120-113 0 0,0-1-1 0 0,0 1 1 0 0,1-1-1 0 0,6 17 1 0 0,-5-18-713 0 0,-1 1 1 0 0,0 0 0 0 0,0-1 0 0 0,1 16 0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38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70 10821 0 0,'-13'12'764'0'0,"12"-10"-405"0"0,-1-1 0 0 0,0 0 0 0 0,1 0 0 0 0,-1 1 1 0 0,1-1-1 0 0,0 1 0 0 0,-1-1 0 0 0,1 1 0 0 0,0 0 0 0 0,0-1 1 0 0,0 1-1 0 0,0 0 0 0 0,0 0 0 0 0,1 0 0 0 0,-1 0 0 0 0,0 0 0 0 0,0 2 1 0 0,5-3-273 0 0,-1 0 1 0 0,0 0 0 0 0,0 0 0 0 0,0-1-1 0 0,1 1 1 0 0,-1-1 0 0 0,0 0 0 0 0,1 1-1 0 0,-1-2 1 0 0,4 1 0 0 0,-4 0-49 0 0,8-1-270 0 0,-1 0 1 0 0,1-1-1 0 0,-1 0 1 0 0,1 0-1 0 0,-1-2 1 0 0,14-4-1 0 0,58-34-6291 0 0,-24 2 133 0 0,-40 24 5112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39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7337 0 0,'3'-4'163'0'0,"4"-11"6495"0"0,-4 50-2838 0 0,8 106 1223 0 0,-7 70-3441 0 0,-1-40-888 0 0,0-120 282 0 0,18 99 0 0 0,-21-150-997 0 0,0 0 1 0 0,0 0-1 0 0,0 0 1 0 0,1 0 0 0 0,-1 0-1 0 0,0 0 1 0 0,0 0 0 0 0,0 1-1 0 0,0-1 1 0 0,0 0 0 0 0,0 0-1 0 0,1 0 1 0 0,-1 0-1 0 0,0 0 1 0 0,0 0 0 0 0,0 0-1 0 0,0 0 1 0 0,1 0 0 0 0,-1 0-1 0 0,0 0 1 0 0,0 0 0 0 0,0 0-1 0 0,0 0 1 0 0,1 0-1 0 0,-1 0 1 0 0,0 0 0 0 0,0 0-1 0 0,0 0 1 0 0,0 0 0 0 0,1 0-1 0 0,-1 0 1 0 0,0 0 0 0 0,0 0-1 0 0,0 0 1 0 0,0 0-1 0 0,0 0 1 0 0,1-1 0 0 0,-1 1-1 0 0,0 0 1 0 0,0 0 0 0 0,0 0-1 0 0,0 0 1 0 0,0 0 0 0 0,0 0-1 0 0,0 0 1 0 0,1-1 0 0 0,-1 1-1 0 0,0 0 1 0 0,0 0-1 0 0,0 0 1 0 0,0 0 0 0 0,0-1-1 0 0,0 1 1 0 0,0 0 0 0 0,0 0-1 0 0,0 0 1 0 0,0 0 0 0 0,0-1-1 0 0,0 1 1 0 0,13-20-168 0 0,9-21-171 0 0,-8 11 117 0 0,-6 12 197 0 0,0 1 1 0 0,0 1-1 0 0,2-1 0 0 0,0 2 0 0 0,0-1 1 0 0,2 1-1 0 0,18-18 0 0 0,-30 32 57 0 0,1 1-1 0 0,0 0 1 0 0,-1-1-1 0 0,1 1 1 0 0,-1 0-1 0 0,1 0 1 0 0,0-1-1 0 0,-1 1 1 0 0,1 0-1 0 0,0 0 1 0 0,0 0-1 0 0,-1 0 1 0 0,1 0-1 0 0,0 0 1 0 0,-1 0-1 0 0,1 0 1 0 0,0 0-1 0 0,-1 0 1 0 0,1 1-1 0 0,0-1 1 0 0,-1 0-1 0 0,1 0 1 0 0,0 1-1 0 0,-1-1 1 0 0,1 0-1 0 0,-1 1 1 0 0,1-1-1 0 0,0 1 1 0 0,-1-1-1 0 0,1 0 1 0 0,-1 1-1 0 0,1 0 1 0 0,-1-1-1 0 0,0 1 1 0 0,1-1-1 0 0,-1 1 1 0 0,1-1-1 0 0,-1 1 1 0 0,0 0-1 0 0,0-1 1 0 0,1 1-1 0 0,-1 0 1 0 0,0-1-1 0 0,0 1 1 0 0,0 1-1 0 0,18 48-6 0 0,-9-22 51 0 0,-6-21-62 0 0,1 0 0 0 0,0 0 0 0 0,0-1 0 0 0,0 1 0 0 0,1-1 0 0 0,0 0 1 0 0,0-1-1 0 0,0 1 0 0 0,1-1 0 0 0,0 0 0 0 0,0 0 0 0 0,8 4 0 0 0,-10-7-56 0 0,0-1 0 0 0,0 1 0 0 0,0-1 0 0 0,0 0-1 0 0,0 0 1 0 0,0 0 0 0 0,0 0 0 0 0,1-1 0 0 0,-1 1 0 0 0,0-1 0 0 0,1-1 0 0 0,-1 1 0 0 0,0 0-1 0 0,0-1 1 0 0,1 0 0 0 0,-1 0 0 0 0,0 0 0 0 0,0-1 0 0 0,0 1 0 0 0,0-1 0 0 0,0 0 0 0 0,6-4-1 0 0,-3 2-33 0 0,-1 0 1 0 0,0 0-1 0 0,1-1 0 0 0,-2 0 0 0 0,1 0 0 0 0,0 0 0 0 0,-1-1 0 0 0,0 0 0 0 0,0 0 0 0 0,-1 0 0 0 0,0-1 0 0 0,0 1 0 0 0,0-1 0 0 0,-1 0 0 0 0,0 0 0 0 0,0 0 0 0 0,-1 0 0 0 0,0-1 0 0 0,0 1 0 0 0,-1-1 0 0 0,0 1 0 0 0,0-14 0 0 0,-1 19 79 0 0,0 1 0 0 0,0-1 0 0 0,0 1-1 0 0,-1-1 1 0 0,1 1 0 0 0,-1-1 0 0 0,1 1 0 0 0,-1-1 0 0 0,0 1 0 0 0,1 0-1 0 0,-1-1 1 0 0,0 1 0 0 0,0 0 0 0 0,0 0 0 0 0,0 0 0 0 0,0 0 0 0 0,0 0 0 0 0,0 0-1 0 0,0 0 1 0 0,-1 0 0 0 0,1 0 0 0 0,0 0 0 0 0,-1 0 0 0 0,1 1 0 0 0,0-1-1 0 0,-1 1 1 0 0,1-1 0 0 0,-1 1 0 0 0,1-1 0 0 0,-1 1 0 0 0,-1 0 0 0 0,0-1 42 0 0,0 1 0 0 0,0-1 0 0 0,0 1 1 0 0,0 0-1 0 0,1 0 0 0 0,-1 0 1 0 0,0 1-1 0 0,0-1 0 0 0,0 1 0 0 0,0-1 1 0 0,0 1-1 0 0,1 0 0 0 0,-1 0 1 0 0,0 0-1 0 0,-2 2 0 0 0,0 0 5 0 0,1-1-1 0 0,0 1 1 0 0,0 0-1 0 0,0 0 0 0 0,0 0 1 0 0,1 1-1 0 0,-1-1 1 0 0,1 1-1 0 0,0 0 1 0 0,0 0-1 0 0,0 0 1 0 0,0 0-1 0 0,1 1 1 0 0,0-1-1 0 0,0 1 1 0 0,0 0-1 0 0,0-1 1 0 0,1 1-1 0 0,0 0 1 0 0,0 0-1 0 0,0 0 1 0 0,0 0-1 0 0,1 5 1 0 0,1-8-90 0 0,-1-1 1 0 0,1 1-1 0 0,-1-1 1 0 0,1 1-1 0 0,0-1 1 0 0,0 1-1 0 0,0-1 1 0 0,0 1-1 0 0,0-1 1 0 0,0 0-1 0 0,1 0 1 0 0,-1 1-1 0 0,0-1 1 0 0,0 0-1 0 0,1 0 1 0 0,-1 0-1 0 0,1-1 1 0 0,-1 1-1 0 0,1 0 1 0 0,-1 0-1 0 0,1-1 1 0 0,2 1 0 0 0,37 12-2880 0 0,-32-12 1427 0 0,-1 0-1 0 0,1-1 0 0 0,0 0 1 0 0,-1 0-1 0 0,1-1 1 0 0,-1 0-1 0 0,1 0 1 0 0,-1-1-1 0 0,0 0 0 0 0,0-1 1 0 0,13-5-1 0 0,-5 2-122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39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8 9653 0 0,'9'-7'3338'0'0,"-22"7"-66"0"0,-23 10-409 0 0,27-6-2698 0 0,-26 15 801 0 0,33-18-831 0 0,1 0 0 0 0,-1 0-1 0 0,1 0 1 0 0,0 0-1 0 0,0 0 1 0 0,0 0-1 0 0,0 1 1 0 0,0-1 0 0 0,0 0-1 0 0,0 1 1 0 0,0-1-1 0 0,0 0 1 0 0,0 1-1 0 0,1-1 1 0 0,-1 1 0 0 0,0-1-1 0 0,1 1 1 0 0,0-1-1 0 0,-1 4 1 0 0,4-3-131 0 0,1 1 0 0 0,0-1 0 0 0,0 0 0 0 0,0 0 0 0 0,0 0 0 0 0,1 0 0 0 0,-1-1 0 0 0,0 1 0 0 0,1-1 0 0 0,-1-1 0 0 0,8 2 0 0 0,-1 0-110 0 0,-1 0 103 0 0,-1 1 0 0 0,0 0 0 0 0,0 0 1 0 0,0 1-1 0 0,0 0 0 0 0,10 7 0 0 0,-18-10 2 0 0,0 0 0 0 0,0 0 0 0 0,0 0 0 0 0,1 0 0 0 0,-1 0 0 0 0,-1 0 0 0 0,1 0 0 0 0,0 1 1 0 0,0-1-1 0 0,0 0 0 0 0,0 1 0 0 0,-1-1 0 0 0,1 0 0 0 0,-1 1 0 0 0,1-1 0 0 0,-1 1 0 0 0,0-1 0 0 0,1 3 0 0 0,-1-1 16 0 0,-1-1-1 0 0,1 1 1 0 0,-1-1 0 0 0,1 1 0 0 0,-1-1 0 0 0,0 0-1 0 0,0 1 1 0 0,0-1 0 0 0,0 0 0 0 0,0 0 0 0 0,-1 0-1 0 0,1 0 1 0 0,-1 0 0 0 0,1 0 0 0 0,-3 2-1 0 0,-13 14-209 0 0,-1-2 0 0 0,-25 20-1 0 0,7-9-10047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4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62 217 14201 0 0,'15'-1'753'0'0,"4"4"4777"0"0,-18-1-5409 0 0,0 0 0 0 0,0-1 1 0 0,-1 1-1 0 0,1 0 0 0 0,-1 0 1 0 0,1 0-1 0 0,-1 0 0 0 0,0 0 0 0 0,1 0 1 0 0,-1 0-1 0 0,0-1 0 0 0,0 1 1 0 0,-1 2-1 0 0,-7 57-2149 0 0,2-40-2594 0 0,0-5-4678 0 0</inkml:trace>
  <inkml:trace contextRef="#ctx0" brushRef="#br0" timeOffset="1">25 174 9929 0 0,'-5'-23'1833'0'0,"-11"-58"2412"0"0,12 27-7947 0 0,11 46 20 0 0,-1 5 1208 0 0,-1-1 801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4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10377 0 0,'4'4'250'0'0,"1"2"831"0"0,0-1 1 0 0,1 0-1 0 0,-1 0 0 0 0,1-1 0 0 0,10 6 0 0 0,-14-9-962 0 0,1 0-1 0 0,0 0 1 0 0,-1 0-1 0 0,1 0 1 0 0,-1-1-1 0 0,1 0 0 0 0,0 1 1 0 0,-1-1-1 0 0,1 0 1 0 0,0 0-1 0 0,0 0 1 0 0,-1-1-1 0 0,1 1 0 0 0,0-1 1 0 0,-1 1-1 0 0,1-1 1 0 0,-1 0-1 0 0,5-2 0 0 0,5-1-59 0 0,-1 1 0 0 0,1 0 0 0 0,-1 1-1 0 0,1 0 1 0 0,0 1 0 0 0,0 1 0 0 0,14 0-1 0 0,-25 0-40 0 0,-1 1 0 0 0,1-1 0 0 0,-1 1 0 0 0,1-1 0 0 0,-1 1 0 0 0,1-1 0 0 0,-1 1 0 0 0,1-1 0 0 0,-1 1 0 0 0,1 0 0 0 0,-1-1 0 0 0,1 1 0 0 0,-1-1 0 0 0,0 1 0 0 0,0 0 0 0 0,1-1 0 0 0,-1 1 0 0 0,0 0 0 0 0,0 0 0 0 0,0-1 0 0 0,0 1 0 0 0,1 0 0 0 0,-1 0 0 0 0,0-1 0 0 0,0 1 0 0 0,-1 0 0 0 0,1-1 0 0 0,0 1 0 0 0,0 0 0 0 0,0 0 0 0 0,0-1 0 0 0,-1 1 0 0 0,1 0 0 0 0,0-1 0 0 0,-1 1 0 0 0,1 0 0 0 0,0-1 0 0 0,-1 1 0 0 0,0 0 0 0 0,-12 31 165 0 0,-39 60 288 0 0,-23 44 2266 0 0,73-134-2693 0 0,1-1 0 0 0,1 1 0 0 0,-1-1 0 0 0,0 1 1 0 0,0 0-1 0 0,1 0 0 0 0,-1-1 0 0 0,1 1 0 0 0,-1 0 0 0 0,1 0 0 0 0,0 0 0 0 0,-1 0 1 0 0,1-1-1 0 0,0 1 0 0 0,0 0 0 0 0,1 0 0 0 0,-1 0 0 0 0,0 0 0 0 0,0 0 1 0 0,1-1-1 0 0,0 1 0 0 0,0 3 0 0 0,1-4-54 0 0,-1 0-1 0 0,0 0 1 0 0,1 0-1 0 0,-1-1 1 0 0,0 1 0 0 0,1 0-1 0 0,-1 0 1 0 0,1-1-1 0 0,-1 1 1 0 0,1-1 0 0 0,0 0-1 0 0,-1 1 1 0 0,1-1 0 0 0,0 0-1 0 0,-1 0 1 0 0,1 0-1 0 0,-1 0 1 0 0,1 0 0 0 0,3 0-1 0 0,8-3-1143 0 0,0 1-1 0 0,1-2 1 0 0,-1 0-1 0 0,20-8 1 0 0,31-25-11278 0 0,-56 31 10636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40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40 136 13317 0 0,'-29'9'1385'0'0,"19"-3"983"0"0,13-3 166 0 0,4-5-2501 0 0,-1 1 1 0 0,1-1-1 0 0,-1 0 0 0 0,0 0 1 0 0,10-5-1 0 0,11-4-28 0 0,-6 5-637 0 0,0-1-1 0 0,0-1 1 0 0,-1-1-1 0 0,0-1 1 0 0,-1-1 0 0 0,33-23-1 0 0,-52 34 690 0 0,0 0-1 0 0,1-1 1 0 0,-1 1-1 0 0,0 0 1 0 0,0-1-1 0 0,1 1 1 0 0,-1 0-1 0 0,0-1 1 0 0,0 1-1 0 0,1 0 1 0 0,-1-1-1 0 0,0 1 1 0 0,0 0-1 0 0,0-1 1 0 0,0 1-1 0 0,0-1 1 0 0,0 1-1 0 0,0 0 1 0 0,0-1-1 0 0,1 1 1 0 0,-2-1-1 0 0,1 1 1 0 0,0 0-1 0 0,0-1 1 0 0,0 1-1 0 0,0-1 1 0 0,0 1 0 0 0,0-1-1 0 0,0 1 1 0 0,0 0-1 0 0,0-1 1 0 0,-1 1-1 0 0,1 0 1 0 0,0-1-1 0 0,0 1 1 0 0,-1 0-1 0 0,1-1 1 0 0,0 1-1 0 0,0 0 1 0 0,-1-1-1 0 0,1 1 1 0 0,0 0-1 0 0,-1 0 1 0 0,1-1-1 0 0,0 1 1 0 0,-1 0-1 0 0,1 0 1 0 0,-1 0-1 0 0,1 0 1 0 0,0-1-1 0 0,-1 1 1 0 0,1 0-1 0 0,-1 0 1 0 0,1 0-1 0 0,0 0 1 0 0,-2 0-1 0 0,3 0 15 0 0,-1 0-1 0 0,0 0 0 0 0,0 0 1 0 0,1 0-1 0 0,-1 0 0 0 0,0-1 1 0 0,0 1-1 0 0,0 0 0 0 0,1 0 1 0 0,-1 0-1 0 0,0 0 0 0 0,0-1 1 0 0,0 1-1 0 0,1 0 0 0 0,-1 0 0 0 0,0 0 1 0 0,0-1-1 0 0,0 1 0 0 0,0 0 1 0 0,0 0-1 0 0,0-1 0 0 0,1 1 1 0 0,-1 0-1 0 0,0 0 0 0 0,0-1 1 0 0,0 1-1 0 0,0 0 0 0 0,0 0 0 0 0,0-1 1 0 0,0 1-1 0 0,0 0 0 0 0,0 0 1 0 0,0-1-1 0 0,0 1 0 0 0,0 0 1 0 0,0 0-1 0 0,-1-1 0 0 0,1 1 1 0 0,0 0-1 0 0,0 0 0 0 0,0-1 1 0 0,0 1-1 0 0,0 0 0 0 0,0 0 0 0 0,-1-1 1 0 0,1 1-1 0 0,0 0 0 0 0,0 0 1 0 0,0 0-1 0 0,-1 0 0 0 0,1-1 1 0 0,0 1-1 0 0,0 0 0 0 0,0 0 1 0 0,-1 0-1 0 0,1 0 0 0 0,0 0 0 0 0,0 0 1 0 0,-1 0-1 0 0,1-1 0 0 0,-1 1 1 0 0,2 0 47 0 0,0 0 0 0 0,0 0 0 0 0,-1 0-1 0 0,1 0 1 0 0,0 0 0 0 0,-1-1 0 0 0,1 1 0 0 0,0 0 0 0 0,-1 0 0 0 0,1-1 0 0 0,0 1 0 0 0,-1-1 0 0 0,1 1 0 0 0,-1 0 0 0 0,1-1 0 0 0,-1 1-1 0 0,1-1 1 0 0,-1 1 0 0 0,1-1 0 0 0,-1 0 0 0 0,0 1 0 0 0,1-1 0 0 0,-1 1 0 0 0,0-1 0 0 0,1 0 0 0 0,-1 1 0 0 0,1-2 0 0 0,-3 2-83 0 0,0 0 1 0 0,0 0 0 0 0,1 1 0 0 0,-1-1 0 0 0,0 1 0 0 0,1-1-1 0 0,-1 1 1 0 0,0 0 0 0 0,1-1 0 0 0,-1 1 0 0 0,1 0 0 0 0,-1 0-1 0 0,1 0 1 0 0,0 0 0 0 0,-2 2 0 0 0,-8 6 66 0 0,0-1-1 0 0,0 1 1 0 0,1 1 0 0 0,-10 13 0 0 0,16-19 77 0 0,1 1 0 0 0,0-1-1 0 0,0 1 1 0 0,0 0 0 0 0,1 0 0 0 0,-1 0-1 0 0,1 0 1 0 0,1 1 0 0 0,-1-1 0 0 0,1 0 0 0 0,-1 1-1 0 0,2-1 1 0 0,-1 8 0 0 0,1-11-169 0 0,0-1 0 0 0,1 1 0 0 0,-1 0 0 0 0,1-1 0 0 0,0 1 0 0 0,-1-1-1 0 0,1 1 1 0 0,0-1 0 0 0,0 1 0 0 0,0-1 0 0 0,0 1 0 0 0,0-1 0 0 0,1 0 0 0 0,-1 1 0 0 0,0-1 0 0 0,1 0 0 0 0,-1 0 0 0 0,0 0-1 0 0,1 0 1 0 0,-1 0 0 0 0,1-1 0 0 0,0 1 0 0 0,-1 0 0 0 0,1-1 0 0 0,0 1 0 0 0,-1-1 0 0 0,1 0 0 0 0,0 1 0 0 0,1-1 0 0 0,53 6-902 0 0,-30-7-3013 0 0,48-6 0 0 0,-9-8-8094 0 0,-52 10 9489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41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94 638 11801 0 0,'0'0'-300'0'0,"14"-26"5448"0"0,-12 15-1245 0 0,-12 17-3224 0 0,-6 6-108 0 0,2 2 1 0 0,-23 24-1 0 0,34-33-391 0 0,-1 0-1 0 0,1 0 1 0 0,-1 0-1 0 0,2 0 1 0 0,-1 0-1 0 0,0 1 1 0 0,1-1 0 0 0,0 1-1 0 0,1 0 1 0 0,-1-1-1 0 0,1 1 1 0 0,0 0-1 0 0,0 10 1 0 0,1-16-178 0 0,0 1 1 0 0,1 0-1 0 0,-1-1 0 0 0,1 1 1 0 0,-1-1-1 0 0,0 1 0 0 0,1-1 1 0 0,-1 1-1 0 0,1-1 0 0 0,-1 1 1 0 0,1-1-1 0 0,0 1 0 0 0,-1-1 0 0 0,1 0 1 0 0,-1 1-1 0 0,1-1 0 0 0,0 0 1 0 0,-1 1-1 0 0,1-1 0 0 0,0 0 1 0 0,-1 0-1 0 0,1 0 0 0 0,0 1 1 0 0,-1-1-1 0 0,1 0 0 0 0,0 0 1 0 0,0 0-1 0 0,-1 0 0 0 0,1 0 1 0 0,0-1-1 0 0,-1 1 0 0 0,1 0 1 0 0,0 0-1 0 0,-1 0 0 0 0,1-1 1 0 0,0 1-1 0 0,-1 0 0 0 0,1 0 0 0 0,0-1 1 0 0,0 0-1 0 0,29-11-148 0 0,-20 6-213 0 0,0-1 0 0 0,-1 0 0 0 0,0-1 0 0 0,0 0 0 0 0,-1 0 0 0 0,0-1-1 0 0,-1 0 1 0 0,0 0 0 0 0,7-12 0 0 0,49-96-4808 0 0,-61 113 4953 0 0,13-31-1308 0 0,0-1 1 0 0,-3 0-1 0 0,-1 0 1 0 0,12-72-1 0 0,-17 56 3638 0 0,0-73 0 0 0,-14 68 646 0 0,7 54-2532 0 0,0-1 1 0 0,0 0 0 0 0,-1 0-1 0 0,1 1 1 0 0,-1-1 0 0 0,1 1-1 0 0,-1-1 1 0 0,0 1 0 0 0,0 0-1 0 0,-1-1 1 0 0,1 1 0 0 0,-5-4-1 0 0,6 7-130 0 0,1-1 0 0 0,-1 1 0 0 0,0-1-1 0 0,0 1 1 0 0,0 0 0 0 0,1 0-1 0 0,-1-1 1 0 0,0 1 0 0 0,0 0 0 0 0,0 0-1 0 0,0 0 1 0 0,1 0 0 0 0,-1 0 0 0 0,0 0-1 0 0,0 0 1 0 0,0 0 0 0 0,0 0 0 0 0,1 0-1 0 0,-1 0 1 0 0,0 1 0 0 0,0-1-1 0 0,0 0 1 0 0,1 1 0 0 0,-1-1 0 0 0,0 0-1 0 0,-1 2 1 0 0,-18 20 1090 0 0,-7 37-711 0 0,25-54-384 0 0,-7 19-26 0 0,1 0-1 0 0,2 1 0 0 0,0 0 0 0 0,2 0 0 0 0,1 0 0 0 0,0 0 0 0 0,2 0 0 0 0,1 1 1 0 0,2-1-1 0 0,0 0 0 0 0,1 1 0 0 0,9 31 0 0 0,-6-35-484 0 0,1-1 1 0 0,1-1-1 0 0,0 0 1 0 0,2 0-1 0 0,0 0 0 0 0,16 21 1 0 0,-14-26-1105 0 0,0 0 0 0 0,0-1 1 0 0,2 0-1 0 0,-1-1 0 0 0,2 0 1 0 0,0-1-1 0 0,26 16 0 0 0,-16-14-907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41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55 6057 0 0,'1'-1'120'0'0,"0"0"1"0"0,0 1 0 0 0,0-1 0 0 0,0 0-1 0 0,0 0 1 0 0,0 1 0 0 0,0-1 0 0 0,0 0 0 0 0,0 0-1 0 0,-1 0 1 0 0,1 0 0 0 0,0 0 0 0 0,-1 0 0 0 0,1 0-1 0 0,0 0 1 0 0,-1-1 0 0 0,0 1 0 0 0,1 0-1 0 0,-1 0 1 0 0,0 0 0 0 0,1-1 0 0 0,-1 1 0 0 0,0 0-1 0 0,0 0 1 0 0,0-1 0 0 0,0 1 0 0 0,0 0 0 0 0,0 0-1 0 0,-1 0 1 0 0,1-1 0 0 0,0 1 0 0 0,-1 0-1 0 0,1 0 1 0 0,-1 0 0 0 0,1 0 0 0 0,-1 0 0 0 0,1-1-1 0 0,-1 1 1 0 0,0 0 0 0 0,1 0 0 0 0,-1 0-1 0 0,0 1 1 0 0,0-1 0 0 0,0 0 0 0 0,0 0 0 0 0,0 0-1 0 0,0 1 1 0 0,0-1 0 0 0,0 0 0 0 0,0 1 0 0 0,0-1-1 0 0,0 1 1 0 0,-1-1 0 0 0,1 1 0 0 0,0 0-1 0 0,0-1 1 0 0,0 1 0 0 0,-1 0 0 0 0,1 0 0 0 0,0 0-1 0 0,0 0 1 0 0,0 0 0 0 0,-1 0 0 0 0,1 0 0 0 0,0 1-1 0 0,0-1 1 0 0,-1 0 0 0 0,-1 1 0 0 0,-6 3 17 0 0,0 0 0 0 0,1 1 0 0 0,-1 0 0 0 0,1 0 0 0 0,0 1 0 0 0,1 0 0 0 0,-1 1 0 0 0,1-1 0 0 0,0 1 1 0 0,1 1-1 0 0,0-1 0 0 0,0 1 0 0 0,1 0 0 0 0,-1 0 0 0 0,2 1 0 0 0,-1 0 0 0 0,-4 13 0 0 0,9-22-111 0 0,0 0-1 0 0,0 1 1 0 0,-1-1-1 0 0,1 1 0 0 0,0-1 1 0 0,0 0-1 0 0,0 1 1 0 0,0-1-1 0 0,0 1 1 0 0,-1-1-1 0 0,1 1 0 0 0,0-1 1 0 0,0 0-1 0 0,0 1 1 0 0,0-1-1 0 0,0 1 1 0 0,1-1-1 0 0,-1 1 0 0 0,0-1 1 0 0,0 0-1 0 0,0 1 1 0 0,0-1-1 0 0,0 1 1 0 0,0-1-1 0 0,1 0 1 0 0,-1 1-1 0 0,0-1 0 0 0,0 1 1 0 0,1-1-1 0 0,-1 0 1 0 0,0 1-1 0 0,1-1 1 0 0,-1 0-1 0 0,0 0 0 0 0,1 1 1 0 0,-1-1-1 0 0,0 0 1 0 0,1 0-1 0 0,0 1 1 0 0,21-6 477 0 0,23-20-294 0 0,-44 24-206 0 0,0 0 57 0 0,0 0 0 0 0,1 0 0 0 0,-1 0 0 0 0,1 0 0 0 0,-1 1 0 0 0,1-1 0 0 0,-1 0 0 0 0,1 1 0 0 0,-1-1 0 0 0,1 1 0 0 0,-1 0 0 0 0,1-1 0 0 0,0 1 0 0 0,-1 0 0 0 0,1 0 0 0 0,0 0 0 0 0,-1 0 0 0 0,1 0 0 0 0,0 0 0 0 0,-1 1 0 0 0,1-1 0 0 0,0 1 0 0 0,-1-1 0 0 0,1 1 0 0 0,-1-1 0 0 0,1 1 0 0 0,2 1 0 0 0,-1 1 24 0 0,-1 0 0 0 0,1 0 0 0 0,0 0 0 0 0,-1 0 0 0 0,1 0 0 0 0,-1 1 0 0 0,0-1 0 0 0,0 1 0 0 0,-1-1 0 0 0,1 1-1 0 0,1 5 1 0 0,3 12 88 0 0,-2-1-1 0 0,0 1 0 0 0,2 33 0 0 0,1 218 24 0 0,-8-250-165 0 0,-1 1 0 0 0,-1 0 1 0 0,-2 0-1 0 0,0-1 0 0 0,-1 0 0 0 0,-1 0 0 0 0,-10 20 0 0 0,17-39-29 0 0,-1 0-1 0 0,0-1 1 0 0,0 1-1 0 0,-1-1 1 0 0,1 0-1 0 0,0 1 1 0 0,-1-1-1 0 0,1 0 0 0 0,-1 0 1 0 0,0 0-1 0 0,0 0 1 0 0,0 0-1 0 0,0 0 1 0 0,0 0-1 0 0,0-1 1 0 0,0 1-1 0 0,-1-1 0 0 0,1 0 1 0 0,-1 1-1 0 0,1-1 1 0 0,-1 0-1 0 0,1 0 1 0 0,-1-1-1 0 0,1 1 1 0 0,-1-1-1 0 0,-4 1 1 0 0,4-2-12 0 0,0 0 0 0 0,0 0 0 0 0,1 0 0 0 0,-1 0 0 0 0,0-1 0 0 0,0 1 0 0 0,1-1 0 0 0,-1 0 0 0 0,1 1 0 0 0,-1-1 0 0 0,1-1 0 0 0,0 1 0 0 0,0 0 0 0 0,0 0 0 0 0,0-1 0 0 0,0 1 0 0 0,1-1 0 0 0,-1 0 0 0 0,1 1 0 0 0,0-1 0 0 0,-1 0 0 0 0,0-5 0 0 0,-2-6-133 0 0,0 0 0 0 0,1 1 0 0 0,1-1-1 0 0,0-1 1 0 0,1 1 0 0 0,0 0 0 0 0,1 0 0 0 0,1 0-1 0 0,4-27 1 0 0,3 2-344 0 0,1-1 1 0 0,18-45-1 0 0,16-22-2307 0 0,-3 41-5674 0 0,-30 53 6340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42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9129 0 0,'4'-3'546'0'0,"9"-7"-583"0"0,-4 7 7146 0 0,-8 47-3988 0 0,-1-36-2949 0 0,2 24 506 0 0,-1-31-659 0 0,-1 0 0 0 0,0 0 0 0 0,0 0 0 0 0,1 0 0 0 0,-1-1 0 0 0,0 1 0 0 0,1 0 0 0 0,-1 0 0 0 0,1-1 0 0 0,-1 1 0 0 0,1 0 0 0 0,-1 0 0 0 0,1-1 0 0 0,-1 1 0 0 0,1-1 0 0 0,0 1 0 0 0,-1-1 0 0 0,1 1 0 0 0,0-1 0 0 0,0 1 0 0 0,-1-1 0 0 0,1 1-1 0 0,0-1 1 0 0,0 0 0 0 0,0 1 0 0 0,-1-1 0 0 0,1 0 0 0 0,0 0 0 0 0,0 0 0 0 0,0 0 0 0 0,1 0 0 0 0,1-2-8 0 0,0-1 0 0 0,1 0 0 0 0,-1 0 0 0 0,0 0 0 0 0,-1 0 0 0 0,1-1 0 0 0,-1 1 0 0 0,1-1 0 0 0,3-7 0 0 0,0 2-28 0 0,4-6 93 0 0,-7 8 7 0 0,1 1 0 0 0,0 0 0 0 0,0 1 0 0 0,0-1 0 0 0,1 1-1 0 0,0-1 1 0 0,0 1 0 0 0,0 1 0 0 0,0-1 0 0 0,1 1 0 0 0,0 0 0 0 0,6-3 0 0 0,-11 7-20 0 0,0 0 1 0 0,-1 0-1 0 0,1 0 0 0 0,0 0 1 0 0,-1 1-1 0 0,1-1 0 0 0,0 0 1 0 0,0 0-1 0 0,-1 1 0 0 0,1-1 1 0 0,0 1-1 0 0,-1-1 0 0 0,1 0 0 0 0,-1 1 1 0 0,1-1-1 0 0,-1 1 0 0 0,1 0 1 0 0,-1-1-1 0 0,1 1 0 0 0,-1-1 1 0 0,1 1-1 0 0,-1 0 0 0 0,0-1 1 0 0,1 1-1 0 0,-1 0 0 0 0,0-1 1 0 0,1 3-1 0 0,11 29-22 0 0,-3-6-513 0 0,1-16-503 0 0,5 0-4344 0 0,-14-9 4711 0 0,0 0 0 0 0,0-1-1 0 0,1 1 1 0 0,-1-1 0 0 0,0 1 0 0 0,0-1 0 0 0,0 1-1 0 0,0-1 1 0 0,0 0 0 0 0,1 0 0 0 0,-1 1 0 0 0,0-1-1 0 0,0 0 1 0 0,1 0 0 0 0,-1 0 0 0 0,0 0 0 0 0,0-1-1 0 0,0 1 1 0 0,1 0 0 0 0,-1 0 0 0 0,0-1-1 0 0,0 1 1 0 0,0-1 0 0 0,2 0 0 0 0,1-5-607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56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25 7853 0 0,'4'-9'-255'0'0,"2"-5"3931"0"0,-8 12-1790 0 0,-7 6-1028 0 0,-69 37 2962 0 0,60-33-3466 0 0,0 0 0 0 0,1 1 0 0 0,0 1-1 0 0,1 1 1 0 0,0 0 0 0 0,-24 23 0 0 0,39-34-318 0 0,1 0 0 0 0,-1 1 1 0 0,1-1-1 0 0,0 1 0 0 0,-1-1 0 0 0,1 1 0 0 0,0-1 0 0 0,-1 1 0 0 0,1-1 0 0 0,0 1 0 0 0,-1-1 1 0 0,1 1-1 0 0,0-1 0 0 0,0 1 0 0 0,0 0 0 0 0,0-1 0 0 0,0 1 0 0 0,0-1 0 0 0,0 1 0 0 0,0 0 1 0 0,0-1-1 0 0,0 1 0 0 0,0-1 0 0 0,0 1 0 0 0,0 0 0 0 0,0-1 0 0 0,0 1 0 0 0,1-1 0 0 0,-1 1 1 0 0,0-1-1 0 0,0 1 0 0 0,1-1 0 0 0,-1 1 0 0 0,1 0 0 0 0,22 14 494 0 0,43 4 80 0 0,-58-17-324 0 0,-5-1-163 0 0,44 12 871 0 0,-46-13-862 0 0,1 1 0 0 0,0-1 0 0 0,-1 1 0 0 0,1-1 1 0 0,0 1-1 0 0,-1 0 0 0 0,1-1 0 0 0,-1 1 0 0 0,1 0 0 0 0,-1 0 1 0 0,1 0-1 0 0,-1 0 0 0 0,0 1 0 0 0,0-1 0 0 0,1 0 1 0 0,-1 1-1 0 0,0-1 0 0 0,0 0 0 0 0,0 1 0 0 0,-1-1 1 0 0,2 4-1 0 0,-2-3-106 0 0,-1 0 0 0 0,1 1 0 0 0,-1-1 0 0 0,0 0 0 0 0,0 0 0 0 0,0 1-1 0 0,0-1 1 0 0,-1 0 0 0 0,1 0 0 0 0,0 0 0 0 0,-1 0 0 0 0,1-1 0 0 0,-1 1 0 0 0,0 0 0 0 0,0-1 0 0 0,0 1 0 0 0,0-1 0 0 0,-2 2 0 0 0,-47 27-241 0 0,34-21-184 0 0,-25 16-1498 0 0,-2 2-3595 0 0,15-10-3888 0 0,25-15 6661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42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8577 0 0,'9'-13'574'0'0,"1"4"5345"0"0,-3 18 221 0 0,-6 8-5171 0 0,-16 98-1333 0 0,14-104-1255 0 0,0 4-4270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4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10749 0 0,'3'-10'223'0'0,"-1"1"0"0"0,0 0-1 0 0,0 0 1 0 0,-1-15 0 0 0,7-29-3551 0 0,-7 52 2961 0 0,-1-1 0 0 0,1 0 0 0 0,0 0 0 0 0,0 0 0 0 0,1 1 0 0 0,-1-1 0 0 0,0 1 0 0 0,0-1 0 0 0,1 1 0 0 0,-1-1 0 0 0,1 1 0 0 0,0 0 0 0 0,-1 0 0 0 0,1-1 0 0 0,0 1 0 0 0,2-1 0 0 0,22-9-639 0 0,13-3 15715 0 0,-38 14-14526 0 0,3 16 3035 0 0,-3 21-2357 0 0,-1-35-411 0 0,-11 186 1365 0 0,0 1 799 0 0,10-155-2452 0 0,0-18-154 0 0,1 0 1 0 0,0 0-1 0 0,1 0 1 0 0,5 25-1 0 0,-1-8-676 0 0,4 14-1539 0 0,5-24-7037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43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66 12297 0 0,'-31'9'5081'0'0,"49"-14"-5129"0"0,218-62-8481 0 0,-216 65 10152 0 0,-15 6 1270 0 0,-23 21 2859 0 0,-1-2-5283 0 0,8-9-50 0 0,5-7-241 0 0,1 1 0 0 0,0 0 1 0 0,0-1-1 0 0,0 2 1 0 0,1-1-1 0 0,0 0 1 0 0,0 1-1 0 0,1 0 0 0 0,0 0 1 0 0,-2 14-1 0 0,7-23-249 0 0,0 0-1 0 0,0 0 1 0 0,0 0-1 0 0,0 0 1 0 0,0 0-1 0 0,0-1 1 0 0,0 1-1 0 0,0-1 1 0 0,0 1-1 0 0,0-1 1 0 0,0 0-1 0 0,0 0 0 0 0,3-1 1 0 0,0-3-161 0 0,1 0 1 0 0,1 0-1 0 0,-1 1 1 0 0,1 0-1 0 0,-1 1 1 0 0,1-1-1 0 0,0 1 1 0 0,0 1-1 0 0,1-1 1 0 0,7-1-1 0 0,-1 0 287 0 0,-12 4-9 0 0,0 0 0 0 0,1 1 0 0 0,-1-1 1 0 0,0 0-1 0 0,0 1 0 0 0,1 0 0 0 0,-1-1 1 0 0,0 1-1 0 0,0 0 0 0 0,0 0 0 0 0,0 0 1 0 0,0 0-1 0 0,0 1 0 0 0,0-1 0 0 0,-1 0 1 0 0,1 1-1 0 0,0-1 0 0 0,-1 1 0 0 0,1 0 1 0 0,-1 0-1 0 0,3 3 0 0 0,29 41 713 0 0,-33-46-756 0 0,12 20 2181 0 0,-12-21-2081 0 0,1 1 0 0 0,-1 0 0 0 0,0 0 0 0 0,0 0 0 0 0,0 0 0 0 0,0 0 0 0 0,0 0 0 0 0,1 0 0 0 0,-1 0 0 0 0,0 0 0 0 0,0 0 0 0 0,0 0 0 0 0,0 0 0 0 0,0 0 0 0 0,0 0 0 0 0,1 0 0 0 0,-1 0 0 0 0,0 0 0 0 0,0 0 0 0 0,0 0 0 0 0,0 0 0 0 0,1 1 618 0 0,-1-1-618 0 0,5-17 94 0 0,-1 6-438 0 0,1 1 0 0 0,0 0 0 0 0,1 0-1 0 0,-1 1 1 0 0,2-1 0 0 0,-1 1 0 0 0,2 0 0 0 0,15-15-1 0 0,26-16-4760 0 0,3 7-5254 0 0,-37 24 7998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44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44 5280 0 0,'-4'-4'372'0'0,"1"0"-1"0"0,-1 0 1 0 0,0 1-1 0 0,0 0 0 0 0,0 0 1 0 0,0 0-1 0 0,0 0 0 0 0,-1 0 1 0 0,1 1-1 0 0,-1 0 1 0 0,0 0-1 0 0,0 0 0 0 0,0 1 1 0 0,0 0-1 0 0,0-1 0 0 0,0 2 1 0 0,0-1-1 0 0,0 1 0 0 0,0-1 1 0 0,0 1-1 0 0,0 1 1 0 0,0-1-1 0 0,-1 1 0 0 0,1 0 1 0 0,0 0-1 0 0,-7 3 0 0 0,-20 8 989 0 0,18-8-1130 0 0,1 0 1 0 0,0 1-1 0 0,0 1 1 0 0,0 1-1 0 0,1-1 0 0 0,0 2 1 0 0,-19 14-1 0 0,31-21-212 0 0,-1 0-1 0 0,0 0 0 0 0,0 0 1 0 0,1 0-1 0 0,-1 0 0 0 0,1 0 1 0 0,-1 0-1 0 0,1 0 0 0 0,0 0 1 0 0,-1 0-1 0 0,1 1 0 0 0,0-1 1 0 0,0 0-1 0 0,0 0 0 0 0,-1 0 1 0 0,1 1-1 0 0,1-1 0 0 0,-1 0 1 0 0,0 0-1 0 0,0 0 0 0 0,0 0 1 0 0,1 1-1 0 0,-1-1 0 0 0,0 0 1 0 0,1 0-1 0 0,-1 0 0 0 0,1 0 1 0 0,-1 0-1 0 0,1 0 0 0 0,0 0 1 0 0,-1 0-1 0 0,1 0 0 0 0,0 0 1 0 0,0 0-1 0 0,0 0 0 0 0,0-1 1 0 0,0 1-1 0 0,0 0 0 0 0,0-1 1 0 0,0 1-1 0 0,1 0 0 0 0,58 36-248 0 0,-41-26 298 0 0,-17-10-60 0 0,45 33-101 0 0,-45-32 85 0 0,1 0 0 0 0,-1 0 0 0 0,0 1 0 0 0,0-1 0 0 0,-1 0-1 0 0,1 1 1 0 0,0-1 0 0 0,-1 1 0 0 0,1 0 0 0 0,-1-1 0 0 0,0 1 0 0 0,0 0-1 0 0,0 0 1 0 0,0 0 0 0 0,-1 0 0 0 0,2 5 0 0 0,-3-6-9 0 0,0 1 1 0 0,0-1-1 0 0,0 1 1 0 0,-1-1 0 0 0,1 0-1 0 0,0 1 1 0 0,-1-1-1 0 0,0 0 1 0 0,1 0-1 0 0,-1 0 1 0 0,0 0-1 0 0,0 0 1 0 0,0 0 0 0 0,0-1-1 0 0,-4 3 1 0 0,-39 25-1319 0 0,42-27 1088 0 0,-42 22-3971 0 0,14-13-4042 0 0,29-11 6996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44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41 8817 0 0,'6'-4'324'0'0,"13"-6"2287"0"0,-27 28 170 0 0,-1-7-2693 0 0,2 1-1 0 0,-1-1 1 0 0,1 1 0 0 0,1 0-1 0 0,0 1 1 0 0,1 0-1 0 0,0 0 1 0 0,1 0-1 0 0,0 0 1 0 0,1 0 0 0 0,-2 25-1 0 0,5-38-73 0 0,0 1-1 0 0,1 0 1 0 0,-1 0-1 0 0,0 0 1 0 0,1 0 0 0 0,-1 0-1 0 0,0 0 1 0 0,1-1-1 0 0,-1 1 1 0 0,1 0 0 0 0,-1 0-1 0 0,1-1 1 0 0,0 1-1 0 0,-1 0 1 0 0,1-1 0 0 0,0 1-1 0 0,-1-1 1 0 0,1 1-1 0 0,0 0 1 0 0,0-1 0 0 0,0 0-1 0 0,-1 1 1 0 0,1-1-1 0 0,0 1 1 0 0,0-1-1 0 0,0 0 1 0 0,0 0 0 0 0,0 0-1 0 0,0 1 1 0 0,0-1-1 0 0,-1 0 1 0 0,1 0 0 0 0,0 0-1 0 0,0 0 1 0 0,0-1-1 0 0,0 1 1 0 0,0 0 0 0 0,0 0-1 0 0,1-1 1 0 0,2 1 17 0 0,-1-1 0 0 0,1 1 0 0 0,-1-1 0 0 0,0 0 0 0 0,1 0 0 0 0,-1-1 0 0 0,0 1 0 0 0,5-3 1 0 0,-1-3-29 0 0,-2 1 0 0 0,1-1 1 0 0,-1 1-1 0 0,0-2 0 0 0,0 1 1 0 0,-1 0-1 0 0,0-1 0 0 0,0 0 1 0 0,-1 0-1 0 0,0 0 0 0 0,-1 0 1 0 0,3-14-1 0 0,-4 18-93 0 0,0-1 1 0 0,-1 1-1 0 0,0-1 0 0 0,0 1 1 0 0,0-1-1 0 0,0 1 0 0 0,-1-1 1 0 0,1 1-1 0 0,-1-1 0 0 0,0 1 1 0 0,-1 0-1 0 0,1-1 0 0 0,-1 1 1 0 0,0 0-1 0 0,0 0 1 0 0,0 0-1 0 0,0 0 0 0 0,-1 0 1 0 0,0 1-1 0 0,1-1 0 0 0,-1 1 1 0 0,-1-1-1 0 0,1 1 0 0 0,0 0 1 0 0,-5-2-1 0 0,-4 0-3183 0 0,0 4-3733 0 0,9 1 5933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4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6505 0 0,'17'0'1170'0'0,"-14"0"-246"0"0,1-1 1 0 0,0 1 0 0 0,-1 0-1 0 0,1 0 1 0 0,0 1-1 0 0,-1-1 1 0 0,1 1-1 0 0,-1 0 1 0 0,6 2-1 0 0,-8-3-672 0 0,0 1 0 0 0,0 0-1 0 0,0-1 1 0 0,-1 1-1 0 0,1 0 1 0 0,0 0 0 0 0,0 0-1 0 0,0 0 1 0 0,-1 0-1 0 0,1 0 1 0 0,-1 0 0 0 0,1 0-1 0 0,-1 0 1 0 0,1 0-1 0 0,-1 0 1 0 0,1 2 0 0 0,2 19-224 0 0,-4-16 8 0 0,1 0 0 0 0,0 0-1 0 0,1 0 1 0 0,0 0 0 0 0,0 0 0 0 0,0 0 0 0 0,0 0 0 0 0,1-1 0 0 0,0 1-1 0 0,0-1 1 0 0,1 1 0 0 0,-1-1 0 0 0,1 0 0 0 0,0 0 0 0 0,1 0-1 0 0,4 6 1 0 0,-7-10-32 0 0,1-1 0 0 0,-1 1 0 0 0,1-1 0 0 0,-1 1-1 0 0,1-1 1 0 0,-1 0 0 0 0,1 0 0 0 0,-1 0 0 0 0,1 0-1 0 0,-1 0 1 0 0,1 0 0 0 0,-1 0 0 0 0,1 0 0 0 0,-1 0 0 0 0,1-1-1 0 0,-1 1 1 0 0,1-1 0 0 0,-1 1 0 0 0,1-1 0 0 0,-1 0-1 0 0,0 1 1 0 0,1-1 0 0 0,-1 0 0 0 0,0 0 0 0 0,0 0-1 0 0,0 0 1 0 0,1 0 0 0 0,-1 0 0 0 0,1-2 0 0 0,40-46-286 0 0,-23 27 338 0 0,-10 12 161 0 0,20-19-506 0 0,-6 21 3400 0 0,-21 11-2897 0 0,0 0 1 0 0,0 0-1 0 0,-1 1 1 0 0,1-1-1 0 0,-1 0 1 0 0,0 1-1 0 0,0-1 1 0 0,0 1-1 0 0,0-1 1 0 0,-1 1-1 0 0,1 5 1 0 0,1 4-3 0 0,2-1-95 0 0,-3-5-213 0 0,1 1 1 0 0,1-1-1 0 0,-1-1 1 0 0,1 1-1 0 0,6 10 0 0 0,-8-17 56 0 0,-1 1 0 0 0,1-1 0 0 0,-1 0-1 0 0,1 1 1 0 0,-1-1 0 0 0,1 0 0 0 0,-1 1-1 0 0,1-1 1 0 0,-1 0 0 0 0,1 0 0 0 0,0 0-1 0 0,-1 0 1 0 0,1 0 0 0 0,-1 0 0 0 0,1 0-1 0 0,-1 0 1 0 0,1 0 0 0 0,0 0 0 0 0,-1 0-1 0 0,1 0 1 0 0,-1 0 0 0 0,1 0 0 0 0,-1 0-1 0 0,1 0 1 0 0,-1-1 0 0 0,1 1 0 0 0,-1 0-1 0 0,1 0 1 0 0,-1-1 0 0 0,1 1 0 0 0,-1 0-1 0 0,1-1 1 0 0,-1 1 0 0 0,1-1 0 0 0,-1 1-1 0 0,0 0 1 0 0,1-1 0 0 0,-1 1 0 0 0,1-1-1 0 0,19-22-380 0 0,-17 19 204 0 0,19-22-253 0 0,-7 8 473 0 0,0 1-1 0 0,0 0 1 0 0,2 1-1 0 0,0 1 0 0 0,33-22 1 0 0,-49 36 69 0 0,0 1 0 0 0,0-1 1 0 0,0 1-1 0 0,0 0 0 0 0,0 0 0 0 0,0-1 1 0 0,-1 1-1 0 0,1 0 0 0 0,0 0 0 0 0,0 0 1 0 0,0 0-1 0 0,0 0 0 0 0,0 0 0 0 0,0 0 0 0 0,0 0 1 0 0,0 1-1 0 0,0-1 0 0 0,0 0 0 0 0,0 1 1 0 0,0-1-1 0 0,0 0 0 0 0,0 1 0 0 0,-1-1 1 0 0,1 1-1 0 0,0-1 0 0 0,0 1 0 0 0,-1 0 1 0 0,1-1-1 0 0,0 1 0 0 0,-1 0 0 0 0,1-1 1 0 0,0 1-1 0 0,-1 0 0 0 0,1 0 0 0 0,-1 0 0 0 0,1 1 1 0 0,21 45 85 0 0,-2-5-1104 0 0,-4-29-2965 0 0,-12-11 2324 0 0,0 0-1 0 0,0 0 0 0 0,0 0 1 0 0,1-1-1 0 0,-1 0 0 0 0,0 0 1 0 0,1 0-1 0 0,-1 0 0 0 0,8 0 1 0 0,19-5-2447 0 0,-17-3 2793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45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201 474 10301 0 0,'2'-2'499'0'0,"0"0"0"0"0,0-1 1 0 0,1 1-1 0 0,-1 0 0 0 0,-1-1 0 0 0,1 1 0 0 0,0-1 1 0 0,-1 0-1 0 0,2-3 0 0 0,-5-1 3013 0 0,-16 15-1999 0 0,-9 9-852 0 0,1 1 0 0 0,-35 33 0 0 0,49-40-424 0 0,1 0-1 0 0,0 1 0 0 0,1 0 0 0 0,0 1 0 0 0,1 0 0 0 0,-14 26 0 0 0,24-35-120 0 0,6-9-129 0 0,10-9-228 0 0,-1-7-333 0 0,-1-1 1 0 0,-1 0 0 0 0,0-1 0 0 0,15-38 0 0 0,33-106-976 0 0,-48 125 1356 0 0,0 6 770 0 0,-3 0-1 0 0,-1-1 1 0 0,-1-1-1 0 0,-2 1 1 0 0,2-49 628 0 0,-33 123 101 0 0,7-1-1508 0 0,1 0 0 0 0,2 0 0 0 0,2 2 0 0 0,2-1 0 0 0,1 2 1 0 0,1-1-1 0 0,3 1 0 0 0,1 0 0 0 0,1 46 0 0 0,4-78-355 0 0,0-1 0 0 0,0 1 0 0 0,1-1-1 0 0,0 1 1 0 0,0-1 0 0 0,0 1 0 0 0,1-1 0 0 0,4 8 0 0 0,20 21-12144 0 0,-23-33 11273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46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25 6245 0 0,'6'-4'-545'0'0,"10"-10"4035"0"0,-17 9-1133 0 0,-10 3-1182 0 0,3 5-558 0 0,-1 0-1 0 0,1 0 0 0 0,0 1 0 0 0,-14 9 1 0 0,7-5-156 0 0,10-6-327 0 0,1 0-1 0 0,0 1 1 0 0,0-1 0 0 0,0 1 0 0 0,0 0 0 0 0,1 0-1 0 0,-6 5 1 0 0,8-7-124 0 0,1 0-1 0 0,-1 0 0 0 0,1-1 1 0 0,-1 1-1 0 0,1 0 0 0 0,0 0 1 0 0,-1 0-1 0 0,1-1 0 0 0,0 1 1 0 0,0 0-1 0 0,-1 0 0 0 0,1 0 0 0 0,0 0 1 0 0,0 0-1 0 0,0 0 0 0 0,0 0 1 0 0,0 0-1 0 0,0-1 0 0 0,0 1 1 0 0,1 0-1 0 0,-1 0 0 0 0,0 0 1 0 0,0 0-1 0 0,1 0 0 0 0,-1 0 1 0 0,0-1-1 0 0,1 1 0 0 0,-1 0 1 0 0,1 0-1 0 0,-1-1 0 0 0,1 1 1 0 0,0 0-1 0 0,-1-1 0 0 0,1 1 1 0 0,0 0-1 0 0,-1-1 0 0 0,1 1 1 0 0,0-1-1 0 0,-1 1 0 0 0,1-1 1 0 0,1 1-1 0 0,37 21-46 0 0,-32-19 243 0 0,0 0 0 0 0,0 1 0 0 0,0 0 0 0 0,0 0 0 0 0,-1 1 0 0 0,1-1 0 0 0,-1 1 0 0 0,-1 1 0 0 0,1-1 0 0 0,7 11 0 0 0,-13-14-172 0 0,0 0-1 0 0,0 1 1 0 0,0-1 0 0 0,0 0 0 0 0,-1 0-1 0 0,1 1 1 0 0,-1-1 0 0 0,1 0 0 0 0,-1 0 0 0 0,0 0-1 0 0,0 0 1 0 0,0 0 0 0 0,0 0 0 0 0,0 0-1 0 0,-1 0 1 0 0,1 0 0 0 0,-1 0 0 0 0,1-1-1 0 0,-1 1 1 0 0,1 0 0 0 0,-1-1 0 0 0,0 1 0 0 0,0-1-1 0 0,0 0 1 0 0,-3 2 0 0 0,-53 34-5033 0 0,27-19-5713 0 0,26-17 9217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4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8 9433 0 0,'-9'-5'1589'0'0,"8"5"-1007"0"0,0-1-1 0 0,0 1 1 0 0,0-1 0 0 0,0 1-1 0 0,0 0 1 0 0,0 0 0 0 0,0-1-1 0 0,0 1 1 0 0,0 0-1 0 0,0 0 1 0 0,0 0 0 0 0,0 0-1 0 0,0 0 1 0 0,0 0 0 0 0,0 1-1 0 0,0-1 1 0 0,0 0 0 0 0,-1 1-1 0 0,-3 2 129 0 0,2 3-3314 0 0,-8 10-10526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46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12753 0 0,'-3'13'1528'0'0,"2"-1"1"0"0,-1 1-1 0 0,2 20 0 0 0,1-2-1940 0 0,-1-12-3578 0 0,1-1-4073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48:02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39 7333 0 0,'-5'-4'416'0'0,"-13"-11"-813"0"0,13-1 5006 0 0,50 12-556 0 0,-31 6-3932 0 0,0 0 0 0 0,-1 1 1 0 0,1 1-1 0 0,-1 0 0 0 0,14 7 0 0 0,-6-4-106 0 0,-9-3-28 0 0,0 1 0 0 0,0 0 0 0 0,-1 1 0 0 0,1 0 0 0 0,-1 1 0 0 0,-1 0 0 0 0,1 1 0 0 0,17 17 0 0 0,-23-19 129 0 0,0 0 0 0 0,0 0 0 0 0,0 0 0 0 0,-1 1 0 0 0,0 0 1 0 0,-1 0-1 0 0,0 0 0 0 0,0 0 0 0 0,0 0 0 0 0,-1 1 0 0 0,0-1 0 0 0,0 1 1 0 0,-1 0-1 0 0,0 0 0 0 0,0 14 0 0 0,-2-10 199 0 0,-1 1 0 0 0,0 0-1 0 0,-1 0 1 0 0,-1-1 0 0 0,0 1 0 0 0,0-1 0 0 0,-1 0 0 0 0,-1 0-1 0 0,0-1 1 0 0,0 0 0 0 0,-1 0 0 0 0,-15 18 0 0 0,-3 0-723 0 0,-1 0 0 0 0,-2-1 1 0 0,-31 24-1 0 0,-3-9-4039 0 0,-5-9-7011 0 0,54-30 9992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5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21 7021 0 0,'7'-8'-1389'0'0,"4"-5"9964"0"0,-19 24-5698 0 0,2-2-2470 0 0,2 1 0 0 0,-1 0 0 0 0,1 1 0 0 0,1-1 0 0 0,0 1 0 0 0,-3 20 1 0 0,3-15-298 0 0,-2 12-240 0 0,-4 48-1 0 0,8-53-4861 0 0,1-1-4989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48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6 3692 0 0,'-2'-5'4389'0'0,"2"5"-4264"0"0,0 0 0 0 0,0 0 1 0 0,0 0-1 0 0,0 0 0 0 0,0 0 1 0 0,-1 0-1 0 0,1 0 1 0 0,0 0-1 0 0,0 0 0 0 0,0 0 1 0 0,0 0-1 0 0,-1 0 1 0 0,1 0-1 0 0,0 0 0 0 0,0 0 1 0 0,0 0-1 0 0,0 0 0 0 0,-2 0 1004 0 0,2 1-1004 0 0,-12 11 1558 0 0,3 5-2466 0 0,9-17 793 0 0,0 0 0 0 0,0 0 0 0 0,0 0 0 0 0,0 1 1 0 0,-1-1-1 0 0,1 0 0 0 0,0 0 0 0 0,0 0 0 0 0,0 1 0 0 0,0-1 1 0 0,0 0-1 0 0,0 0 0 0 0,0 1 0 0 0,0-1 0 0 0,0 0 1 0 0,0 0-1 0 0,0 0 0 0 0,0 1 0 0 0,0-1 0 0 0,0 0 0 0 0,0 0 1 0 0,0 1-1 0 0,0-1 0 0 0,1 0 0 0 0,-1 0 0 0 0,0 0 0 0 0,0 1 1 0 0,0-1-1 0 0,0 0 0 0 0,0 0 0 0 0,0 0 0 0 0,1 0 0 0 0,-1 1 1 0 0,0-1-1 0 0,0 0 0 0 0,0 0 0 0 0,0 0 0 0 0,1 0 0 0 0,-1 0 1 0 0,0 0-1 0 0,0 1 0 0 0,0-1 0 0 0,1 0 0 0 0,-1 0 1 0 0,0 0-1 0 0,0 0 0 0 0,0 0 0 0 0,1 0 0 0 0,-1 0 41 0 0,1 0 0 0 0,-1-1 0 0 0,0 1-1 0 0,1 0 1 0 0,-1-1 0 0 0,0 1 0 0 0,1 0 0 0 0,-1 0-1 0 0,0-1 1 0 0,0 1 0 0 0,0 0 0 0 0,1-1-1 0 0,-1 1 1 0 0,0-1 0 0 0,0 1 0 0 0,0 0 0 0 0,0-1-1 0 0,1 1 1 0 0,-1-1 0 0 0,0 1 0 0 0,0 0 0 0 0,0-1-1 0 0,0 1 1 0 0,0-1 0 0 0,0 1 0 0 0,0-1 0 0 0,0 1-1 0 0,0 0 1 0 0,0-1 0 0 0,-1 1 0 0 0,1-1-1 0 0,0 1 1 0 0,0 0 0 0 0,0-1 0 0 0,0 1 0 0 0,-1 0-1 0 0,1-1 1 0 0,0 1 0 0 0,0 0 0 0 0,-1-1 0 0 0,1 1-1 0 0,0 0 1 0 0,0-1 0 0 0,-1 1 0 0 0,1 0 0 0 0,0 0-1 0 0,-1-1 1 0 0,1 1 0 0 0,-1 0 0 0 0,1 0-1 0 0,0 0 1 0 0,-1-1 0 0 0,1 1 0 0 0,-1 0 0 0 0,1 0-1 0 0,0 0 1 0 0,-1 0 0 0 0,1 0 0 0 0,-1 0 0 0 0,1 0-1 0 0,-1 0 1 0 0,-2 2 44 0 0,1-1 0 0 0,-1 1 0 0 0,1 0 0 0 0,0 0 0 0 0,-1 0 0 0 0,1 0 0 0 0,0 0 0 0 0,0 0 0 0 0,1 1 0 0 0,-1-1 0 0 0,0 1-1 0 0,1-1 1 0 0,-1 1 0 0 0,1 0 0 0 0,0-1 0 0 0,0 1 0 0 0,0 0 0 0 0,0 0 0 0 0,0 5 0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56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217 116 4896 0 0,'17'-92'11008'0'0,"-16"91"-10985"0"0,-1 0 1 0 0,0 0-1 0 0,0 0 0 0 0,0 0 0 0 0,0 1 1 0 0,0-1-1 0 0,0 0 0 0 0,0 0 0 0 0,0 0 1 0 0,0 0-1 0 0,-1 1 0 0 0,1-1 0 0 0,0 0 1 0 0,0 0-1 0 0,-1 1 0 0 0,1-1 0 0 0,-1 0 0 0 0,1 0 1 0 0,0 1-1 0 0,-1-1 0 0 0,1 0 0 0 0,-1 1 1 0 0,0-1-1 0 0,1 0 0 0 0,-1 1 0 0 0,1-1 1 0 0,-1 1-1 0 0,0-1 0 0 0,0 1 0 0 0,1 0 1 0 0,-1-1-1 0 0,-1 0 0 0 0,0 1-15 0 0,0 1-1 0 0,0-1 1 0 0,0 0 0 0 0,0 0-1 0 0,0 1 1 0 0,0-1 0 0 0,0 1-1 0 0,0 0 1 0 0,0 0 0 0 0,0-1-1 0 0,0 1 1 0 0,1 0 0 0 0,-3 2-1 0 0,-6 4-1 0 0,0 0 1 0 0,1 1-1 0 0,-17 17 0 0 0,7-2 95 0 0,0 1 0 0 0,2 1 0 0 0,0 1 0 0 0,-14 31 0 0 0,25-46-40 0 0,1 1 0 0 0,0 0 0 0 0,1 0 0 0 0,0 0 0 0 0,1 0 0 0 0,0 1 0 0 0,1 0 0 0 0,1-1 0 0 0,0 1 0 0 0,0 0 1 0 0,2 0-1 0 0,2 22 0 0 0,-2-30-29 0 0,0 1 1 0 0,0-1 0 0 0,1 1 0 0 0,0-1 0 0 0,0 0 0 0 0,1 1-1 0 0,-1-1 1 0 0,1 0 0 0 0,0-1 0 0 0,0 1 0 0 0,1-1-1 0 0,0 1 1 0 0,-1-1 0 0 0,1 0 0 0 0,1 0 0 0 0,-1-1 0 0 0,0 1-1 0 0,1-1 1 0 0,0 0 0 0 0,0 0 0 0 0,0 0 0 0 0,0-1-1 0 0,0 0 1 0 0,1 0 0 0 0,-1 0 0 0 0,0-1 0 0 0,1 1-1 0 0,0-1 1 0 0,9 0 0 0 0,-1 0-867 0 0,0-1-1 0 0,1 0 0 0 0,-1-1 1 0 0,21-5-1 0 0,53-18-8187 0 0,-67 18 7423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56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22 5024 0 0,'-5'1'189'0'0,"1"0"-1"0"0,-1 1 1 0 0,0-1 0 0 0,1 1-1 0 0,-1 0 1 0 0,1 0-1 0 0,0 1 1 0 0,0-1-1 0 0,0 1 1 0 0,0 0-1 0 0,0 0 1 0 0,0 0-1 0 0,1 1 1 0 0,-1-1-1 0 0,-3 6 1 0 0,2-3 69 0 0,0 1 0 0 0,0-1 0 0 0,0 1 0 0 0,1 0 1 0 0,-1 0-1 0 0,2 0 0 0 0,-1 1 0 0 0,-3 13 0 0 0,6-20-234 0 0,1 0 0 0 0,0 0 0 0 0,0 0 0 0 0,-1 0 0 0 0,1 0 0 0 0,0 0 0 0 0,0 0 0 0 0,0 0 0 0 0,0 0 0 0 0,0 0 0 0 0,0 0 0 0 0,1 0 0 0 0,-1-1 0 0 0,0 1 0 0 0,0 0 0 0 0,1 0 0 0 0,-1 0 0 0 0,1 0 0 0 0,-1 0 0 0 0,0 0 0 0 0,1-1-1 0 0,0 1 1 0 0,-1 0 0 0 0,1 0 0 0 0,-1-1 0 0 0,1 1 0 0 0,0 0 0 0 0,0-1 0 0 0,-1 1 0 0 0,3 0 0 0 0,-1 0 85 0 0,1 0 0 0 0,0 0 0 0 0,-1-1-1 0 0,1 1 1 0 0,0-1 0 0 0,0 0 0 0 0,-1 0-1 0 0,1 0 1 0 0,0 0 0 0 0,0 0 0 0 0,2-1 0 0 0,7-1 250 0 0,0-1 0 0 0,-1-1 0 0 0,1 1 0 0 0,13-8 0 0 0,-14 6-333 0 0,-1-1 0 0 0,0 0 0 0 0,18-14-1 0 0,-26 18-49 0 0,1 0-1 0 0,-1-1 0 0 0,0 1 0 0 0,1-1 0 0 0,-1 0 0 0 0,0 1 0 0 0,-1-1 0 0 0,1 0 0 0 0,0 0 1 0 0,-1 0-1 0 0,0-1 0 0 0,0 1 0 0 0,0 0 0 0 0,0 0 0 0 0,0-1 0 0 0,0 1 0 0 0,-1 0 0 0 0,0-5 1 0 0,0 6-84 0 0,-1 0 1 0 0,0 0 0 0 0,0-1 0 0 0,0 1 0 0 0,-1 0-1 0 0,1 0 1 0 0,0 0 0 0 0,-1 1 0 0 0,1-1 0 0 0,-1 0-1 0 0,0 0 1 0 0,1 1 0 0 0,-1-1 0 0 0,0 1 0 0 0,0 0 0 0 0,0-1-1 0 0,0 1 1 0 0,0 0 0 0 0,0 0 0 0 0,-5-1 0 0 0,1-1-988 0 0,-1 0 0 0 0,1 1-1 0 0,-1 0 1 0 0,1 0 0 0 0,-1 1 0 0 0,-10-1 0 0 0,11 2 25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57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6405 0 0,'5'5'462'0'0,"0"1"1"0"0,-1 0 0 0 0,0 1 0 0 0,0-1 0 0 0,-1 1-1 0 0,1-1 1 0 0,-1 1 0 0 0,-1 0 0 0 0,1 0 0 0 0,-1 1 0 0 0,-1-1-1 0 0,2 15 1 0 0,-1-11-73 0 0,0 0-1 0 0,1 0 1 0 0,0 0 0 0 0,7 17-1 0 0,-10-27-388 0 0,1-1 0 0 0,-1 0 0 0 0,0 0 0 0 0,1 1 0 0 0,-1-1 1 0 0,0 0-1 0 0,1 0 0 0 0,-1 1 0 0 0,0-1 0 0 0,1 0 0 0 0,-1 0 0 0 0,0 0 0 0 0,1 0 0 0 0,-1 0 0 0 0,0 0 0 0 0,1 0 0 0 0,-1 0 0 0 0,1 0 0 0 0,-1 0 0 0 0,0 0 0 0 0,1 0 0 0 0,-1 0 0 0 0,1 0 0 0 0,-1 0 0 0 0,0 0 0 0 0,1 0 0 0 0,-1 0 0 0 0,0 0 0 0 0,1 0 0 0 0,-1-1 0 0 0,0 1 0 0 0,1 0 0 0 0,-1 0 0 0 0,0 0 0 0 0,1-1 1 0 0,-1 1-1 0 0,0 0 0 0 0,0 0 0 0 0,1-1 0 0 0,-1 1 0 0 0,0 0 0 0 0,0-1 0 0 0,1 1 0 0 0,15-17-145 0 0,-13 13 131 0 0,9-7 68 0 0,-9 7 23 0 0,0 0 0 0 0,1 0 0 0 0,0 1 0 0 0,0-1 0 0 0,0 1 0 0 0,0 0 0 0 0,0 0 0 0 0,1 0 0 0 0,-1 1 0 0 0,1-1 0 0 0,0 1 0 0 0,0 0 0 0 0,10-2 0 0 0,8 49 265 0 0,-23-45-343 0 0,1 0 0 0 0,0 1 0 0 0,-1-1-1 0 0,1 0 1 0 0,-1 0 0 0 0,1 0 0 0 0,0 0 0 0 0,0 1 0 0 0,-1-1-1 0 0,1 0 1 0 0,0 0 0 0 0,-1 0 0 0 0,1 0 0 0 0,0-1 0 0 0,-1 1-1 0 0,1 0 1 0 0,0 0 0 0 0,-1 0 0 0 0,1 0 0 0 0,0-1 0 0 0,-1 1-1 0 0,1 0 1 0 0,0-1 0 0 0,-1 1 0 0 0,1 0 0 0 0,-1-1-1 0 0,1 1 1 0 0,-1-1 0 0 0,1 1 0 0 0,-1-1 0 0 0,1 0 0 0 0,23-25-112 0 0,-5 5 112 0 0,-17 20 177 0 0,-1-1 0 0 0,1 1 0 0 0,0 0 0 0 0,0 0 0 0 0,-1 0 0 0 0,1 0 0 0 0,0 0 0 0 0,0 1 0 0 0,0-1 0 0 0,0 0 0 0 0,0 1 0 0 0,0 0 0 0 0,0-1 0 0 0,1 1 0 0 0,2 0 0 0 0,-4 1-107 0 0,1 0 0 0 0,0 0 0 0 0,-1 0 1 0 0,1 0-1 0 0,-1 0 0 0 0,1 0 0 0 0,-1 0 1 0 0,0 0-1 0 0,1 1 0 0 0,-1-1 0 0 0,0 1 0 0 0,0-1 1 0 0,0 1-1 0 0,0-1 0 0 0,0 1 0 0 0,0 0 1 0 0,-1-1-1 0 0,2 4 0 0 0,26 44 76 0 0,-9-25-1898 0 0,-17-23 1318 0 0,-1 0 0 0 0,0 0 0 0 0,0 0 0 0 0,0-1 0 0 0,0 1 0 0 0,1 0 0 0 0,-1 0 1 0 0,0-1-1 0 0,0 1 0 0 0,1-1 0 0 0,-1 1 0 0 0,1-1 0 0 0,-1 0 0 0 0,2 1 0 0 0,7 1-8356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57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57 7413 0 0,'-3'50'7412'0'0,"-3"10"-5457"0"0,-6 92-2471 0 0,11-121 442 0 0,0-20 97 0 0,1 1 0 0 0,0 0 0 0 0,0-1 0 0 0,2 1 0 0 0,3 20 0 0 0,0-5-299 0 0,-4-29-323 0 0,-1-14 254 0 0,1-21 39 0 0,3 0 0 0 0,1 1 0 0 0,2-1 0 0 0,1 1-1 0 0,2 1 1 0 0,15-37 0 0 0,-19 58 164 0 0,0 1-1 0 0,0-1 1 0 0,2 2-1 0 0,0-1 1 0 0,0 1-1 0 0,15-17 0 0 0,-18 24 132 0 0,0 1-1 0 0,-1-1 0 0 0,1 1 0 0 0,1 0 1 0 0,-1 0-1 0 0,0 1 0 0 0,1 0 0 0 0,0 0 0 0 0,0 0 1 0 0,0 0-1 0 0,0 1 0 0 0,0 0 0 0 0,0 0 0 0 0,1 1 1 0 0,-1 0-1 0 0,13-1 0 0 0,-18 2 27 0 0,0 0 0 0 0,0 0 0 0 0,-1 0 0 0 0,1 0 0 0 0,0 0 0 0 0,0 0 0 0 0,0 0 0 0 0,-1 0 0 0 0,1 0 0 0 0,0 1 0 0 0,-1-1 0 0 0,1 0-1 0 0,0 0 1 0 0,0 1 0 0 0,-1-1 0 0 0,1 1 0 0 0,0-1 0 0 0,-1 0 0 0 0,1 1 0 0 0,-1-1 0 0 0,1 1 0 0 0,-1-1 0 0 0,1 1 0 0 0,-1 0 0 0 0,1-1 0 0 0,-1 1 0 0 0,1 0 0 0 0,-1-1 0 0 0,0 1 0 0 0,1 0 0 0 0,-1-1 0 0 0,0 1-1 0 0,0 0 1 0 0,1-1 0 0 0,-1 1 0 0 0,0 0 0 0 0,0 0 0 0 0,0 0 0 0 0,0-1 0 0 0,0 1 0 0 0,0 0 0 0 0,0 0 0 0 0,0-1 0 0 0,0 1 0 0 0,0 0 0 0 0,-1 1 0 0 0,0 1 57 0 0,0 0 0 0 0,0 0 0 0 0,0 0 1 0 0,0 0-1 0 0,-1-1 0 0 0,1 1 0 0 0,-1 0 0 0 0,1-1 1 0 0,-5 5-1 0 0,2-3-167 0 0,-1 0-1 0 0,1-1 1 0 0,-1 0 0 0 0,0 1 0 0 0,0-2 0 0 0,0 1-1 0 0,-1-1 1 0 0,1 1 0 0 0,-11 2 0 0 0,-30 0-8361 0 0,42-5 7396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58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1 396 6533 0 0,'1'-7'1250'0'0,"2"18"902"0"0,1 22 572 0 0,-4-33-2724 0 0,4 36 2118 0 0,-4-35-2091 0 0,0-1 1 0 0,0 1-1 0 0,0 0 1 0 0,0-1-1 0 0,1 1 1 0 0,-1 0 0 0 0,0-1-1 0 0,0 1 1 0 0,1-1-1 0 0,-1 1 1 0 0,0-1-1 0 0,1 1 1 0 0,-1 0 0 0 0,1-1-1 0 0,-1 1 1 0 0,1-1-1 0 0,-1 0 1 0 0,1 1-1 0 0,-1-1 1 0 0,1 1 0 0 0,-1-1-1 0 0,1 0 1 0 0,-1 1-1 0 0,1-1 1 0 0,0 0-1 0 0,-1 0 1 0 0,1 1 0 0 0,-1-1-1 0 0,1 0 1 0 0,0 0-1 0 0,-1 0 1 0 0,1 0-1 0 0,0 0 1 0 0,-1 0-1 0 0,1 0 1 0 0,0 0 0 0 0,-1 0-1 0 0,1 0 1 0 0,0 0-1 0 0,-1 0 1 0 0,1-1-1 0 0,0 1 1 0 0,-1 0 0 0 0,1 0-1 0 0,-1-1 1 0 0,1 1-1 0 0,0 0 1 0 0,-1-1-1 0 0,1 1 1 0 0,-1-1 0 0 0,1 1-1 0 0,-1 0 1 0 0,1-1-1 0 0,0 0 1 0 0,8-8-28 0 0,0 0 0 0 0,0 0-1 0 0,-1-1 1 0 0,10-14 0 0 0,-12 15 42 0 0,0 0 1 0 0,1 1-1 0 0,0 0 0 0 0,0 0 1 0 0,1 0-1 0 0,0 1 1 0 0,9-6-1 0 0,-16 13 61 0 0,0-1 0 0 0,0 1 1 0 0,-1 0-1 0 0,1 0 0 0 0,0 0 1 0 0,0 0-1 0 0,-1 0 0 0 0,1 0 0 0 0,0 0 1 0 0,0 0-1 0 0,-1 0 0 0 0,1 0 0 0 0,0 1 1 0 0,0-1-1 0 0,-1 0 0 0 0,1 0 1 0 0,0 1-1 0 0,-1-1 0 0 0,1 0 0 0 0,0 1 1 0 0,-1-1-1 0 0,1 1 0 0 0,-1-1 0 0 0,1 1 1 0 0,0-1-1 0 0,0 2 0 0 0,21 22 701 0 0,2 0-133 0 0,-18-21-623 0 0,0-1 1 0 0,1 1-1 0 0,0-1 1 0 0,-1 0-1 0 0,1-1 0 0 0,0 0 1 0 0,0 0-1 0 0,0 0 1 0 0,0-1-1 0 0,0 0 0 0 0,-1 0 1 0 0,1-1-1 0 0,0 1 1 0 0,0-2-1 0 0,0 1 1 0 0,0-1-1 0 0,-1 0 0 0 0,1 0 1 0 0,-1-1-1 0 0,0 0 1 0 0,9-5-1 0 0,1-1-118 0 0,-1 0 0 0 0,1-2-1 0 0,-2 0 1 0 0,1 0 0 0 0,-2-1 0 0 0,24-27-1 0 0,-28 26-62 0 0,0 0 0 0 0,-1 0 0 0 0,-1-1 0 0 0,0 1 0 0 0,0-2 0 0 0,-2 1 0 0 0,5-17 0 0 0,-2 1 17 0 0,-2 0-1 0 0,5-47 1 0 0,-11 75 114 0 0,1 1 1 0 0,-1-1-1 0 0,0 1 1 0 0,0 0-1 0 0,0-1 1 0 0,1 1-1 0 0,-1-1 1 0 0,-1 1-1 0 0,1 0 1 0 0,0-1-1 0 0,0 1 1 0 0,0-1-1 0 0,-1 1 1 0 0,1 0-1 0 0,-1-1 1 0 0,1 1-1 0 0,-2-2 1 0 0,-9 18 239 0 0,-12 40 157 0 0,16-32-224 0 0,0 0 0 0 0,2 0-1 0 0,0 1 1 0 0,2-1 0 0 0,1 1 0 0 0,0 32 0 0 0,3-45-39 0 0,-1 1 1 0 0,2-1-1 0 0,0 0 1 0 0,0 0-1 0 0,1 0 0 0 0,0 0 1 0 0,1-1-1 0 0,0 1 1 0 0,1-1-1 0 0,0 0 1 0 0,0 0-1 0 0,1-1 1 0 0,1 1-1 0 0,-1-1 0 0 0,14 13 1 0 0,-17-19-179 0 0,2 0 0 0 0,-1-1-1 0 0,0 1 1 0 0,0-1 0 0 0,1 1 0 0 0,-1-1 0 0 0,1-1 0 0 0,0 1-1 0 0,0-1 1 0 0,-1 0 0 0 0,1 0 0 0 0,0 0 0 0 0,0 0 0 0 0,0-1-1 0 0,0 0 1 0 0,0 0 0 0 0,0 0 0 0 0,0-1 0 0 0,0 0 0 0 0,0 0-1 0 0,0 0 1 0 0,0 0 0 0 0,-1-1 0 0 0,1 0 0 0 0,5-3 0 0 0,-2 2-109 0 0,1-1 1 0 0,-1-1 0 0 0,1 0 0 0 0,-2 0 0 0 0,1 0-1 0 0,0-1 1 0 0,-1 0 0 0 0,0-1 0 0 0,-1 0 0 0 0,1 0-1 0 0,-1 0 1 0 0,8-13 0 0 0,-14 20 151 0 0,4-6-51 0 0,-1 0 1 0 0,0-1-1 0 0,0 1 0 0 0,0-1 1 0 0,-1 1-1 0 0,0-1 1 0 0,0 0-1 0 0,1-12 403 0 0,-4 19-282 0 0,-1 1 0 0 0,1 0-1 0 0,0 0 1 0 0,0 0 0 0 0,0 0 0 0 0,-1 0-1 0 0,1 0 1 0 0,0 0 0 0 0,0 0 0 0 0,1 0-1 0 0,-1 1 1 0 0,0-1 0 0 0,0 0 0 0 0,1 0-1 0 0,-1 1 1 0 0,0-1 0 0 0,1 1-1 0 0,-1-1 1 0 0,1 0 0 0 0,0 1 0 0 0,0-1-1 0 0,-1 1 1 0 0,1-1 0 0 0,0 1 0 0 0,0-1-1 0 0,0 1 1 0 0,0-1 0 0 0,1 3 0 0 0,-1 1 89 0 0,0-1 1 0 0,1 1 0 0 0,-1-1-1 0 0,1 0 1 0 0,0 1 0 0 0,0-1-1 0 0,0 0 1 0 0,1 0 0 0 0,2 6 0 0 0,1-4-55 0 0,0 1 0 0 0,0-1 1 0 0,1-1-1 0 0,0 1 0 0 0,0-1 1 0 0,1 0-1 0 0,-1 0 0 0 0,1-1 0 0 0,0 1 1 0 0,0-2-1 0 0,1 1 0 0 0,-1-1 1 0 0,1 0-1 0 0,-1-1 0 0 0,1 1 1 0 0,0-2-1 0 0,9 2 0 0 0,-3-1-1060 0 0,0-1-1 0 0,-1-1 1 0 0,25-2-1 0 0,39-14-10322 0 0,-63 13 8454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5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17 117 11449 0 0,'-16'12'1438'0'0,"26"-18"1598"0"0,29-19-1517 0 0,68-19-3180 0 0,4 6-4435 0 0,-93 32 4491 0 0,15-4-514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59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8581 0 0,'0'0'4081'0'0,"-25"1"-2472"0"0,-5 11-398 0 0,-40 21 1 0 0,58-27-1149 0 0,1 1 0 0 0,1-1-1 0 0,-1 2 1 0 0,1 0 0 0 0,1 0 0 0 0,-15 16 0 0 0,23-23-60 0 0,1-1 0 0 0,0 1-1 0 0,-1-1 1 0 0,1 0 0 0 0,0 1 0 0 0,0-1 0 0 0,-1 1 0 0 0,1-1 0 0 0,0 0 0 0 0,0 1 0 0 0,0-1 0 0 0,0 1 0 0 0,0-1 0 0 0,-1 1 0 0 0,1-1 0 0 0,0 1 0 0 0,0-1 0 0 0,0 1 0 0 0,0-1 0 0 0,1 1 0 0 0,-1-1 0 0 0,0 1 0 0 0,0-1 0 0 0,0 0 0 0 0,0 1 0 0 0,0-1 0 0 0,0 1 0 0 0,1-1 0 0 0,-1 1 0 0 0,0-1 0 0 0,0 0 0 0 0,1 1 0 0 0,17 11 39 0 0,37 5-50 0 0,-37-12-6 0 0,-15-5 16 0 0,-1 1-1 0 0,1 0 1 0 0,-1 0 0 0 0,1 0 0 0 0,-1 0 0 0 0,1 0 0 0 0,-1 0 0 0 0,0 1 0 0 0,0-1 0 0 0,0 1 0 0 0,0-1 0 0 0,0 1 0 0 0,0 0 0 0 0,0 0 0 0 0,0 0 0 0 0,-1 0 0 0 0,1 0 0 0 0,-1 0 0 0 0,2 3 0 0 0,-2-2-16 0 0,-1-1 0 0 0,0 0 0 0 0,0 1 0 0 0,-1-1 0 0 0,1 0 1 0 0,0 0-1 0 0,-1 1 0 0 0,0-1 0 0 0,1 0 0 0 0,-1 0 1 0 0,0 0-1 0 0,0 0 0 0 0,0 0 0 0 0,0 0 0 0 0,-1 0 1 0 0,1 0-1 0 0,0 0 0 0 0,-1 0 0 0 0,1-1 0 0 0,-1 1 1 0 0,0-1-1 0 0,-2 3 0 0 0,-61 52-3992 0 0,18-24-4860 0 0,39-29 7681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39:5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60 7321 0 0,'17'-7'221'0'0,"-11"5"228"0"0,0 0 1 0 0,0 0-1 0 0,0 0 0 0 0,0 0 0 0 0,1 1 1 0 0,7-1-1 0 0,-13 5-315 0 0,0-1 0 0 0,0 0 0 0 0,0 1 0 0 0,0-1 0 0 0,0 1 0 0 0,-1-1 0 0 0,1 1 0 0 0,-1-1 0 0 0,0 1 0 0 0,0 0 0 0 0,1-1 0 0 0,-2 1 0 0 0,1-1 0 0 0,-1 5 0 0 0,1-3-44 0 0,-2 27 370 0 0,-1 0-1 0 0,-10 41 1 0 0,4-26-433 0 0,0 6 18 0 0,0 6 1282 0 0,-26 89 0 0 0,29-137-695 0 0,8-28-720 0 0,6-31-283 0 0,1 11-287 0 0,1 1 0 0 0,3 0-1 0 0,0 1 1 0 0,3 1 0 0 0,1 0 0 0 0,39-60 0 0 0,-37 69 899 0 0,1 0 0 0 0,34-33 0 0 0,-50 55-59 0 0,0 0 0 0 0,0 1 0 0 0,0-1 0 0 0,0 1 0 0 0,1 0 0 0 0,0 0 0 0 0,-1 0 0 0 0,1 1 0 0 0,0-1 0 0 0,0 1 0 0 0,0 0 0 0 0,1 1 0 0 0,-1-1 0 0 0,0 1 0 0 0,7 0 0 0 0,-11 3-120 0 0,-1 1-1 0 0,0-1 0 0 0,0 1 0 0 0,-1 0 0 0 0,1-1 0 0 0,0 1 0 0 0,-1 0 0 0 0,0-1 0 0 0,1 1 0 0 0,-1-1 0 0 0,0 1 0 0 0,-2 2 0 0 0,-15 19 38 0 0,-2-1 0 0 0,0-1 1 0 0,-1 0-1 0 0,-1-2 0 0 0,-1-1 1 0 0,-28 19-1 0 0,-39 13-4099 0 0,77-46 400 0 0,4-4-1864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0:0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54 6649 0 0,'-6'28'2561'0'0,"0"3"4502"0"0,9-30-7003 0 0,-1-1 0 0 0,0 1 0 0 0,1-1 0 0 0,-1 1 0 0 0,1-1 1 0 0,0 0-1 0 0,-1 0 0 0 0,1 0 0 0 0,-1-1 0 0 0,1 1 0 0 0,3-1 0 0 0,29-17-206 0 0,-25 14 86 0 0,-1 0 1 0 0,1 0-1 0 0,-1-1 0 0 0,-1-1 0 0 0,1 1 0 0 0,-1-1 0 0 0,0-1 0 0 0,0 0 0 0 0,-1 0 0 0 0,0 0 0 0 0,11-14 0 0 0,-18 20 75 0 0,0 1 1 0 0,1 0-1 0 0,-1 0 0 0 0,0-1 0 0 0,0 1 0 0 0,0 0 0 0 0,1 0 0 0 0,-1-1 0 0 0,0 1 0 0 0,0 0 0 0 0,0 0 0 0 0,1-1 0 0 0,-1 1 0 0 0,0 0 0 0 0,0-1 0 0 0,0 1 0 0 0,0 0 0 0 0,0-1 0 0 0,0 1 0 0 0,0 0 0 0 0,0 0 0 0 0,0-1 0 0 0,0 1 0 0 0,0 0 0 0 0,0-1 0 0 0,0 1 0 0 0,0 0 0 0 0,0-1 0 0 0,0 1 0 0 0,0 0 0 0 0,0-1 0 0 0,-1 1 0 0 0,1 0 0 0 0,0-1 0 0 0,0 1 0 0 0,0 0 0 0 0,0 0 0 0 0,-1-1 0 0 0,1 1 0 0 0,0 0 0 0 0,-15 2 434 0 0,-16 11 139 0 0,23-8-443 0 0,0 0 1 0 0,0 0 0 0 0,1 0-1 0 0,0 1 1 0 0,0 0-1 0 0,-5 8 1 0 0,9-11-45 0 0,0 0-1 0 0,0 1 1 0 0,1-1-1 0 0,-1 1 1 0 0,1 0-1 0 0,0 0 1 0 0,0 0-1 0 0,0 0 1 0 0,1 0-1 0 0,0 0 1 0 0,-1 0 0 0 0,2 1-1 0 0,-1-1 1 0 0,0 5-1 0 0,1-8-116 0 0,1 0 0 0 0,0 0 0 0 0,-1 0 0 0 0,1 0 0 0 0,0-1-1 0 0,-1 1 1 0 0,1 0 0 0 0,0 0 0 0 0,0-1 0 0 0,0 1 0 0 0,0-1 0 0 0,0 1 0 0 0,-1-1-1 0 0,1 1 1 0 0,0-1 0 0 0,0 0 0 0 0,0 1 0 0 0,0-1 0 0 0,0 0 0 0 0,1 0-1 0 0,-1 0 1 0 0,0 0 0 0 0,0 0 0 0 0,1 0 0 0 0,29 3-1222 0 0,20-7-2029 0 0,24-13-6489 0 0,-57 11 8167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57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12321 0 0,'7'-14'284'0'0,"-7"5"-280"0"0,0 2-152 0 0,0 2-20 0 0,0-2-28 0 0,0 1-104 0 0,0 3-152 0 0,0-2-180 0 0,0 2-300 0 0,0-1-296 0 0,0 0-436 0 0,4-1-1717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0:00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7097 0 0,'0'0'1997'0'0,"-12"10"-817"0"0,1 1 0 0 0,0 1 0 0 0,1 0 0 0 0,0 0 0 0 0,-9 15-1 0 0,19-26-1070 0 0,-1 1 0 0 0,0-1 0 0 0,0 0 0 0 0,1 1 0 0 0,-1-1-1 0 0,1 1 1 0 0,-1-1 0 0 0,1 0 0 0 0,0 1 0 0 0,0-1-1 0 0,-1 1 1 0 0,1 0 0 0 0,0-1 0 0 0,0 1 0 0 0,0-1-1 0 0,1 1 1 0 0,-1-1 0 0 0,0 1 0 0 0,1-1 0 0 0,-1 0 0 0 0,0 1-1 0 0,1-1 1 0 0,0 1 0 0 0,-1-1 0 0 0,1 0 0 0 0,0 1-1 0 0,1 1 1 0 0,0-2-49 0 0,1 1-1 0 0,-1 0 1 0 0,1 0 0 0 0,0-1-1 0 0,-1 1 1 0 0,1-1-1 0 0,0 0 1 0 0,0 0-1 0 0,0 0 1 0 0,0 0 0 0 0,0-1-1 0 0,6 1 1 0 0,5 1-333 0 0,0-2 0 0 0,1 0 0 0 0,-1-1 0 0 0,1 0 1 0 0,14-4-1 0 0,13-3-1902 0 0,44-12-6961 0 0,-69 14 7253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0:0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43 5064 0 0,'0'-13'238'0'0,"0"-16"11690"0"0,-4 59-9950 0 0,-17 54-1036 0 0,6-30-903 0 0,2 1 0 0 0,3 1 1 0 0,-6 99-1 0 0,17-147-256 0 0,-1-1-1 0 0,1 1 0 0 0,1 0 0 0 0,0-1 1 0 0,0 1-1 0 0,5 11 0 0 0,4 2-3095 0 0,2-6-4052 0 0,-10-13 5088 0 0,1-2 685 0 0</inkml:trace>
  <inkml:trace contextRef="#ctx0" brushRef="#br0" timeOffset="1">27 432 9269 0 0,'-13'-13'217'0'0,"0"2"436"0"0,13 11-645 0 0,0-1 0 0 0,0 1 0 0 0,0 0 0 0 0,0 0 0 0 0,0 0 0 0 0,0 0 0 0 0,0 0 0 0 0,0-1 0 0 0,-1 1 0 0 0,1 0 0 0 0,0 0 0 0 0,0 0 0 0 0,0 0 0 0 0,0-1 0 0 0,0 1 1 0 0,0 0-1 0 0,0 0 0 0 0,0 0 0 0 0,0 0 0 0 0,0-1 0 0 0,0 1 0 0 0,0 0 0 0 0,0 0 0 0 0,0 0 0 0 0,0-1 0 0 0,0 1 0 0 0,0 0 0 0 0,0 0 0 0 0,0 0 0 0 0,0 0 0 0 0,1-1 0 0 0,-1 1 0 0 0,0 0 0 0 0,0 0 0 0 0,0 0 0 0 0,0 0 1 0 0,0 0-1 0 0,0 0 0 0 0,0-1 0 0 0,1 1 0 0 0,-1 0 0 0 0,0 0 0 0 0,0 0 0 0 0,0 0 0 0 0,0 0 0 0 0,1 0 0 0 0,-1 0 0 0 0,0 0 0 0 0,0 0 0 0 0,0 0 0 0 0,0 0 0 0 0,1-1 0 0 0,-1 1 0 0 0,0 0 0 0 0,0 0 0 0 0,0 0 0 0 0,0 0 1 0 0,1 0-1 0 0,-1 1 0 0 0,0-1 0 0 0,26-5 0 0 0,-15 2-22 0 0,1 1 0 0 0,-1 0 1 0 0,0 0-1 0 0,1 1 0 0 0,0 1 0 0 0,-1 0 0 0 0,1 0 1 0 0,-1 1-1 0 0,1 1 0 0 0,-1 0 0 0 0,0 0 1 0 0,13 5-1 0 0,-13-2 409 0 0,0 0 0 0 0,0 1 0 0 0,-1 0 0 0 0,1 1 0 0 0,-2 0 0 0 0,1 1 0 0 0,-1 0 0 0 0,16 17 0 0 0,-24-25-302 0 0,-1 0 1 0 0,0 1-1 0 0,1-1 0 0 0,-1 0 1 0 0,0 0-1 0 0,1 0 0 0 0,-1 1 1 0 0,0-1-1 0 0,1 0 0 0 0,-1 0 0 0 0,0 1 1 0 0,0-1-1 0 0,1 0 0 0 0,-1 1 1 0 0,0-1-1 0 0,0 0 0 0 0,0 1 1 0 0,0-1-1 0 0,1 0 0 0 0,-1 1 1 0 0,0-1-1 0 0,0 1 0 0 0,0-1 1 0 0,0 0-1 0 0,0 1 0 0 0,0-1 1 0 0,0 0-1 0 0,0 1 0 0 0,0-1 1 0 0,0 1-1 0 0,0-1 0 0 0,0 0 1 0 0,0 1-1 0 0,0-1 0 0 0,0 0 1 0 0,0 1-1 0 0,-1-1 0 0 0,1 1 0 0 0,0-1 1 0 0,0 0-1 0 0,0 1 0 0 0,-1-1 1 0 0,1 0-1 0 0,0 0 0 0 0,0 1 1 0 0,-1-1-1 0 0,1 0 0 0 0,0 0 1 0 0,-1 1-1 0 0,1-1 0 0 0,0 0 1 0 0,0 0-1 0 0,-1 1 0 0 0,1-1 1 0 0,-1 0-1 0 0,1 0 0 0 0,0 0 1 0 0,-1 0-1 0 0,1 0 0 0 0,0 0 1 0 0,-1 0-1 0 0,1 0 0 0 0,-1 0 1 0 0,0 0-1 0 0,0-5-57 0 0,0 0 0 0 0,0-1 1 0 0,1 1-1 0 0,-1 0 0 0 0,1-1 1 0 0,0 1-1 0 0,0 0 0 0 0,2-7 1 0 0,3 0-622 0 0,0 0 0 0 0,0 1 0 0 0,2-1 1 0 0,-1 1-1 0 0,2 0 0 0 0,-1 1 1 0 0,1 0-1 0 0,19-18 0 0 0,-15 18-2391 0 0,0-1 0 0 0,1 2 0 0 0,27-16 0 0 0,-30 19 1344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0:02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7349 0 0,'1'1'259'0'0,"1"1"0"0"0,-1-1 0 0 0,1 1 1 0 0,-1-1-1 0 0,0 1 0 0 0,0 0 0 0 0,1 0 1 0 0,-1-1-1 0 0,0 1 0 0 0,-1 0 0 0 0,1 0 0 0 0,0 0 1 0 0,-1 0-1 0 0,1 0 0 0 0,-1 0 0 0 0,1 0 1 0 0,-1 0-1 0 0,0 0 0 0 0,0 1 0 0 0,0-1 1 0 0,0 0-1 0 0,-1 4 0 0 0,-15 57 3071 0 0,13-54-2966 0 0,0 0-1 0 0,0 1 1 0 0,1-1 0 0 0,-2 16 0 0 0,4-23-278 0 0,0 1 0 0 0,0-1 0 0 0,1 0 0 0 0,-1 0 0 0 0,1 0 0 0 0,0 1-1 0 0,-1-1 1 0 0,1 0 0 0 0,0 0 0 0 0,0 0 0 0 0,0 0 0 0 0,0 0 0 0 0,1 0-1 0 0,-1 0 1 0 0,2 1 0 0 0,-2-2-87 0 0,-1 0-1 0 0,1-1 0 0 0,0 1 0 0 0,-1-1 1 0 0,1 1-1 0 0,0-1 0 0 0,0 0 1 0 0,0 1-1 0 0,-1-1 0 0 0,1 0 1 0 0,0 1-1 0 0,0-1 0 0 0,0 0 0 0 0,0 0 1 0 0,-1 0-1 0 0,1 0 0 0 0,0 0 1 0 0,0 0-1 0 0,0 0 0 0 0,0 0 1 0 0,0 0-1 0 0,-1 0 0 0 0,1 0 0 0 0,0 0 1 0 0,0-1-1 0 0,0 1 0 0 0,0 0 1 0 0,-1-1-1 0 0,1 1 0 0 0,0-1 0 0 0,0 1 1 0 0,-1 0-1 0 0,1-1 0 0 0,0 0 1 0 0,-1 1-1 0 0,1-1 0 0 0,0 1 1 0 0,-1-1-1 0 0,1 0 0 0 0,0-1 0 0 0,82-72-707 0 0,-83 74 712 0 0,3-4 34 0 0,0 1 1 0 0,0 0-1 0 0,0 0 1 0 0,0 0-1 0 0,1 1 1 0 0,-1-1-1 0 0,1 1 1 0 0,0-1-1 0 0,0 1 1 0 0,0 1-1 0 0,0-1 1 0 0,0 0-1 0 0,0 1 1 0 0,6-1-1 0 0,22 42 778 0 0,-28-37-722 0 0,0 0-1 0 0,0-1 1 0 0,0 1 0 0 0,0-1-1 0 0,0 1 1 0 0,1-1-1 0 0,-1-1 1 0 0,0 1 0 0 0,1-1-1 0 0,0 1 1 0 0,-1-1-1 0 0,1-1 1 0 0,0 1 0 0 0,0-1-1 0 0,-1 1 1 0 0,1-1-1 0 0,7-2 1 0 0,-7 1-93 0 0,0-1-1 0 0,-1-1 1 0 0,1 1 0 0 0,-1-1 0 0 0,0 0-1 0 0,0 0 1 0 0,0 0 0 0 0,0 0-1 0 0,0-1 1 0 0,-1 1 0 0 0,1-1-1 0 0,5-8 1 0 0,13-12-93 0 0,-22 24 106 0 0,1-1 0 0 0,-1 1 0 0 0,0-1 0 0 0,1 1 0 0 0,-1-1 0 0 0,0 1 0 0 0,1 0 0 0 0,-1-1 0 0 0,1 1 0 0 0,-1 0 1 0 0,1-1-1 0 0,-1 1 0 0 0,1 0 0 0 0,-1 0 0 0 0,1 0 0 0 0,-1-1 0 0 0,1 1 0 0 0,-1 0 0 0 0,1 0 0 0 0,-1 0 0 0 0,1 0 0 0 0,-1 0 1 0 0,1 0-1 0 0,-1 0 0 0 0,1 0 0 0 0,-1 0 0 0 0,1 0 0 0 0,-1 0 0 0 0,2 0 0 0 0,2 15 560 0 0,1 6-178 0 0,-5-20-376 0 0,1 0-1 0 0,-1 0 0 0 0,1 0 1 0 0,-1 0-1 0 0,1 0 0 0 0,-1 0 0 0 0,1 0 1 0 0,0 0-1 0 0,-1 0 0 0 0,1 0 0 0 0,0-1 1 0 0,0 1-1 0 0,0 0 0 0 0,0-1 1 0 0,0 1-1 0 0,0-1 0 0 0,0 1 0 0 0,0-1 1 0 0,0 1-1 0 0,0-1 0 0 0,0 1 0 0 0,0-1 1 0 0,0 0-1 0 0,0 0 0 0 0,0 0 1 0 0,0 1-1 0 0,0-1 0 0 0,0 0 0 0 0,1 0 1 0 0,-1-1-1 0 0,0 1 0 0 0,0 0 0 0 0,0 0 1 0 0,0 0-1 0 0,0-1 0 0 0,0 1 0 0 0,0-1 1 0 0,0 1-1 0 0,0-1 0 0 0,0 1 1 0 0,0-1-1 0 0,0 1 0 0 0,0-1 0 0 0,0 0 1 0 0,1-1-1 0 0,8-6-435 0 0,-1 0 1 0 0,1-1 0 0 0,11-14-1 0 0,-4 5 215 0 0,-9 10 121 0 0,-6 5 109 0 0,0 1 1 0 0,0 0-1 0 0,0 0 1 0 0,0 0-1 0 0,0 0 1 0 0,0 0 0 0 0,0 0-1 0 0,1 1 1 0 0,-1-1-1 0 0,1 1 1 0 0,-1 0-1 0 0,1 0 1 0 0,0 0-1 0 0,-1 0 1 0 0,5-1-1 0 0,9 37 363 0 0,-13-32-344 0 0,0-1-1 0 0,0 1 1 0 0,1-1-1 0 0,-1 0 0 0 0,1 0 1 0 0,0 0-1 0 0,-1 0 1 0 0,1-1-1 0 0,0 1 1 0 0,0-1-1 0 0,0 0 1 0 0,0 0-1 0 0,0-1 1 0 0,5 1-1 0 0,68-2 320 0 0,-16 0 187 0 0,108 11-2601 0 0,-111-8-2391 0 0,0 1-3822 0 0,-33-3 5450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0:03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8253 0 0,'-5'19'6193'0'0,"-17"47"-4522"0"0,12-42 1522 0 0,26-45-2828 0 0,-14 19-81 0 0,0 0 1 0 0,0 0 0 0 0,0 0 0 0 0,-1-1 0 0 0,1 1 0 0 0,0-1 0 0 0,-1 1 0 0 0,0-1-1 0 0,1 1 1 0 0,-1-1 0 0 0,0 0 0 0 0,-1 1 0 0 0,2-6 0 0 0,-3 5-2009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0:0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63 103 6833 0 0,'10'-18'73'0'0,"-5"9"938"0"0,0 1 0 0 0,0-1 0 0 0,-1-1 0 0 0,-1 1 0 0 0,1-1 0 0 0,-1 1 0 0 0,1-11 0 0 0,-7 34-55 0 0,-1 1 1 0 0,0-1-1 0 0,-12 27 0 0 0,-2 6-558 0 0,3-1-47 0 0,3 0 1 0 0,1 1-1 0 0,3 1 0 0 0,1 0 0 0 0,0 68 1 0 0,7-113-299 0 0,0 0 1 0 0,0 0-1 0 0,0 0 1 0 0,0 0-1 0 0,1-1 1 0 0,-1 1 0 0 0,1 0-1 0 0,0 0 1 0 0,0 0-1 0 0,0-1 1 0 0,0 1-1 0 0,0 0 1 0 0,0-1 0 0 0,1 1-1 0 0,-1-1 1 0 0,1 0-1 0 0,0 1 1 0 0,0-1 0 0 0,0 0-1 0 0,0 0 1 0 0,3 3-1 0 0,-1-3-178 0 0,0-1 0 0 0,0 1 0 0 0,0 0 0 0 0,0-1 0 0 0,0 0 0 0 0,0 0-1 0 0,0 0 1 0 0,0 0 0 0 0,0-1 0 0 0,0 0 0 0 0,1 0 0 0 0,-1 0 0 0 0,5 0 0 0 0,3-2-901 0 0,0 0 1 0 0,0 0 0 0 0,-1-1 0 0 0,13-5 0 0 0,32-19-7921 0 0,-44 19 6744 0 0,1-1 908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0:0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76 449 8865 0 0,'-1'0'125'0'0,"0"0"-1"0"0,0 0 1 0 0,0 0 0 0 0,0 0 0 0 0,0 0 0 0 0,0 0 0 0 0,0 0 0 0 0,0 0-1 0 0,0 0 1 0 0,0 0 0 0 0,0 1 0 0 0,0-1 0 0 0,0 0 0 0 0,0 1-1 0 0,0-1 1 0 0,0 1 0 0 0,0-1 0 0 0,0 1 0 0 0,0-1 0 0 0,-1 2-1 0 0,4-2 25 0 0,0 0-1 0 0,-1-1 0 0 0,1 1 1 0 0,0-1-1 0 0,-1 1 0 0 0,1-1 1 0 0,-1 1-1 0 0,1-1 1 0 0,-1 0-1 0 0,1 0 0 0 0,-1 0 1 0 0,1 0-1 0 0,-1 0 0 0 0,0 0 1 0 0,2-2-1 0 0,50-34-3214 0 0,-32 23 532 0 0,-1 0-1 0 0,27-25 0 0 0,-37 28 925 0 0</inkml:trace>
  <inkml:trace contextRef="#ctx0" brushRef="#br0" timeOffset="1">41 200 11961 0 0,'-19'-8'762'0'0,"-2"-3"2730"0"0,21 10-3464 0 0,0 0 1 0 0,0 0 0 0 0,0 1-1 0 0,0-1 1 0 0,0 0 0 0 0,0 0-1 0 0,0 0 1 0 0,0 1 0 0 0,0-1-1 0 0,0 0 1 0 0,0 0 0 0 0,1 1-1 0 0,-1-1 1 0 0,0 0-1 0 0,0 1 1 0 0,1-1 0 0 0,-1 0-1 0 0,1 1 1 0 0,-1-1 0 0 0,0 0-1 0 0,1 1 1 0 0,-1-1 0 0 0,1 1-1 0 0,-1-1 1 0 0,1 1 0 0 0,0-1-1 0 0,-1 1 1 0 0,1-1 0 0 0,0 1-1 0 0,-1 0 1 0 0,1-1 0 0 0,0 1-1 0 0,0-1 1 0 0,0 1-28 0 0,111-82-2305 0 0,-82 62-2228 0 0,61-29 1 0 0,-74 42 3008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0:04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44 8013 0 0,'-3'15'866'0'0,"1"0"0"0"0,0 0 0 0 0,1 1 0 0 0,1-1 0 0 0,0 1 0 0 0,1-1 0 0 0,0 0 0 0 0,6 22 0 0 0,-6-29-719 0 0,1-1-1 0 0,0 1 1 0 0,0-1-1 0 0,1 0 1 0 0,0 0 0 0 0,0 0-1 0 0,1 0 1 0 0,0 0 0 0 0,0-1-1 0 0,0 0 1 0 0,1 1 0 0 0,0-2-1 0 0,0 1 1 0 0,0-1-1 0 0,1 1 1 0 0,0-1 0 0 0,0-1-1 0 0,12 8 1 0 0,-16-11-98 0 0,0 0 0 0 0,0 0 0 0 0,0 0 0 0 0,1-1 0 0 0,-1 1 0 0 0,0-1-1 0 0,0 1 1 0 0,0-1 0 0 0,1 0 0 0 0,-1 1 0 0 0,0-1 0 0 0,0 0 0 0 0,1-1 0 0 0,-1 1 0 0 0,0 0 0 0 0,0-1 0 0 0,0 1 0 0 0,1-1-1 0 0,-1 0 1 0 0,0 1 0 0 0,4-3 0 0 0,-3 0-26 0 0,-1 1 1 0 0,1-1-1 0 0,0 1 0 0 0,-1-1 1 0 0,1 0-1 0 0,-1 0 0 0 0,0 0 0 0 0,0-1 1 0 0,0 1-1 0 0,0 0 0 0 0,-1-1 1 0 0,2-3-1 0 0,3-13-389 0 0,-1 1 0 0 0,0-2 0 0 0,2-38 0 0 0,-6 51 77 0 0,8-106-6300 0 0,-6 79 842 0 0,-3 24 4124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0:04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7813 0 0,'1'0'134'0'0,"1"1"0"0"0,-1 0 1 0 0,0-1-1 0 0,0 1 0 0 0,0 0 0 0 0,0 0 1 0 0,0 0-1 0 0,1 0 0 0 0,-1 0 1 0 0,-1 0-1 0 0,1 0 0 0 0,0 0 0 0 0,0 0 1 0 0,0 0-1 0 0,-1 0 0 0 0,1 0 1 0 0,0 1-1 0 0,-1-1 0 0 0,1 0 0 0 0,-1 1 1 0 0,1-1-1 0 0,-1 0 0 0 0,0 1 1 0 0,0-1-1 0 0,0 0 0 0 0,0 1 1 0 0,0-1-1 0 0,0 1 0 0 0,0-1 0 0 0,0 0 1 0 0,0 1-1 0 0,0-1 0 0 0,-1 0 1 0 0,1 1-1 0 0,-1-1 0 0 0,1 0 0 0 0,-2 3 1 0 0,-3 8 517 0 0,-1 0 1 0 0,0 0-1 0 0,-10 15 1 0 0,0 0 20 0 0,9-14-424 0 0,2 1 0 0 0,-1 0 0 0 0,-4 20 0 0 0,7 1 2813 0 0,3-35-3053 0 0,0 0 0 0 0,0 1-1 0 0,1-1 1 0 0,-1 0 0 0 0,0 1-1 0 0,1-1 1 0 0,-1 0 0 0 0,0 0-1 0 0,1 1 1 0 0,-1-1 0 0 0,0 0 0 0 0,1 0-1 0 0,-1 0 1 0 0,1 1 0 0 0,-1-1-1 0 0,0 0 1 0 0,1 0 0 0 0,-1 0-1 0 0,1 0 1 0 0,-1 0 0 0 0,1 0 0 0 0,-1 0-1 0 0,0 0 1 0 0,1 0 0 0 0,-1 0-1 0 0,1 0 1 0 0,-1 0 0 0 0,1 0-1 0 0,-1 0 1 0 0,0 0 0 0 0,1 0 0 0 0,-1-1-1 0 0,1 1 1 0 0,-1 0 0 0 0,0 0-1 0 0,1 0 1 0 0,-1-1 0 0 0,0 1-1 0 0,1 0 1 0 0,-1-1 0 0 0,0 1 0 0 0,1-1-1 0 0,16-7 79 0 0,-7 0-101 0 0,0 0 1 0 0,-1-1-1 0 0,0 0 0 0 0,14-18 1 0 0,-15 17 285 0 0,1 0 0 0 0,0 0 0 0 0,1 1 0 0 0,13-10 0 0 0,-23 19-204 0 0,1 0 0 0 0,-1-1 0 0 0,1 1 0 0 0,-1 0 0 0 0,1 0 0 0 0,-1 0 0 0 0,1 0 0 0 0,0 0 0 0 0,-1 0 0 0 0,1 0 0 0 0,-1 0 0 0 0,1 0 0 0 0,-1 0 0 0 0,1 0 0 0 0,0 0 0 0 0,-1 0 0 0 0,1 0 0 0 0,-1 1 0 0 0,1-1 0 0 0,-1 0 0 0 0,1 0 0 0 0,-1 1 0 0 0,1-1 0 0 0,-1 0 0 0 0,1 1 0 0 0,-1-1 0 0 0,0 0 0 0 0,1 1 0 0 0,-1-1 0 0 0,1 1 0 0 0,-1-1 0 0 0,0 1 0 0 0,1-1 0 0 0,-1 0 0 0 0,0 2 0 0 0,17 26 29 0 0,-1-1-345 0 0,-13-24-140 0 0,1 0 0 0 0,-1 0 0 0 0,0-1 0 0 0,1 0 0 0 0,0 1 0 0 0,0-1 0 0 0,-1-1 0 0 0,1 1 0 0 0,0 0 0 0 0,1-1 0 0 0,-1 0 0 0 0,0 0-1 0 0,0 0 1 0 0,0-1 0 0 0,1 1 0 0 0,-1-1 0 0 0,0 0 0 0 0,0 0 0 0 0,7-1 0 0 0,-4-1-636 0 0,-1 0 0 0 0,0 0 1 0 0,0 0-1 0 0,1-1 0 0 0,-2 0 0 0 0,1 0 0 0 0,0-1 0 0 0,0 0 0 0 0,-1 0 0 0 0,0 0 0 0 0,0 0 1 0 0,5-6-1 0 0,0 1-604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0:0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49 9713 0 0,'2'-3'221'0'0,"0"0"-1"0"0,0 0 1 0 0,-1 0 0 0 0,1 0 0 0 0,-1 0-1 0 0,0-1 1 0 0,0 1 0 0 0,1-6 0 0 0,1-5 2281 0 0,-19 77 4520 0 0,2 5-4541 0 0,5-14-3613 0 0,3 0 0 0 0,-1 59 1 0 0,14-77-3180 0 0,3-13-4762 0 0,-8-19 7195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0:0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0 476 11133 0 0,'0'-1'157'0'0,"1"0"0"0"0,-1 0-1 0 0,0 0 1 0 0,0 0 0 0 0,1 0 0 0 0,-1-1-1 0 0,1 1 1 0 0,-1 0 0 0 0,1 0 0 0 0,-1 0-1 0 0,1 0 1 0 0,0 0 0 0 0,0 0-1 0 0,-1 0 1 0 0,1 1 0 0 0,0-1 0 0 0,0 0-1 0 0,0 0 1 0 0,1 0 0 0 0,-1 2 145 0 0,-1 1 1 0 0,1-1-1 0 0,0 0 0 0 0,-1 1 1 0 0,1-1-1 0 0,-1 1 0 0 0,0-1 1 0 0,1 1-1 0 0,-1 0 0 0 0,0-1 0 0 0,0 1 1 0 0,0-1-1 0 0,0 1 0 0 0,0-1 1 0 0,-1 3-1 0 0,1-1-234 0 0,0-1-1 0 0,0 1 0 0 0,0 0 1 0 0,0 0-1 0 0,0 0 1 0 0,1 0-1 0 0,-1 0 1 0 0,1 0-1 0 0,0 0 1 0 0,0 0-1 0 0,0-1 1 0 0,0 1-1 0 0,0 0 1 0 0,0-1-1 0 0,1 1 1 0 0,0-1-1 0 0,-1 1 1 0 0,1-1-1 0 0,0 0 0 0 0,0 1 1 0 0,0-1-1 0 0,0 0 1 0 0,1-1-1 0 0,-1 1 1 0 0,0 0-1 0 0,1-1 1 0 0,-1 1-1 0 0,1-1 1 0 0,0 1-1 0 0,0-1 1 0 0,-1 0-1 0 0,1-1 1 0 0,0 1-1 0 0,0 0 0 0 0,0-1 1 0 0,0 1-1 0 0,0-1 1 0 0,0 0-1 0 0,0 0 1 0 0,5-1-1 0 0,-5 1-95 0 0,-1-1 0 0 0,0 0 0 0 0,0 0-1 0 0,0 0 1 0 0,1 0 0 0 0,-1 0-1 0 0,0-1 1 0 0,0 1 0 0 0,0-1 0 0 0,-1 1-1 0 0,1-1 1 0 0,0 0 0 0 0,0 1-1 0 0,2-5 1 0 0,23-30-787 0 0,-25 33 710 0 0,2-3 96 0 0,-2 2 165 0 0,1 0 0 0 0,-1-1 0 0 0,1 1 0 0 0,0 0 0 0 0,0 1 1 0 0,1-1-1 0 0,-1 0 0 0 0,1 1 0 0 0,0 0 0 0 0,0 0 0 0 0,5-3 0 0 0,-9 6 150 0 0,4 44 520 0 0,-3-42-816 0 0,0 1-1 0 0,-1-1 0 0 0,1 1 1 0 0,0-1-1 0 0,0 0 0 0 0,0 1 0 0 0,1-1 1 0 0,-1 0-1 0 0,0 0 0 0 0,1 0 0 0 0,-1 0 1 0 0,1 0-1 0 0,0 0 0 0 0,0 0 0 0 0,0-1 1 0 0,0 1-1 0 0,0 0 0 0 0,0-1 0 0 0,0 0 1 0 0,1 1-1 0 0,-1-1 0 0 0,4 1 0 0 0,-2-1-52 0 0,0-1 0 0 0,0 1 0 0 0,1-1 0 0 0,-1 0 0 0 0,0-1 0 0 0,0 1 0 0 0,0-1 0 0 0,0 1 0 0 0,0-1 0 0 0,0 0 0 0 0,0-1 0 0 0,7-2 0 0 0,5-4-805 0 0,-1-1 0 0 0,0 0 0 0 0,0-1 1 0 0,-1 0-1 0 0,18-18 0 0 0,15-26-2538 0 0,-37 40 3031 0 0,1 1 0 0 0,22-21 0 0 0,-56 79 3600 0 0,-57 97 877 0 0,132-196-3912 0 0,-36 36-405 0 0,-11 11 219 0 0,1 0 0 0 0,-1 1-1 0 0,2 0 1 0 0,-1 0 0 0 0,1 0 0 0 0,-1 1 0 0 0,2 0 0 0 0,10-6 0 0 0,-17 11 5 0 0,0 0 1 0 0,-1 0-1 0 0,1 0 0 0 0,0 1 0 0 0,-1-1 1 0 0,1 0-1 0 0,0 0 0 0 0,0 1 0 0 0,-1-1 1 0 0,1 0-1 0 0,-1 1 0 0 0,1-1 1 0 0,0 1-1 0 0,-1-1 0 0 0,1 1 0 0 0,-1-1 1 0 0,1 1-1 0 0,-1-1 0 0 0,1 1 1 0 0,-1 0-1 0 0,1-1 0 0 0,-1 1 0 0 0,0 0 1 0 0,1-1-1 0 0,-1 1 0 0 0,0 0 1 0 0,0-1-1 0 0,0 1 0 0 0,1 1 0 0 0,11 34 763 0 0,-4-13-835 0 0,-6-18 137 0 0,1-1 0 0 0,0 1 0 0 0,0-1 0 0 0,0 0 0 0 0,0 0 0 0 0,0 0 0 0 0,1 0 0 0 0,0-1 0 0 0,0 0 0 0 0,0 1 0 0 0,0-1 0 0 0,1-1 0 0 0,-1 1 0 0 0,1-1 0 0 0,-1 1 0 0 0,1-1 0 0 0,0-1 0 0 0,0 1 0 0 0,0-1 0 0 0,0 1 0 0 0,0-2 0 0 0,6 2 0 0 0,-3-2-72 0 0,-1-1-1 0 0,1 1 1 0 0,0-2 0 0 0,-1 1-1 0 0,1-1 1 0 0,-1 0-1 0 0,1 0 1 0 0,-1-1-1 0 0,0 0 1 0 0,0 0-1 0 0,0-1 1 0 0,0 0-1 0 0,-1 0 1 0 0,9-7-1 0 0,7-8-272 0 0,0-1 0 0 0,-2-1 0 0 0,-1-1 0 0 0,0-1 0 0 0,-2 0 0 0 0,0-1 0 0 0,-2-1 0 0 0,-1 0 0 0 0,-1-1 0 0 0,-1-1 0 0 0,-1 0 0 0 0,-1 0-1 0 0,-2-1 1 0 0,-1 0 0 0 0,5-39 0 0 0,-15 21 51 0 0,3 46 201 0 0,-1-1-1 0 0,1 1 1 0 0,0-1-1 0 0,0 0 1 0 0,0 1-1 0 0,-1-1 0 0 0,1 1 1 0 0,0-1-1 0 0,0 1 1 0 0,-1-1-1 0 0,1 1 0 0 0,0-1 1 0 0,-1 1-1 0 0,1-1 1 0 0,-1 1-1 0 0,1-1 0 0 0,-1 1 1 0 0,1 0-1 0 0,-1-1 1 0 0,1 1-1 0 0,-1 0 1 0 0,1-1-1 0 0,-2 1 0 0 0,1 0 13 0 0,1 0 0 0 0,-1 0-1 0 0,0 1 1 0 0,0-1-1 0 0,0 1 1 0 0,0-1-1 0 0,0 0 1 0 0,0 1 0 0 0,1-1-1 0 0,-1 1 1 0 0,0 0-1 0 0,0-1 1 0 0,1 1-1 0 0,-1 0 1 0 0,0-1-1 0 0,1 1 1 0 0,-1 0 0 0 0,1 0-1 0 0,-1-1 1 0 0,0 3-1 0 0,-16 18 275 0 0,2 1 1 0 0,1 0-1 0 0,0 1 0 0 0,2 1 0 0 0,0 0 0 0 0,2 1 1 0 0,-14 48-1 0 0,21-55-90 0 0,0 0 1 0 0,1 0-1 0 0,1 0 1 0 0,0 1-1 0 0,2-1 1 0 0,0 0-1 0 0,1 0 0 0 0,1 0 1 0 0,7 29-1 0 0,-8-41-151 0 0,0 1 0 0 0,1-1 0 0 0,-1 0 0 0 0,1 0-1 0 0,1 0 1 0 0,-1 0 0 0 0,1 0 0 0 0,0-1 0 0 0,0 0 0 0 0,0 1-1 0 0,1-1 1 0 0,0-1 0 0 0,0 1 0 0 0,0-1 0 0 0,0 0 0 0 0,1 0-1 0 0,0-1 1 0 0,0 1 0 0 0,0-1 0 0 0,0 0 0 0 0,0-1 0 0 0,0 0-1 0 0,1 0 1 0 0,-1 0 0 0 0,1-1 0 0 0,0 0 0 0 0,-1 0 0 0 0,14 0-1 0 0,-11-2-79 0 0,0 0-1 0 0,0 0 0 0 0,0-1 0 0 0,-1 0 1 0 0,1 0-1 0 0,0-1 0 0 0,-1 0 0 0 0,0-1 1 0 0,0 0-1 0 0,0 0 0 0 0,0-1 0 0 0,0 0 0 0 0,-1 0 1 0 0,0-1-1 0 0,11-11 0 0 0,-9 9-175 0 0,-2-1 0 0 0,1 0 0 0 0,-1-1 0 0 0,0 1 0 0 0,-1-1 0 0 0,0-1 0 0 0,-1 1 0 0 0,0-1 0 0 0,-1 0 0 0 0,0 0 0 0 0,5-20 0 0 0,-9 30 189 0 0,0 0 0 0 0,1 0 0 0 0,-1 1 0 0 0,0-1 0 0 0,0 0 0 0 0,0 0 0 0 0,1 0 1 0 0,-1 0-1 0 0,0 1 0 0 0,0-1 0 0 0,0 0 0 0 0,0 0 0 0 0,0 0 0 0 0,0 0 0 0 0,-1 1 1 0 0,1-1-1 0 0,0 0 0 0 0,0 0 0 0 0,-1 0 0 0 0,1 1 0 0 0,0-1 0 0 0,-1 0 1 0 0,1 0-1 0 0,-1 1 0 0 0,1-1 0 0 0,-1 0 0 0 0,1 1 0 0 0,-1-1 0 0 0,0 0 0 0 0,0 1 37 0 0,0 0 0 0 0,-1 0-1 0 0,1 0 1 0 0,0 0 0 0 0,0 0-1 0 0,-1 1 1 0 0,1-1 0 0 0,0 0-1 0 0,0 1 1 0 0,0-1 0 0 0,0 1-1 0 0,0-1 1 0 0,-1 1 0 0 0,1 0-1 0 0,0-1 1 0 0,-1 2-1 0 0,-5 3 184 0 0,1 1-1 0 0,0-1 1 0 0,0 1-1 0 0,0 0 0 0 0,-5 8 1 0 0,8-10-109 0 0,1-1 1 0 0,-1 1-1 0 0,1 0 1 0 0,0 0 0 0 0,0 0-1 0 0,1 0 1 0 0,-1 0 0 0 0,1 0-1 0 0,0 0 1 0 0,0 0-1 0 0,0 1 1 0 0,1-1 0 0 0,-1 0-1 0 0,1 1 1 0 0,0-1 0 0 0,0 1-1 0 0,1-1 1 0 0,-1 0-1 0 0,1 1 1 0 0,0-1 0 0 0,0 0-1 0 0,0 0 1 0 0,1 0 0 0 0,0 0-1 0 0,-1 0 1 0 0,2 0 0 0 0,-1 0-1 0 0,0 0 1 0 0,1-1-1 0 0,-1 1 1 0 0,1-1 0 0 0,4 4-1 0 0,0-1-142 0 0,1 0-1 0 0,0-1 0 0 0,1 0 1 0 0,-1 0-1 0 0,1-1 1 0 0,0 0-1 0 0,0 0 0 0 0,0-1 1 0 0,0 0-1 0 0,1-1 1 0 0,-1 0-1 0 0,1 0 0 0 0,15 0 1 0 0,-5-1-1382 0 0,0-1 0 0 0,0-1 0 0 0,-1-1 0 0 0,23-4 0 0 0,-30 3-1000 0 0,0 0 0 0 0,0-1-1 0 0,0-1 1 0 0,17-9 0 0 0,-13 6 310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58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9017 0 0,'7'2'-15'0'0,"29"13"2518"0"0,-36-15-2462 0 0,1 0 1 0 0,-1 0-1 0 0,1 1 1 0 0,-1-1-1 0 0,0 0 1 0 0,1 1-1 0 0,-1-1 1 0 0,1 1-1 0 0,-1-1 1 0 0,0 0-1 0 0,1 1 1 0 0,-1-1-1 0 0,0 1 1 0 0,1-1-1 0 0,-1 1 1 0 0,0-1-1 0 0,0 1 1 0 0,1-1-1 0 0,-1 1 1 0 0,0 0-1 0 0,0-1 1 0 0,0 1-1 0 0,0-1 1 0 0,0 1-1 0 0,0-1 1 0 0,0 1-1 0 0,0 0 1 0 0,0-1 0 0 0,0 1-1 0 0,0-1 1 0 0,0 1-1 0 0,0-1 1 0 0,-1 1-1 0 0,1-1 1 0 0,0 1-1 0 0,0-1 1 0 0,-1 1-1 0 0,1-1 1 0 0,0 1-1 0 0,-1-1 1 0 0,1 1-1 0 0,0-1 1 0 0,-1 1-1 0 0,1-1 1 0 0,-1 0-1 0 0,1 1 1 0 0,0-1-1 0 0,-1 1 1 0 0,1-1-1 0 0,-1 0 1 0 0,1 0-1 0 0,-1 1 1 0 0,1-1-1 0 0,-1 0 1 0 0,0 0-1 0 0,-14 12 202 0 0,1 0 1 0 0,1 1-1 0 0,0 0 0 0 0,-12 16 0 0 0,24-27-220 0 0,-1 0-1 0 0,0 0 1 0 0,1 1-1 0 0,-1-1 1 0 0,1 0-1 0 0,-1 1 1 0 0,1-1-1 0 0,0 0 1 0 0,0 1-1 0 0,0 0 0 0 0,1-1 1 0 0,-1 1-1 0 0,1-1 1 0 0,-1 5-1 0 0,2-5 15 0 0,-1 0 0 0 0,1 0-1 0 0,0-1 1 0 0,0 1-1 0 0,0 0 1 0 0,0-1 0 0 0,0 1-1 0 0,1-1 1 0 0,-1 0 0 0 0,0 1-1 0 0,1-1 1 0 0,-1 0-1 0 0,1 0 1 0 0,-1 0 0 0 0,1 0-1 0 0,0 0 1 0 0,-1 0 0 0 0,1 0-1 0 0,0-1 1 0 0,3 2-1 0 0,-5-2-36 0 0,52 27-244 0 0,-50-25 339 0 0,0-1 0 0 0,0 1 0 0 0,0-1 0 0 0,0 1 0 0 0,-1 0 0 0 0,1-1 0 0 0,0 1 0 0 0,-1 0 0 0 0,1 0 0 0 0,-1 0 0 0 0,0 0 0 0 0,1 1 0 0 0,-1-1 0 0 0,0 0 0 0 0,-1 1 0 0 0,1-1 0 0 0,0 0 0 0 0,-1 1 0 0 0,1-1 0 0 0,0 3 0 0 0,-6 1-28 0 0,1 0-1 0 0,-1 0 0 0 0,0 0 0 0 0,0-1 0 0 0,-1 1 1 0 0,1-1-1 0 0,-1-1 0 0 0,-8 6 0 0 0,6-5-519 0 0,-45 31-236 0 0,34-25-2977 0 0,1 0-4158 0 0,15-10 6166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0:0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36 182 10729 0 0,'-1'1'90'0'0,"0"0"0"0"0,1 0 0 0 0,-1-1 0 0 0,0 1 0 0 0,0 0 0 0 0,0 0 0 0 0,0-1 0 0 0,0 1 0 0 0,-1-1 0 0 0,1 1 0 0 0,0-1 0 0 0,0 0 0 0 0,0 1 0 0 0,0-1 0 0 0,0 0 0 0 0,-1 0 0 0 0,1 1-1 0 0,0-1 1 0 0,0 0 0 0 0,0 0 0 0 0,-1-1 0 0 0,1 1 0 0 0,-2 0 0 0 0,3 0-3 0 0,-1-1-1 0 0,1 1 0 0 0,-1 0 1 0 0,1 0-1 0 0,0 0 0 0 0,-1 0 0 0 0,1 0 1 0 0,0-1-1 0 0,-1 1 0 0 0,1 0 1 0 0,0 0-1 0 0,-1-1 0 0 0,1 1 0 0 0,0 0 1 0 0,-1-1-1 0 0,1 1 0 0 0,0 0 1 0 0,0-1-1 0 0,0 1 0 0 0,-1 0 1 0 0,1-1-1 0 0,0 1 0 0 0,0 0 0 0 0,0-1 1 0 0,0 1-1 0 0,-1 0 0 0 0,1-1 1 0 0,0 1-1 0 0,0-1 0 0 0,0 1 1 0 0,0 0-1 0 0,0-1 0 0 0,0 1 0 0 0,0-1 1 0 0,0 1-1 0 0,0 0 0 0 0,1-1 1 0 0,-1 1-1 0 0,0-1 0 0 0,0 1 0 0 0,0 0 1 0 0,0-1-1 0 0,0 1 0 0 0,1 0 1 0 0,-1-1-1 0 0,0 1 0 0 0,0 0 1 0 0,1-1-1 0 0,-1 1 0 0 0,0 0 0 0 0,1-1 1 0 0,-1 1-1 0 0,0 0 0 0 0,0 0 1 0 0,1-1-1 0 0,-1 1 0 0 0,1 0 1 0 0,-1 0-1 0 0,0 0 0 0 0,1 0 0 0 0,-1 0 1 0 0,1-1-1 0 0,26-17 53 0 0,1 1-1 0 0,0 0 1 0 0,1 3 0 0 0,1 0-1 0 0,45-13 1 0 0,46-7-3668 0 0,-3 10-4952 0 0,-83 18 6474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0:07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131 165 4924 0 0,'26'-17'2229'0'0,"-21"13"-1330"0"0,-1-1 0 0 0,0 1 1 0 0,0-1-1 0 0,-1 0 0 0 0,1 0 1 0 0,-1 0-1 0 0,0 0 0 0 0,-1 0 1 0 0,1-1-1 0 0,-1 1 0 0 0,0-1 1 0 0,0 0-1 0 0,-1 0 0 0 0,1-6 1 0 0,-1 10-817 0 0,-1 0 1 0 0,0-1 0 0 0,0 1 0 0 0,0 0 0 0 0,0 0 0 0 0,0 0 0 0 0,-1-1 0 0 0,1 1 0 0 0,-1 0-1 0 0,1 0 1 0 0,-1 0 0 0 0,0 0 0 0 0,0 0 0 0 0,0 0 0 0 0,0 0 0 0 0,0 0 0 0 0,0 0 0 0 0,0 0-1 0 0,-1 0 1 0 0,1 1 0 0 0,-1-1 0 0 0,1 1 0 0 0,-1-1 0 0 0,0 1 0 0 0,1-1 0 0 0,-1 1 0 0 0,0 0 0 0 0,-3-1-1 0 0,3 0-87 0 0,0 1 0 0 0,-1 0 0 0 0,1 0 0 0 0,-1 0-1 0 0,1 0 1 0 0,-1 1 0 0 0,1-1 0 0 0,-1 1 0 0 0,0-1 0 0 0,1 1-1 0 0,-1 0 1 0 0,0 0 0 0 0,1 0 0 0 0,-1 1 0 0 0,0-1-1 0 0,1 0 1 0 0,-1 1 0 0 0,0 0 0 0 0,1 0 0 0 0,-1 0-1 0 0,1 0 1 0 0,-3 1 0 0 0,0 1-1 0 0,0 1 1 0 0,1 0-1 0 0,-1 0 0 0 0,1 0 1 0 0,0 0-1 0 0,0 0 0 0 0,1 1 1 0 0,-1 0-1 0 0,-4 9 0 0 0,-3 7 4 0 0,2 0-1 0 0,0 0 0 0 0,2 1 0 0 0,-7 29 0 0 0,8-21-160 0 0,2 1-1 0 0,1 0 0 0 0,1 47 1 0 0,3-70-196 0 0,0 1 1 0 0,1-1-1 0 0,-1 1 0 0 0,1-1 1 0 0,1 0-1 0 0,4 11 1 0 0,14 28-4995 0 0,-7-16-2059 0 0,-10-22 5480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0:08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14 218 7813 0 0,'-9'-17'1460'0'0,"4"4"2665"0"0,24-3-3712 0 0,-5 8-1004 0 0,0 1 1 0 0,0 0-1 0 0,1 1 1 0 0,0 1 0 0 0,0 0-1 0 0,0 1 1 0 0,1 0 0 0 0,17-1-1 0 0,-28 5 502 0 0,1 0 0 0 0,0-1 0 0 0,0 2-1 0 0,0-1 1 0 0,0 1 0 0 0,-1 0 0 0 0,1 0 0 0 0,0 0-1 0 0,-1 1 1 0 0,1 0 0 0 0,-1 0 0 0 0,1 1 0 0 0,-1-1-1 0 0,0 1 1 0 0,0 0 0 0 0,0 0 0 0 0,0 1 0 0 0,-1 0-1 0 0,0 0 1 0 0,1 0 0 0 0,-1 0 0 0 0,-1 0 0 0 0,1 1-1 0 0,5 9 1 0 0,16 31 3972 0 0,-18-27 916 0 0,-7-18-4701 0 0,0 0 0 0 0,0 0-1 0 0,0-1 1 0 0,0 1 0 0 0,0 0 0 0 0,0 0-1 0 0,0 0 1 0 0,-1-1 782 0 0,1 1-782 0 0,0 0 0 0 0,0 0 0 0 0,-1 0-1 0 0,1-1 1 0 0,0 1 0 0 0,0 0 0 0 0,0 0 0 0 0,0 0-1 0 0,0 0 1 0 0,-1 0 0 0 0,1 0 0 0 0,0 0-1 0 0,0 0 1 0 0,0 0 0 0 0,0 0 0 0 0,0 0 0 0 0,-1 0-1 0 0,1 0 1 0 0,0 0 0 0 0,0 0 0 0 0,0 0 0 0 0,0 0-1 0 0,0 0 1 0 0,-1 0 0 0 0,1 0 0 0 0,0 0-1 0 0,-1 1 783 0 0,1-1-782 0 0,0 0 0 0 0,0 1 0 0 0,0-1 0 0 0,0 0-1 0 0,0 0 1 0 0,0 0 0 0 0,0 0 0 0 0,0 0 0 0 0,-1 1-1 0 0,0-3-103 0 0,0 0 0 0 0,-1 0 0 0 0,1 0 0 0 0,0 0 0 0 0,0 0 0 0 0,0 0 0 0 0,0-1 0 0 0,0 1 0 0 0,0 0 0 0 0,1 0 0 0 0,-1-1 0 0 0,1 1 0 0 0,0 0 0 0 0,-1-1 1 0 0,1 1-1 0 0,0 0 0 0 0,0-1 0 0 0,1 1 0 0 0,-1 0 0 0 0,1-3 0 0 0,-1 3-9 0 0,0 1 0 0 0,0-1 0 0 0,1 1 0 0 0,-1-1 0 0 0,0 1 0 0 0,1-1 0 0 0,-1 1 0 0 0,1-1 0 0 0,0 1 1 0 0,-1-1-1 0 0,1 1 0 0 0,0 0 0 0 0,0-1 0 0 0,0 1 0 0 0,0 0 0 0 0,0 0 0 0 0,0 0 0 0 0,0 0 0 0 0,0 0 1 0 0,0 0-1 0 0,1 0 0 0 0,-1 0 0 0 0,0 0 0 0 0,1 0 0 0 0,-1 1 0 0 0,0-1 0 0 0,1 1 0 0 0,-1-1 0 0 0,3 0 1 0 0,51 7 249 0 0,-40-3-201 0 0,0-1 0 0 0,1-1 0 0 0,24-1 0 0 0,-36 0-57 0 0,1-1 1 0 0,-1 0-1 0 0,0 0 0 0 0,0 0 1 0 0,0 0-1 0 0,0 0 0 0 0,0-1 0 0 0,-1 1 1 0 0,1-1-1 0 0,0 0 0 0 0,-1-1 1 0 0,1 1-1 0 0,-1-1 0 0 0,0 1 0 0 0,0-1 1 0 0,0 0-1 0 0,0 0 0 0 0,3-4 1 0 0,-5 6 3 0 0,0 0 0 0 0,0 0 1 0 0,0-1-1 0 0,-1 1 0 0 0,1 0 1 0 0,0-1-1 0 0,-1 1 0 0 0,1 0 1 0 0,-1-1-1 0 0,1 1 0 0 0,-1-1 1 0 0,1 1-1 0 0,-1-1 1 0 0,0 1-1 0 0,0-1 0 0 0,0 1 1 0 0,0-1-1 0 0,0 1 0 0 0,0-1 1 0 0,0 1-1 0 0,0-1 0 0 0,-1 1 1 0 0,1-1-1 0 0,-1 1 1 0 0,1 0-1 0 0,-1-1 0 0 0,1 1 1 0 0,-1-1-1 0 0,0 1 0 0 0,0 0 1 0 0,1 0-1 0 0,-1 0 0 0 0,0-1 1 0 0,0 1-1 0 0,0 0 0 0 0,-1 0 1 0 0,1 0-1 0 0,0 0 1 0 0,0 0-1 0 0,0 1 0 0 0,-3-2 1 0 0,2 1 15 0 0,0 0 0 0 0,-1 0 1 0 0,1 0-1 0 0,0 0 1 0 0,-1 0-1 0 0,1 1 0 0 0,-1-1 1 0 0,1 1-1 0 0,-1-1 1 0 0,1 1-1 0 0,-1 0 0 0 0,1 0 1 0 0,-1 1-1 0 0,1-1 1 0 0,-1 0-1 0 0,1 1 0 0 0,-1-1 1 0 0,1 1-1 0 0,-1 0 1 0 0,1 0-1 0 0,0 0 0 0 0,-1 0 1 0 0,1 0-1 0 0,-3 3 0 0 0,2-2-63 0 0,0 0-1 0 0,1 1 1 0 0,-1-1-1 0 0,1 1 0 0 0,0-1 1 0 0,-1 1-1 0 0,2 0 1 0 0,-1 0-1 0 0,0 0 1 0 0,0 0-1 0 0,1 0 0 0 0,0 1 1 0 0,-1-1-1 0 0,1 0 1 0 0,-1 5-1 0 0,2-7-17 0 0,0 0-1 0 0,0 0 1 0 0,1 0 0 0 0,-1 1 0 0 0,0-1-1 0 0,0 0 1 0 0,0 0 0 0 0,1 0-1 0 0,-1 0 1 0 0,0 0 0 0 0,1 0 0 0 0,-1 0-1 0 0,1 0 1 0 0,-1-1 0 0 0,1 1 0 0 0,0 0-1 0 0,-1 0 1 0 0,1 0 0 0 0,0 0-1 0 0,1 0 1 0 0,0 1-44 0 0,0-1-1 0 0,0 0 0 0 0,1 0 1 0 0,-1 0-1 0 0,0 0 0 0 0,1 0 1 0 0,-1 0-1 0 0,1-1 0 0 0,-1 1 1 0 0,1-1-1 0 0,-1 0 0 0 0,3 0 1 0 0,11 1-226 0 0,-1-2 0 0 0,1 0 0 0 0,-1-1 1 0 0,0 0-1 0 0,0-1 0 0 0,0-1 0 0 0,0-1 1 0 0,0 0-1 0 0,-1 0 0 0 0,0-2 0 0 0,25-15 0 0 0,-25 14 886 0 0,0-2-1 0 0,-1 0 1 0 0,0-1-1 0 0,-1 0 1 0 0,-1-1-1 0 0,19-23 0 0 0,-30 35-481 0 0,0 0-1 0 0,1 0 0 0 0,-1 0 0 0 0,0-1 0 0 0,1 1 1 0 0,-1 0-1 0 0,0 0 0 0 0,1 0 0 0 0,-1-1 1 0 0,0 1-1 0 0,0 0 0 0 0,1-1 0 0 0,-1 1 1 0 0,0 0-1 0 0,0-1 0 0 0,0 1 0 0 0,1 0 0 0 0,-1-1 1 0 0,0 1-1 0 0,0 0 0 0 0,0-1 0 0 0,0 1 1 0 0,0 0-1 0 0,0-1 0 0 0,1 1 0 0 0,-1 0 0 0 0,0-1 1 0 0,0 1-1 0 0,0-1 0 0 0,0 1 0 0 0,0 0 1 0 0,-1-1-1 0 0,1 1 0 0 0,0-1 0 0 0,0 1 1 0 0,0 0-1 0 0,0-1 0 0 0,0 1 0 0 0,0 0 0 0 0,-1-1 1 0 0,1 1-1 0 0,0 0 0 0 0,0-1 0 0 0,-1 1 1 0 0,1 0-1 0 0,0 0 0 0 0,0-1 0 0 0,-1 1 0 0 0,1 0 1 0 0,0 0-1 0 0,-1-1 0 0 0,1 1 0 0 0,-1 0 1 0 0,0 0 51 0 0,0 0 0 0 0,-1 0 1 0 0,1 0-1 0 0,0 1 1 0 0,0-1-1 0 0,0 0 1 0 0,0 1-1 0 0,0-1 0 0 0,-1 1 1 0 0,1-1-1 0 0,0 1 1 0 0,0 0-1 0 0,0-1 0 0 0,0 1 1 0 0,0 0-1 0 0,1 0 1 0 0,-3 1-1 0 0,-7 10 126 0 0,0 0-1 0 0,1 1 1 0 0,0 0-1 0 0,1 1 1 0 0,1 0-1 0 0,0 0 1 0 0,1 0-1 0 0,0 1 1 0 0,-3 16-1 0 0,3-3-100 0 0,1 1 1 0 0,1 0-1 0 0,1 57 0 0 0,5-65-121 0 0,0 0-1 0 0,2 0 1 0 0,0 0 0 0 0,2-1-1 0 0,9 28 1 0 0,-14-47 1 0 0,-1 0 1 0 0,0 0 0 0 0,0 0-1 0 0,1 0 1 0 0,-1 0 0 0 0,0 1 0 0 0,1-1-1 0 0,-1 0 1 0 0,1 0 0 0 0,0 0-1 0 0,-1 0 1 0 0,1 0 0 0 0,0 0 0 0 0,-1 0-1 0 0,1-1 1 0 0,0 1 0 0 0,0 0-1 0 0,0 0 1 0 0,0-1 0 0 0,0 1-1 0 0,0 0 1 0 0,0-1 0 0 0,0 1 0 0 0,0-1-1 0 0,0 1 1 0 0,0-1 0 0 0,0 0-1 0 0,1 1 1 0 0,-1-1 0 0 0,2 0 0 0 0,-1 0 0 0 0,0-1 0 0 0,1 0 0 0 0,-1 0 0 0 0,0-1 0 0 0,0 1 0 0 0,-1 0 0 0 0,1-1 0 0 0,0 1 0 0 0,0-1 0 0 0,-1 1 0 0 0,1-1 0 0 0,-1 0 0 0 0,1 0 0 0 0,1-3 0 0 0,4-5-34 0 0,-1-1-1 0 0,0 0 0 0 0,-1-1 1 0 0,0 1-1 0 0,4-15 1 0 0,-9 24 0 0 0,8-42-38 0 0,-8 42 66 0 0,0 0 1 0 0,0-1-1 0 0,1 1 1 0 0,-2 0-1 0 0,1 0 1 0 0,0 0-1 0 0,0 0 1 0 0,-1 0-1 0 0,1 0 1 0 0,-1 0-1 0 0,0 0 1 0 0,1 0-1 0 0,-1 1 1 0 0,0-1-1 0 0,0 0 1 0 0,0 0-1 0 0,0 1 1 0 0,-2-3-1 0 0,-1 1-58 0 0,0-1 0 0 0,0 1 0 0 0,0-1 0 0 0,-1 1 0 0 0,1 1 0 0 0,-1-1 0 0 0,0 1 0 0 0,0-1 0 0 0,0 2 0 0 0,0-1 0 0 0,0 0 0 0 0,0 1 0 0 0,-9-1 0 0 0,-5 0-3719 0 0,-3 2-3407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0:0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8029 0 0,'3'-18'860'0'0,"1"-2"1922"0"0,-3 18-428 0 0,-1 7 770 0 0,-4 18-1490 0 0,3-20-1548 0 0,1-1-1 0 0,-1 1 0 0 0,0 0 1 0 0,1-1-1 0 0,-1 1 1 0 0,1 0-1 0 0,0-1 1 0 0,0 1-1 0 0,0 0 0 0 0,0 0 1 0 0,1-1-1 0 0,-1 1 1 0 0,1 0-1 0 0,-1-1 0 0 0,1 1 1 0 0,1 2-1 0 0,7 12 411 0 0,-8-15-442 0 0,-1 0 0 0 0,1 1 1 0 0,0-1-1 0 0,0 0 0 0 0,0 0 1 0 0,1 0-1 0 0,-1 0 0 0 0,0 0 1 0 0,1 0-1 0 0,-1-1 0 0 0,1 1 1 0 0,0 0-1 0 0,-1-1 0 0 0,1 1 1 0 0,0-1-1 0 0,0 1 0 0 0,0-1 1 0 0,0 0-1 0 0,0 0 1 0 0,0 0-1 0 0,1 0 0 0 0,-1-1 1 0 0,0 1-1 0 0,0 0 0 0 0,1-1 1 0 0,-1 1-1 0 0,0-1 0 0 0,1 0 1 0 0,-1 0-1 0 0,5 0 0 0 0,-6-1-55 0 0,1 1 0 0 0,-1-1 0 0 0,1 0 0 0 0,-1 0 0 0 0,1 0-1 0 0,-1 1 1 0 0,0-1 0 0 0,1 0 0 0 0,-1-1 0 0 0,0 1 0 0 0,0 0-1 0 0,0 0 1 0 0,1 0 0 0 0,-1-1 0 0 0,-1 1 0 0 0,1-1 0 0 0,1-1-1 0 0,17-31 55 0 0,-16 28-21 0 0,11-40 813 0 0,-12 40 316 0 0,2 28-659 0 0,-3-17-528 0 0,0-2 42 0 0,0-1 0 0 0,0 1-1 0 0,1-1 1 0 0,-1 0 0 0 0,1 0 0 0 0,0 0 0 0 0,0 0 0 0 0,0 0-1 0 0,0 0 1 0 0,0 0 0 0 0,0 0 0 0 0,0-1 0 0 0,0 1-1 0 0,1-1 1 0 0,-1 0 0 0 0,0 0 0 0 0,1 0 0 0 0,-1 0 0 0 0,1 0-1 0 0,0 0 1 0 0,-1 0 0 0 0,5 0 0 0 0,-1 0 1 0 0,0 0 0 0 0,0 1 1 0 0,0-2-1 0 0,0 1 0 0 0,0-1 1 0 0,0 0-1 0 0,1 0 0 0 0,-1-1 0 0 0,8-1 1 0 0,-1-2-281 0 0,-1-1 0 0 0,1 0 0 0 0,-1-1 0 0 0,0 0 0 0 0,0-1 0 0 0,-1 0 0 0 0,15-12 0 0 0,-21 15 124 0 0,-1-1 1 0 0,0 1 0 0 0,0-1 0 0 0,0 0-1 0 0,0 0 1 0 0,-1-1 0 0 0,0 1 0 0 0,0-1 0 0 0,0 1-1 0 0,-1-1 1 0 0,1 0 0 0 0,-2 0 0 0 0,1 0-1 0 0,-1 0 1 0 0,1 0 0 0 0,-2-1 0 0 0,1 1-1 0 0,-1-6 1 0 0,0 11 147 0 0,0 0-1 0 0,0 1 1 0 0,0-1-1 0 0,-1 1 1 0 0,1-1-1 0 0,0 1 1 0 0,0-1-1 0 0,-1 1 1 0 0,1-1-1 0 0,0 1 1 0 0,-1-1-1 0 0,1 1 0 0 0,0-1 1 0 0,-1 1-1 0 0,1-1 1 0 0,-1 1-1 0 0,1 0 1 0 0,-1-1-1 0 0,1 1 1 0 0,-1 0-1 0 0,1-1 1 0 0,-1 1-1 0 0,1 0 1 0 0,-1 0-1 0 0,1 0 1 0 0,-1-1-1 0 0,0 1 1 0 0,1 0-1 0 0,-1 0 1 0 0,1 0-1 0 0,-1 0 1 0 0,0 0-1 0 0,1 0 1 0 0,-1 0-1 0 0,1 0 1 0 0,-1 0-1 0 0,0 1 0 0 0,1-1 1 0 0,-1 0-1 0 0,1 0 1 0 0,-1 0-1 0 0,1 1 1 0 0,-1-1-1 0 0,1 0 1 0 0,-1 0-1 0 0,0 1 1 0 0,-26 12 132 0 0,22-6-178 0 0,-1-1-1 0 0,1 1 0 0 0,0-1 1 0 0,1 1-1 0 0,0 1 0 0 0,-6 11 0 0 0,10-18-85 0 0,-1 1-1 0 0,0-1 0 0 0,1 1 0 0 0,-1 0 0 0 0,1-1 0 0 0,0 1 0 0 0,-1 0 1 0 0,1 0-1 0 0,0-1 0 0 0,0 1 0 0 0,0 0 0 0 0,1 0 0 0 0,-1-1 0 0 0,0 1 1 0 0,0 0-1 0 0,1 1 0 0 0,0-2-100 0 0,0 0 1 0 0,0 0-1 0 0,0 0 1 0 0,0 0-1 0 0,0 0 1 0 0,0 0-1 0 0,0 0 1 0 0,0-1-1 0 0,0 1 0 0 0,0 0 1 0 0,0-1-1 0 0,1 1 1 0 0,-1 0-1 0 0,0-1 1 0 0,0 0-1 0 0,1 1 1 0 0,-1-1-1 0 0,0 0 0 0 0,1 0 1 0 0,-1 1-1 0 0,0-1 1 0 0,1 0-1 0 0,-1 0 1 0 0,2-1-1 0 0,12 1-2188 0 0,-11 1 1978 0 0,0-1 1 0 0,0 0-1 0 0,-1 0 1 0 0,1 0 0 0 0,0-1-1 0 0,-1 1 1 0 0,1-1-1 0 0,0 0 1 0 0,-1 0 0 0 0,1 0-1 0 0,-1 0 1 0 0,1-1 0 0 0,5-3-1 0 0,23-21 407 0 0,-5-4 4696 0 0,-24 27-3827 0 0,-3 3-627 0 0,1 0 1 0 0,-1 0-1 0 0,1 0 1 0 0,-1 0-1 0 0,0 0 1 0 0,1 0-1 0 0,-1 0 0 0 0,1 0 1 0 0,-1 0-1 0 0,0 1 1 0 0,1-1-1 0 0,-1 0 1 0 0,1 0-1 0 0,-1 0 1 0 0,0 0-1 0 0,1 1 0 0 0,-1-1 1 0 0,0 0-1 0 0,1 0 1 0 0,-1 1-1 0 0,0-1 1 0 0,1 0-1 0 0,-1 1 1 0 0,0-1-1 0 0,0 0 0 0 0,0 1 1 0 0,1-1-1 0 0,-1 0 1 0 0,0 1-1 0 0,0-1 1 0 0,0 1-1 0 0,0-1 0 0 0,1 0 1 0 0,-1 1-1 0 0,0-1 1 0 0,0 1-1 0 0,0-1 1 0 0,0 0-1 0 0,0 1 1 0 0,0-1-1 0 0,0 1 0 0 0,0-1 1 0 0,-1 1-1 0 0,12 39 853 0 0,-1-2-829 0 0,-8-34-223 0 0,0 0-1 0 0,0 0 0 0 0,1 0 0 0 0,-1-1 1 0 0,1 1-1 0 0,0-1 0 0 0,0 1 0 0 0,0-1 1 0 0,7 6-1 0 0,-9-9-21 0 0,0 1-1 0 0,1 0 1 0 0,-1 0 0 0 0,0 0-1 0 0,1-1 1 0 0,-1 1 0 0 0,1-1-1 0 0,-1 1 1 0 0,1-1 0 0 0,-1 0-1 0 0,1 1 1 0 0,-1-1 0 0 0,1 0 0 0 0,-1 0-1 0 0,1 0 1 0 0,-1 0 0 0 0,1 0-1 0 0,0 0 1 0 0,-1-1 0 0 0,1 1-1 0 0,-1-1 1 0 0,1 1 0 0 0,-1-1-1 0 0,0 1 1 0 0,1-1 0 0 0,-1 0 0 0 0,1 1-1 0 0,-1-1 1 0 0,2-2 0 0 0,22-17-185 0 0,54-41-430 0 0,-72 56 713 0 0,1 0 1 0 0,0 0-1 0 0,0 1 1 0 0,1 0-1 0 0,-1 1 1 0 0,1-1-1 0 0,0 2 1 0 0,10-3-1 0 0,-19 5-56 0 0,1 0 0 0 0,0 0 0 0 0,0 0 0 0 0,-1 0 0 0 0,1 0 0 0 0,0 0 0 0 0,-1 0 0 0 0,1 1 0 0 0,0-1 0 0 0,0 0 0 0 0,-1 0 0 0 0,1 1 0 0 0,0-1 0 0 0,-1 0 0 0 0,1 1 0 0 0,0-1 0 0 0,-1 0 0 0 0,1 1 0 0 0,-1-1 0 0 0,1 1 0 0 0,-1-1 0 0 0,1 1 0 0 0,-1-1 0 0 0,1 1 0 0 0,-1 0 0 0 0,1-1 0 0 0,-1 2 0 0 0,10 23-2233 0 0,-10-22 1447 0 0,1 0-1 0 0,-1 0 1 0 0,1 0 0 0 0,0 0-1 0 0,0 0 1 0 0,0-1 0 0 0,1 1-1 0 0,-1 0 1 0 0,1-1-1 0 0,-1 1 1 0 0,1-1 0 0 0,0 1-1 0 0,0-1 1 0 0,0 0 0 0 0,0 0-1 0 0,4 3 1 0 0,4 0-2894 0 0,-4-5 2634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0:10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53 8249 0 0,'5'-4'85'0'0,"24"-26"4108"0"0,-27 17-1478 0 0,-3 12-2619 0 0,0 1 0 0 0,0-1 0 0 0,0 1 0 0 0,1-1 0 0 0,-1 1 0 0 0,0-1 0 0 0,0 1 0 0 0,0 0 1 0 0,0-1-1 0 0,0 1 0 0 0,0 0 0 0 0,0 0 0 0 0,0 0 0 0 0,0-1 0 0 0,0 1 0 0 0,0 0 0 0 0,-2 1 1 0 0,-1 0 73 0 0,0 0 1 0 0,0 0-1 0 0,0 0 1 0 0,1 1-1 0 0,-1-1 1 0 0,0 1 0 0 0,1 0-1 0 0,-1 0 1 0 0,1 1-1 0 0,-5 4 1 0 0,-32 27 255 0 0,39-32-446 0 0,-3 1 34 0 0,1 0 1 0 0,-1 0-1 0 0,1 0 1 0 0,0 0-1 0 0,0 1 1 0 0,0-1-1 0 0,0 1 1 0 0,1 0-1 0 0,-1 0 0 0 0,1 0 1 0 0,0 0-1 0 0,1 0 1 0 0,-1 0-1 0 0,1 1 1 0 0,-1-1-1 0 0,0 7 1 0 0,2-10-121 0 0,1 0 0 0 0,-1 0 0 0 0,0 0 0 0 0,1-1 0 0 0,-1 1 1 0 0,1 0-1 0 0,-1 0 0 0 0,1-1 0 0 0,0 1 0 0 0,-1 0 0 0 0,1-1 0 0 0,-1 1 1 0 0,1 0-1 0 0,0-1 0 0 0,0 1 0 0 0,-1-1 0 0 0,1 1 0 0 0,0-1 0 0 0,0 1 0 0 0,0-1 1 0 0,0 0-1 0 0,-1 0 0 0 0,1 1 0 0 0,0-1 0 0 0,0 0 0 0 0,0 0 0 0 0,0 0 0 0 0,0 0 1 0 0,0 0-1 0 0,1 0 0 0 0,36 1-4447 0 0,-30-1 3437 0 0,0-1 541 0 0,0 1 1 0 0,-1-2-1 0 0,1 1 0 0 0,0-1 0 0 0,0 0 1 0 0,-1 0-1 0 0,1-1 0 0 0,-1 0 1 0 0,0 0-1 0 0,13-9 0 0 0,2-4 1830 0 0,38-33 0 0 0,-26 24 8834 0 0,-33 36-7248 0 0,-8 28-2275 0 0,2-9-197 0 0,4-27-507 0 0,1 1 0 0 0,0 0 0 0 0,0-1 0 0 0,0 1 0 0 0,1-1 0 0 0,-1 1-1 0 0,1-1 1 0 0,0 1 0 0 0,0-1 0 0 0,0 0 0 0 0,1 1 0 0 0,-1-1 0 0 0,1 0 0 0 0,-1 0 0 0 0,1 0 0 0 0,0 0 0 0 0,0 0 0 0 0,5 5 0 0 0,13 4-4181 0 0,7-8-3584 0 0,-17-4 6242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0:11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34 11769 0 0,'-49'-34'992'0'0,"100"60"-5376"0"0,13 6 2649 0 0,-52-25 2452 0 0,-1 1 1 0 0,0 0-1 0 0,16 15 0 0 0,-13-8 655 0 0,-12-13-958 0 0,0 0 1 0 0,0 1-1 0 0,0-1 0 0 0,0 0 0 0 0,0 0 1 0 0,0 0-1 0 0,1 0 0 0 0,-1-1 1 0 0,1 1-1 0 0,-1-1 0 0 0,1 1 1 0 0,-1-1-1 0 0,1 0 0 0 0,0 0 0 0 0,0 0 1 0 0,0 0-1 0 0,0-1 0 0 0,0 1 1 0 0,0-1-1 0 0,5 1 0 0 0,-6-2-428 0 0,1 0-1 0 0,-1 0 1 0 0,0 0 0 0 0,0-1-1 0 0,1 1 1 0 0,-1 0-1 0 0,0-1 1 0 0,0 0 0 0 0,0 1-1 0 0,-1-1 1 0 0,1 0-1 0 0,0 0 1 0 0,-1 0 0 0 0,1 0-1 0 0,-1 0 1 0 0,0 0 0 0 0,0-1-1 0 0,1 1 1 0 0,-2 0-1 0 0,1-1 1 0 0,0 1 0 0 0,0-1-1 0 0,0-4 1 0 0,-3 7 25 0 0,0-1 0 0 0,0 1 0 0 0,0 0 0 0 0,-1 0 0 0 0,1 0 0 0 0,0 0 0 0 0,0 0 0 0 0,0 0 0 0 0,0 0 0 0 0,0 1 0 0 0,0-1 0 0 0,0 1 0 0 0,0 0 0 0 0,0-1 0 0 0,0 1 0 0 0,-2 1 0 0 0,-16 14-155 0 0,16-14 89 0 0,1 0 0 0 0,-1 0 0 0 0,0 1 0 0 0,1 0 0 0 0,-1 0 0 0 0,1 0 0 0 0,0 0-1 0 0,0 0 1 0 0,0 1 0 0 0,1-1 0 0 0,-1 1 0 0 0,1 0 0 0 0,0 0 0 0 0,0 0 0 0 0,0 0 0 0 0,0 0 0 0 0,1 0 0 0 0,0 0-1 0 0,0 1 1 0 0,-1 7 0 0 0,2-11-145 0 0,0-1 1 0 0,1 1-1 0 0,-1 0 0 0 0,1 0 0 0 0,0 0 0 0 0,-1-1 0 0 0,1 1 1 0 0,0 0-1 0 0,-1-1 0 0 0,1 1 0 0 0,0-1 0 0 0,0 1 0 0 0,0-1 1 0 0,-1 1-1 0 0,1-1 0 0 0,0 1 0 0 0,0-1 0 0 0,0 0 0 0 0,0 1 0 0 0,0-1 1 0 0,0 0-1 0 0,0 0 0 0 0,0 0 0 0 0,0 0 0 0 0,0 0 0 0 0,0 0 1 0 0,1 0-1 0 0,36 0-5747 0 0,-31 0 5218 0 0,3-1 108 0 0,0 0-1 0 0,0 0 1 0 0,-1-2-1 0 0,1 1 1 0 0,-1-1-1 0 0,16-7 1 0 0,53-32 731 0 0,-67 36 690 0 0,24-17 852 0 0,-34 22-1363 0 0,1-1 0 0 0,-1 1 0 0 0,0 0 0 0 0,1 0 0 0 0,-1-1 0 0 0,0 1 0 0 0,0-1-1 0 0,1 1 1 0 0,-1-1 0 0 0,-1 1 0 0 0,1-1 0 0 0,0 0 0 0 0,0 0 0 0 0,-1 1 0 0 0,1-1 0 0 0,0 0 0 0 0,-1-2 0 0 0,-54 4 5648 0 0,49 2-5869 0 0,2-1-57 0 0,0 0-1 0 0,0 0 0 0 0,0 0 0 0 0,0 1 1 0 0,0-1-1 0 0,0 1 0 0 0,1 0 1 0 0,-1 0-1 0 0,-4 4 0 0 0,10-3 5 0 0,1-1 1 0 0,0 1-1 0 0,-1-1 0 0 0,1 0 0 0 0,0 0 0 0 0,1-1 1 0 0,-1 1-1 0 0,6 1 0 0 0,-4-2 24 0 0,-3 0 56 0 0,0 0-1 0 0,-1 0 1 0 0,1 1-1 0 0,0-1 1 0 0,-1 1-1 0 0,1-1 0 0 0,0 1 1 0 0,-1 0-1 0 0,0 0 1 0 0,1 0-1 0 0,1 3 1 0 0,-3-4 15 0 0,0 1 0 0 0,0-1 0 0 0,-1 0-1 0 0,1 0 1 0 0,-1 1 0 0 0,1-1 0 0 0,-1 0 0 0 0,1 1 0 0 0,-1-1 0 0 0,0 0 0 0 0,0 1 0 0 0,1-1 0 0 0,-1 1-1 0 0,0-1 1 0 0,0 0 0 0 0,-1 1 0 0 0,1-1 0 0 0,0 2 0 0 0,-2 1-133 0 0,0 1 1 0 0,0-1 0 0 0,0 0-1 0 0,0 0 1 0 0,-1-1-1 0 0,1 1 1 0 0,-1 0-1 0 0,0-1 1 0 0,0 0-1 0 0,0 1 1 0 0,-1-1 0 0 0,1-1-1 0 0,-6 4 1 0 0,-7 7-2250 0 0,-3 1-2025 0 0,6-6-1571 0 0,7-5 4099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0:12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15 10093 0 0,'-5'-2'353'0'0,"-1"-1"-1"0"0,0 1 1 0 0,0 0 0 0 0,0 0-1 0 0,0 1 1 0 0,0 0 0 0 0,-1 0 0 0 0,1 0-1 0 0,0 1 1 0 0,0 0 0 0 0,-1 0-1 0 0,1 1 1 0 0,0 0 0 0 0,0 0 0 0 0,0 0-1 0 0,0 1 1 0 0,0 0 0 0 0,0 0-1 0 0,0 0 1 0 0,0 1 0 0 0,1 0-1 0 0,-10 6 1 0 0,-6 4 112 0 0,1 1-1 0 0,0 1 1 0 0,2 1-1 0 0,-26 28 1 0 0,38-39-432 0 0,1 0-1 0 0,0 0 1 0 0,0 1 0 0 0,1 0-1 0 0,-1 0 1 0 0,1 0 0 0 0,0 0-1 0 0,1 1 1 0 0,0 0 0 0 0,0-1-1 0 0,0 1 1 0 0,1 1 0 0 0,-2 8-1 0 0,4-16-37 0 0,0 0 1 0 0,1 0-1 0 0,-1 1 0 0 0,0-1 0 0 0,1 0 0 0 0,-1 0 0 0 0,0 1 1 0 0,1-1-1 0 0,-1 0 0 0 0,1 0 0 0 0,-1 0 0 0 0,0 0 0 0 0,1 1 0 0 0,-1-1 1 0 0,1 0-1 0 0,-1 0 0 0 0,0 0 0 0 0,1 0 0 0 0,-1 0 0 0 0,1 0 1 0 0,-1 0-1 0 0,0 0 0 0 0,1 0 0 0 0,-1 0 0 0 0,1 0 0 0 0,-1-1 1 0 0,0 1-1 0 0,1 0 0 0 0,-1 0 0 0 0,0 0 0 0 0,1 0 0 0 0,-1-1 0 0 0,1 1 1 0 0,-1 0-1 0 0,0 0 0 0 0,0-1 0 0 0,1 0 0 0 0,20-9-238 0 0,-18 8 177 0 0,18-10-22 0 0,0-1 0 0 0,-1-1 0 0 0,0-1 0 0 0,-2 0 0 0 0,1-2 0 0 0,20-24 0 0 0,-39 41 113 0 0,0 0-1 0 0,0 1 0 0 0,0-1 0 0 0,0 0 0 0 0,0 0 0 0 0,0 0 0 0 0,0 0 0 0 0,0 0 0 0 0,0 0 1 0 0,0 0-1 0 0,0 0 0 0 0,0 0 0 0 0,0 0 0 0 0,0 1 0 0 0,0-1 0 0 0,0 0 0 0 0,1 0 0 0 0,-1 0 0 0 0,0 0 1 0 0,0 0-1 0 0,0 0 0 0 0,0 0 0 0 0,0 0 0 0 0,0 0 0 0 0,0 0 0 0 0,0 0 0 0 0,0 0 0 0 0,1 0 0 0 0,-1 0 1 0 0,0 0-1 0 0,0 0 0 0 0,0 0 0 0 0,0 0 0 0 0,0 0 0 0 0,0 0 0 0 0,0 0 0 0 0,0 0 0 0 0,-7 20-86 0 0,-4 8-419 0 0,10-23 68 0 0,0-1 1 0 0,1 1 0 0 0,0 0-1 0 0,0-1 1 0 0,0 1 0 0 0,1-1 0 0 0,-1 1-1 0 0,1-1 1 0 0,0 1 0 0 0,4 8-1 0 0,-5-12 379 0 0,1 0 0 0 0,-1 0-1 0 0,1 1 1 0 0,-1-1-1 0 0,1 0 1 0 0,0 0-1 0 0,0 0 1 0 0,0 0-1 0 0,0 0 1 0 0,-1 0-1 0 0,1 0 1 0 0,0 0 0 0 0,1 0-1 0 0,-1 0 1 0 0,0-1-1 0 0,0 1 1 0 0,0 0-1 0 0,0-1 1 0 0,1 1-1 0 0,-1-1 1 0 0,0 1-1 0 0,1-1 1 0 0,-1 0 0 0 0,0 1-1 0 0,1-1 1 0 0,-1 0-1 0 0,0 0 1 0 0,1 0-1 0 0,-1 0 1 0 0,0 0-1 0 0,1 0 1 0 0,-1-1 0 0 0,0 1-1 0 0,1 0 1 0 0,-1-1-1 0 0,0 1 1 0 0,0-1-1 0 0,1 1 1 0 0,-1-1-1 0 0,0 1 1 0 0,0-1-1 0 0,2-1 1 0 0,9-6 543 0 0,-1-1 1 0 0,0 1-1 0 0,-1-2 1 0 0,1 1-1 0 0,13-19 0 0 0,25-23 1896 0 0,-49 51-2336 0 0,0 0 0 0 0,0 0 0 0 0,0 0 0 0 0,0 0 0 0 0,0-1 0 0 0,1 1-1 0 0,-1 0 1 0 0,0 0 0 0 0,0 0 0 0 0,0 0 0 0 0,0 0 0 0 0,0 0 0 0 0,1 0 0 0 0,-1 0 0 0 0,0-1 0 0 0,0 1 0 0 0,0 0-1 0 0,0 0 1 0 0,1 0 0 0 0,-1 0 0 0 0,0 0 0 0 0,0 0 0 0 0,0 0 0 0 0,0 0 0 0 0,1 0 0 0 0,-1 0 0 0 0,0 0 0 0 0,0 0-1 0 0,0 0 1 0 0,0 0 0 0 0,1 0 0 0 0,-1 1 0 0 0,0-1 0 0 0,0 0 0 0 0,0 0 0 0 0,0 0 0 0 0,0 0 0 0 0,1 0 0 0 0,-1 0-1 0 0,0 0 1 0 0,0 0 0 0 0,0 0 0 0 0,0 1 0 0 0,0-1 0 0 0,0 0 0 0 0,1 0 0 0 0,-1 0 0 0 0,0 0 0 0 0,0 0 0 0 0,0 1-1 0 0,2 14 1522 0 0,-6 32-1429 0 0,1-21-7 0 0,3-24-154 0 0,0 5 16 0 0,0 0 0 0 0,0 0 1 0 0,1-1-1 0 0,0 1 0 0 0,3 11 1 0 0,-4-17-66 0 0,1 1 0 0 0,0-1 1 0 0,-1 1-1 0 0,1-1 0 0 0,0 0 0 0 0,0 1 1 0 0,0-1-1 0 0,0 0 0 0 0,0 0 1 0 0,0 1-1 0 0,0-1 0 0 0,1 0 1 0 0,-1 0-1 0 0,0 0 0 0 0,1 0 1 0 0,-1-1-1 0 0,0 1 0 0 0,1 0 0 0 0,-1-1 1 0 0,1 1-1 0 0,-1-1 0 0 0,1 1 1 0 0,-1-1-1 0 0,1 1 0 0 0,0-1 1 0 0,-1 0-1 0 0,1 0 0 0 0,3 0 1 0 0,2-4-228 0 0,0 0 1 0 0,-1-1-1 0 0,1 1 1 0 0,-1-1-1 0 0,1-1 1 0 0,6-7 0 0 0,-11 11 176 0 0,23-22-1036 0 0,64-56-907 0 0,-78 72 2422 0 0,0 0 1 0 0,0 1-1 0 0,21-9 1 0 0,-31 15-359 0 0,-1 1 0 0 0,0 0 0 0 0,0 0 0 0 0,0 0 1 0 0,1 0-1 0 0,-1 0 0 0 0,0 0 0 0 0,0 0 0 0 0,0 0 0 0 0,1 0 0 0 0,-1 0 1 0 0,0 0-1 0 0,0 0 0 0 0,0 0 0 0 0,1 0 0 0 0,-1 0 0 0 0,0 0 1 0 0,0 0-1 0 0,0 0 0 0 0,1 0 0 0 0,-1 0 0 0 0,0 1 0 0 0,0-1 0 0 0,0 0 1 0 0,1 0-1 0 0,-1 0 0 0 0,0 0 0 0 0,0 0 0 0 0,0 0 0 0 0,0 1 0 0 0,0-1 1 0 0,1 0-1 0 0,-1 0 0 0 0,0 0 0 0 0,0 0 0 0 0,0 1 0 0 0,0-1 1 0 0,0 0-1 0 0,0 0 0 0 0,0 0 0 0 0,0 1 0 0 0,0-1 0 0 0,0 0 0 0 0,1 0 1 0 0,-1 17 345 0 0,-7 23-474 0 0,5-32 126 0 0,1-3-282 0 0,1-1-1 0 0,0 0 1 0 0,-1 0-1 0 0,2 1 1 0 0,-1-1-1 0 0,0 0 1 0 0,1 1-1 0 0,1 4 0 0 0,9 6-5008 0 0,11-7-4577 0 0,-16-6 8739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0:12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247 630 6845 0 0,'-1'0'127'0'0,"1"0"1"0"0,-1 0 0 0 0,1 0 0 0 0,-1 0 0 0 0,1 0-1 0 0,0 0 1 0 0,-1-1 0 0 0,1 1 0 0 0,-1 0 0 0 0,1 0-1 0 0,0 0 1 0 0,-1-1 0 0 0,1 1 0 0 0,-1 0 0 0 0,1-1-1 0 0,0 1 1 0 0,-1 0 0 0 0,1-1 0 0 0,0 1 0 0 0,0 0-1 0 0,-1-1 1 0 0,1 1 0 0 0,0 0 0 0 0,0-1 0 0 0,0 1-1 0 0,-1-1 1 0 0,1 1 0 0 0,0-1 0 0 0,0 1 0 0 0,0-1-1 0 0,0 1 1 0 0,0 0 0 0 0,0-1 0 0 0,0 1 0 0 0,0-1-1 0 0,0 1 1 0 0,0-1 0 0 0,0 1 0 0 0,0-1 0 0 0,0 1-1 0 0,0-1 1 0 0,0 1 0 0 0,1 0 0 0 0,-1-1 0 0 0,0 1-1 0 0,0-1 1 0 0,0 1 0 0 0,1 0 0 0 0,0-1 0 0 0,-25 16 637 0 0,0 2 0 0 0,2 1 0 0 0,0 0 0 0 0,1 2 0 0 0,-33 40 1 0 0,44-47-599 0 0,-31 38-221 0 0,38-47 213 0 0,1 0-1 0 0,-1 0 1 0 0,1 0 0 0 0,0 0-1 0 0,0 0 1 0 0,0 0-1 0 0,1 0 1 0 0,-1 1 0 0 0,1-1-1 0 0,-1 8 1 0 0,2-12 212 0 0,21-2-170 0 0,11-35-907 0 0,-3-1 0 0 0,0-1 0 0 0,-3-2 0 0 0,-1 0 0 0 0,-3-2 0 0 0,32-81 0 0 0,23-118-586 0 0,-67 198 1912 0 0,-2-1 0 0 0,-1-1 0 0 0,1-69 0 0 0,-8 114-570 0 0,0 1 0 0 0,0-1 0 0 0,1 1-1 0 0,-1-1 1 0 0,0 0 0 0 0,0 1 0 0 0,0-1 0 0 0,0 0-1 0 0,0 1 1 0 0,0-1 0 0 0,0 1 0 0 0,0-1 0 0 0,0 0 0 0 0,0 1-1 0 0,0-1 1 0 0,-1 0 0 0 0,1 1 0 0 0,0-1 0 0 0,0 1-1 0 0,-1-1 1 0 0,1 1 0 0 0,0-1 0 0 0,0 1 0 0 0,-1-1 0 0 0,1 1-1 0 0,-1-1 1 0 0,1 1 0 0 0,-1-1 0 0 0,1 1 0 0 0,0-1-1 0 0,-1 1 1 0 0,0 0 0 0 0,1-1 0 0 0,-1 1 0 0 0,1 0-1 0 0,-1-1 1 0 0,1 1 0 0 0,-1 0 0 0 0,0 0 0 0 0,1 0 0 0 0,-1-1-1 0 0,1 1 1 0 0,-1 0 0 0 0,0 0 0 0 0,1 0 0 0 0,-1 0-1 0 0,1 0 1 0 0,-1 0 0 0 0,0 0 0 0 0,1 1 0 0 0,-1-1-1 0 0,0 0 1 0 0,1 0 0 0 0,-2 1 0 0 0,-26 20 2221 0 0,16-5-2052 0 0,-1 0-1 0 0,2 1 1 0 0,0 1-1 0 0,2 0 1 0 0,-1 0-1 0 0,2 1 0 0 0,1 0 1 0 0,0 0-1 0 0,1 1 1 0 0,2 0-1 0 0,0 0 1 0 0,0 0-1 0 0,2 0 1 0 0,1 33-1 0 0,1-29-514 0 0,2-1 0 0 0,0 0 0 0 0,2 1 0 0 0,0-1 0 0 0,11 30 0 0 0,-9-35-804 0 0,1-1-1 0 0,1 1 0 0 0,1-1 0 0 0,0 0 0 0 0,1-1 0 0 0,22 26 0 0 0,-6-15-5558 0 0,-14-14 4263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0:13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268 595 7785 0 0,'-7'-11'2781'0'0,"5"9"-2173"0"0,1 0 0 0 0,-1-1 1 0 0,0 1-1 0 0,1 0 0 0 0,-1 0 0 0 0,0 0 0 0 0,0 0 0 0 0,0 1 0 0 0,-4-4 0 0 0,5 5-565 0 0,-1 0 1 0 0,1 0-1 0 0,0-1 1 0 0,-1 1-1 0 0,1 0 1 0 0,-1 0-1 0 0,1 0 1 0 0,0 0-1 0 0,-1 1 1 0 0,1-1-1 0 0,0 0 1 0 0,-1 0-1 0 0,1 1 0 0 0,0-1 1 0 0,0 1-1 0 0,-1-1 1 0 0,1 1-1 0 0,0 0 1 0 0,0-1-1 0 0,0 1 1 0 0,0 0-1 0 0,0 0 1 0 0,-1 0-1 0 0,2 0 0 0 0,-2 1 1 0 0,-28 22 274 0 0,1 1-1 0 0,2 2 1 0 0,1 0-1 0 0,1 2 1 0 0,-31 45-1 0 0,55-72-130 0 0,-1 0 0 0 0,1 1 0 0 0,-1-1 0 0 0,1 0 0 0 0,0 1-1 0 0,0-1 1 0 0,0 1 0 0 0,0-1 0 0 0,1 1 0 0 0,-2 4 0 0 0,9-7 861 0 0,10-15-1661 0 0,6-12 128 0 0,-1-1 0 0 0,-1-1 0 0 0,-2-1-1 0 0,0-1 1 0 0,-3-1 0 0 0,17-42 0 0 0,62-209-3030 0 0,-87 257 3412 0 0,-4 12 127 0 0,13-43 1571 0 0,18-106 1 0 0,-54 193-734 0 0,1 14-1042 0 0,2 2 0 0 0,2 0 0 0 0,2 0 0 0 0,2 1 0 0 0,2 0 0 0 0,2 1 0 0 0,2 0 0 0 0,3 47 0 0 0,2-77-148 0 0,0-1 1 0 0,2 0-1 0 0,8 34 0 0 0,-11-49 343 0 0,1 0-1 0 0,-1-1 1 0 0,1 1-1 0 0,0 0 0 0 0,0-1 1 0 0,0 1-1 0 0,0 0 1 0 0,0-1-1 0 0,0 1 0 0 0,1-1 1 0 0,-1 1-1 0 0,0-1 1 0 0,1 0-1 0 0,-1 0 0 0 0,1 0 1 0 0,-1 1-1 0 0,1-1 1 0 0,0-1-1 0 0,-1 1 0 0 0,1 0 1 0 0,0 0-1 0 0,0-1 1 0 0,0 1-1 0 0,3 0 0 0 0,-1-1 56 0 0,1 0-1 0 0,-1 0 0 0 0,1 0 1 0 0,-1-1-1 0 0,1 1 0 0 0,-1-1 1 0 0,1 0-1 0 0,-1-1 0 0 0,1 1 0 0 0,4-3 1 0 0,3-2-36 0 0,0 0 0 0 0,-1-1 1 0 0,1-1-1 0 0,-1 1 1 0 0,-1-1-1 0 0,17-17 0 0 0,-18 15-198 0 0,-3 5 187 0 0,-1-1 0 0 0,0 1 1 0 0,0-1-1 0 0,0 0 0 0 0,-1-1 1 0 0,0 1-1 0 0,0-1 0 0 0,0 1 1 0 0,-1-1-1 0 0,0 0 0 0 0,0-1 1 0 0,-1 1-1 0 0,2-10 0 0 0,-4 16 8 0 0,-1 1 0 0 0,1-1-1 0 0,0 1 1 0 0,-1 0 0 0 0,1-1 0 0 0,-1 1-1 0 0,1-1 1 0 0,-1 1 0 0 0,1 0-1 0 0,-1 0 1 0 0,1-1 0 0 0,-1 1 0 0 0,1 0-1 0 0,-1 0 1 0 0,1-1 0 0 0,-1 1-1 0 0,0 0 1 0 0,1 0 0 0 0,-1 0 0 0 0,1 0-1 0 0,-1 0 1 0 0,0 0 0 0 0,1 0-1 0 0,-1 0 1 0 0,1 0 0 0 0,-1 0 0 0 0,1 1-1 0 0,-1-1 1 0 0,0 0 0 0 0,1 0-1 0 0,-1 0 1 0 0,1 1 0 0 0,-1-1 0 0 0,1 0-1 0 0,-1 1 1 0 0,0 0 0 0 0,-22 9 645 0 0,9 1-237 0 0,-11 10 362 0 0,1 0-1 0 0,-36 42 0 0 0,54-55-707 0 0,1-1 0 0 0,-1 1 0 0 0,1 0 0 0 0,1 1 0 0 0,0-1 0 0 0,0 1 1 0 0,0 0-1 0 0,1 0 0 0 0,0 0 0 0 0,1 0 0 0 0,0 0 0 0 0,1 1 0 0 0,-1 15 0 0 0,2-23-151 0 0,1-1 0 0 0,0 1 0 0 0,-1-1 0 0 0,1 0 0 0 0,0 0 0 0 0,0 1 0 0 0,0-1 0 0 0,0 0 0 0 0,0 0 0 0 0,0 0 0 0 0,0 0 0 0 0,0 0 0 0 0,0 0 0 0 0,0 0 0 0 0,1 0 0 0 0,-1 0 0 0 0,0-1 0 0 0,1 1 0 0 0,-1 0 0 0 0,0-1 0 0 0,1 1 0 0 0,-1-1 0 0 0,1 0 0 0 0,-1 1 0 0 0,1-1 0 0 0,-1 0 0 0 0,3 0 0 0 0,43 4-3704 0 0,-35-4 1960 0 0,1-1 0 0 0,0 0-1 0 0,-1-1 1 0 0,1 0-1 0 0,17-6 1 0 0,-11 2-203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0:1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29 5040 0 0,'4'0'707'0'0,"-1"1"-1"0"0,1-1 0 0 0,0-1 0 0 0,-1 1 0 0 0,1 0 0 0 0,0-1 0 0 0,-1 0 1 0 0,1 0-1 0 0,-1 0 0 0 0,1 0 0 0 0,-1-1 0 0 0,0 1 0 0 0,1-1 0 0 0,-1 0 0 0 0,0 0 1 0 0,0 0-1 0 0,0 0 0 0 0,4-4 0 0 0,-6 1-32 0 0,-14 14-407 0 0,-19 16-61 0 0,13-9-105 0 0,1 2-1 0 0,1 0 1 0 0,0 1 0 0 0,2 1 0 0 0,0 0-1 0 0,1 1 1 0 0,1 0 0 0 0,-13 31 0 0 0,25-51-80 0 0,0 1 0 0 0,0 0 0 0 0,1 0 0 0 0,-1 0 1 0 0,1-1-1 0 0,-1 1 0 0 0,1 0 0 0 0,-1 0 0 0 0,1 0 1 0 0,0 0-1 0 0,0 0 0 0 0,0 0 0 0 0,0 0 1 0 0,1 0-1 0 0,-1-1 0 0 0,0 1 0 0 0,1 0 0 0 0,-1 0 1 0 0,1 0-1 0 0,0 0 0 0 0,1 3 0 0 0,0-4-182 0 0,-1 0 0 0 0,1 0 0 0 0,0 1 0 0 0,-1-1 0 0 0,1 0 0 0 0,0-1-1 0 0,0 1 1 0 0,-1 0 0 0 0,1 0 0 0 0,0-1 0 0 0,0 1 0 0 0,0-1 0 0 0,0 0-1 0 0,0 1 1 0 0,0-1 0 0 0,0 0 0 0 0,3 0 0 0 0,11-2-2141 0 0,-1 0 0 0 0,1 0 1 0 0,-1-2-1 0 0,18-6 0 0 0,-25 8 683 0 0,9-3 166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58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28 5793 0 0,'13'-10'1232'0'0,"3"-2"4800"0"0,-16 8-3493 0 0,-11 2-1657 0 0,-46 34-173 0 0,36-22-525 0 0,1 2 1 0 0,0 0-1 0 0,1 2 1 0 0,0 0-1 0 0,1 1 1 0 0,-32 33-1 0 0,49-47-168 0 0,1-1-1 0 0,0 0 1 0 0,-1 1-1 0 0,1-1 1 0 0,0 1-1 0 0,-1-1 1 0 0,1 0-1 0 0,0 1 1 0 0,0-1-1 0 0,0 1 1 0 0,-1-1-1 0 0,1 1 1 0 0,0-1-1 0 0,0 1 1 0 0,0-1-1 0 0,0 0 1 0 0,0 1-1 0 0,0-1 1 0 0,0 1-1 0 0,0-1 1 0 0,0 1-1 0 0,0-1 1 0 0,0 1-1 0 0,0-1 1 0 0,0 1 0 0 0,0-1-1 0 0,1 1 1 0 0,-1-1-1 0 0,0 1 1 0 0,0-1-1 0 0,0 0 1 0 0,1 1-1 0 0,-1-1 1 0 0,1 1-1 0 0,20 11 195 0 0,38 0-179 0 0,-46-10 36 0 0,4 1-68 0 0,29 6-61 0 0,-44-9 105 0 0,0 1 0 0 0,-1-1-1 0 0,1 1 1 0 0,0-1 0 0 0,0 1-1 0 0,-1 0 1 0 0,1-1 0 0 0,0 1-1 0 0,-1 0 1 0 0,1 0 0 0 0,-1 0-1 0 0,0 0 1 0 0,1 1 0 0 0,-1-1-1 0 0,0 0 1 0 0,1 1 0 0 0,-1-1-1 0 0,1 3 1 0 0,-2-2-27 0 0,0 0 0 0 0,0 1 1 0 0,0-1-1 0 0,0 0 0 0 0,-1 1 0 0 0,1-1 0 0 0,-1 0 0 0 0,0 1 1 0 0,1-1-1 0 0,-1 0 0 0 0,0 0 0 0 0,0 0 0 0 0,-1 0 0 0 0,1 0 0 0 0,0 0 1 0 0,-1 0-1 0 0,1 0 0 0 0,-1 0 0 0 0,1-1 0 0 0,-1 1 0 0 0,-3 2 1 0 0,-45 36-693 0 0,43-36 431 0 0,-40 33-2382 0 0,27-21-1206 0 0,0-1-4179 0 0,18-12 6584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0:17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54 5424 0 0,'10'-12'1274'0'0,"-21"13"1983"0"0,-21 14 13 0 0,15-6-2639 0 0,0 1 1 0 0,1 1-1 0 0,0 0 0 0 0,1 1 1 0 0,1 1-1 0 0,-19 20 1 0 0,21-17-202 0 0,24-24-319 0 0,39-35-132 0 0,-41 35 132 0 0,-9 7 50 0 0,0 0 0 0 0,0 0 0 0 0,0 0 0 0 0,0 1 0 0 0,0-1-1 0 0,0 0 1 0 0,0 1 0 0 0,0-1 0 0 0,0 1 0 0 0,0-1 0 0 0,0 1 0 0 0,0-1-1 0 0,1 1 1 0 0,-1 0 0 0 0,0 0 0 0 0,0-1 0 0 0,0 1 0 0 0,1 0 0 0 0,-1 0-1 0 0,0 0 1 0 0,0 0 0 0 0,1 1 0 0 0,-1-1 0 0 0,2 1 0 0 0,22 19 1981 0 0,5 5-2130 0 0,-21-21-293 0 0,0 0 0 0 0,0-1 1 0 0,0 0-1 0 0,0 0 0 0 0,1-1 0 0 0,-1-1 0 0 0,13 1 0 0 0,38-1-5557 0 0,-46-1 3554 0 0,-12 0 1911 0 0,0 0 0 0 0,0 0 0 0 0,0-1-1 0 0,0 1 1 0 0,1-1 0 0 0,-1 1 0 0 0,0-1 0 0 0,0 0-1 0 0,0 0 1 0 0,0 0 0 0 0,0 0 0 0 0,0 0 0 0 0,-1 0-1 0 0,1-1 1 0 0,0 1 0 0 0,-1-1 0 0 0,1 1 0 0 0,-1-1-1 0 0,1 1 1 0 0,-1-1 0 0 0,0 0 0 0 0,1 0 0 0 0,-1 0-1 0 0,0 0 1 0 0,0 0 0 0 0,-1 0 0 0 0,2-2 0 0 0,6-29 49 0 0,-6 2 4979 0 0,-2 28-4241 0 0,1 3-205 0 0,-1-1 0 0 0,0 0 0 0 0,0 1 0 0 0,0-1 0 0 0,1 1 0 0 0,-1-1 0 0 0,0 0 0 0 0,0 1 0 0 0,0-1 0 0 0,0 0 0 0 0,0 1 0 0 0,0-1 0 0 0,0 0 0 0 0,-1 1 0 0 0,1-1 0 0 0,0 0 0 0 0,0 1 0 0 0,0-1 0 0 0,-1 1 0 0 0,1-1 0 0 0,0 0 0 0 0,-1 1 0 0 0,1-1 0 0 0,0 1 0 0 0,-1-1 1 0 0,1 1-1 0 0,-1-1 0 0 0,1 1 0 0 0,-1-1 0 0 0,1 1 0 0 0,-1 0 0 0 0,1-1 0 0 0,-1 1 0 0 0,1 0 0 0 0,-1-1 0 0 0,1 1 0 0 0,-1 0 0 0 0,0 0 0 0 0,1-1 0 0 0,-1 1 0 0 0,0 0 0 0 0,1 0 0 0 0,-1 0 0 0 0,0 0 0 0 0,1 0 0 0 0,-1 0 0 0 0,1 0 0 0 0,-2 0 0 0 0,2 1-94 0 0,-1-1-1 0 0,1 1 1 0 0,0 0-1 0 0,-1 0 1 0 0,1-1-1 0 0,0 1 1 0 0,0 0-1 0 0,-1 0 1 0 0,1-1-1 0 0,0 1 1 0 0,0 0 0 0 0,0 0-1 0 0,0 0 1 0 0,0-1-1 0 0,0 1 1 0 0,0 0-1 0 0,0 0 1 0 0,1-1-1 0 0,-1 1 1 0 0,0 0-1 0 0,0 0 1 0 0,1-1 0 0 0,-1 1-1 0 0,0 0 1 0 0,1-1-1 0 0,-1 1 1 0 0,0 0-1 0 0,1-1 1 0 0,-1 1-1 0 0,1 0 1 0 0,0-1-1 0 0,-1 1 1 0 0,1-1 0 0 0,-1 1-1 0 0,1-1 1 0 0,0 1-1 0 0,-1-1 1 0 0,1 0-1 0 0,1 1 1 0 0,3-1 55 0 0,1 0-1 0 0,-1-1 1 0 0,1 1 0 0 0,-1-1-1 0 0,1 0 1 0 0,-1-1 0 0 0,0 1 0 0 0,1-1-1 0 0,-1 0 1 0 0,0-1 0 0 0,0 1 0 0 0,0-1-1 0 0,8-6 1 0 0,5-4-188 0 0,-13 8 5 0 0,0 1 0 0 0,0 0 0 0 0,1 0 0 0 0,0 1 0 0 0,0-1 0 0 0,0 1 0 0 0,0 0 0 0 0,0 1-1 0 0,9-3 1 0 0,-13 10 32 0 0,-1 0 0 0 0,0 0 0 0 0,0 0 0 0 0,0 0 0 0 0,-1 0 0 0 0,0 1 0 0 0,0-1 0 0 0,-1 7 0 0 0,1-7 8 0 0,-2 17 13 0 0,-1 0 0 0 0,-1 0-1 0 0,0-1 1 0 0,-10 25 0 0 0,-3 16 45 0 0,-46 171-742 0 0,54-209 545 0 0,0-1-1 0 0,-2 0 1 0 0,0-1-1 0 0,-1 0 1 0 0,-2-1-1 0 0,0-1 1 0 0,-27 31 0 0 0,39-49 128 0 0,0 0 1 0 0,0 0-1 0 0,0 0 0 0 0,0-1 1 0 0,0 1-1 0 0,0 0 1 0 0,0-1-1 0 0,-1 0 1 0 0,1 1-1 0 0,-1-1 1 0 0,1 0-1 0 0,-1 0 1 0 0,1 0-1 0 0,-1-1 1 0 0,0 1-1 0 0,1-1 1 0 0,-4 1-1 0 0,5-1-11 0 0,-1-1 1 0 0,1 1-1 0 0,-1-1 1 0 0,1 0-1 0 0,0 1 0 0 0,0-1 1 0 0,-1 0-1 0 0,1 0 0 0 0,0 0 1 0 0,0 0-1 0 0,0 0 1 0 0,0 0-1 0 0,0 0 0 0 0,0 0 1 0 0,0 0-1 0 0,0 0 0 0 0,0-1 1 0 0,1 1-1 0 0,-1 0 1 0 0,0-1-1 0 0,1 1 0 0 0,-1 0 1 0 0,1-1-1 0 0,0 1 1 0 0,-1-1-1 0 0,1 1 0 0 0,0-1 1 0 0,0 1-1 0 0,0-1 0 0 0,0 1 1 0 0,0-1-1 0 0,0-1 1 0 0,1-7-54 0 0,-1 0 0 0 0,1 0 1 0 0,1 1-1 0 0,0-1 1 0 0,0 0-1 0 0,1 1 1 0 0,0 0-1 0 0,8-15 0 0 0,43-74-1336 0 0,-41 76 952 0 0,14-22-478 0 0,3 1 0 0 0,1 2 0 0 0,2 0 0 0 0,45-41 0 0 0,4 11-3149 0 0,6 12-3598 0 0,-61 44 5910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0:17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92 123 6121 0 0,'-8'8'349'0'0,"1"0"0"0"0,-1 1 0 0 0,2 0 1 0 0,-1 1-1 0 0,1-1 0 0 0,-7 16 1 0 0,-11 32 7789 0 0,24-57-8033 0 0,1 0 0 0 0,-1 0 0 0 0,0 1 0 0 0,0-1 1 0 0,0 0-1 0 0,0 0 0 0 0,0 1 0 0 0,0-1 0 0 0,0 0 0 0 0,0 1 0 0 0,0-1 0 0 0,0 0 1 0 0,0 0-1 0 0,0 1 0 0 0,0-1 0 0 0,0 0 0 0 0,-1 1 0 0 0,1-1 0 0 0,0 0 0 0 0,0 0 1 0 0,0 1-1 0 0,0-1 0 0 0,0 0 0 0 0,-1 0 0 0 0,1 0 0 0 0,0 1 0 0 0,0-1 0 0 0,0 0 1 0 0,-1 0-1 0 0,1 0 0 0 0,0 1 0 0 0,0-1 0 0 0,0 0 0 0 0,-1 0 0 0 0,1 0 0 0 0,0 0 1 0 0,-1 0-1 0 0,1 0 0 0 0,0 0 0 0 0,0 0 0 0 0,-1 1 0 0 0,1-1 0 0 0,0 0 0 0 0,0 0 1 0 0,-1 0-1 0 0,1 0 0 0 0,0 0 0 0 0,-1 0 0 0 0,1-1 0 0 0,0 1 0 0 0,-1 0 0 0 0,-3-19 1087 0 0,5-30-1651 0 0,6 34-116 0 0,-1 0 0 0 0,2 0-1 0 0,0 1 1 0 0,1 0 0 0 0,0 0 0 0 0,1 1-1 0 0,14-14 1 0 0,-16 19-649 0 0,0 0 0 0 0,1 1 0 0 0,0 0 0 0 0,17-10 0 0 0,-19 13 13 0 0,0 1 1 0 0,0-1-1 0 0,1 2 0 0 0,-1-1 0 0 0,1 1 0 0 0,0 0 0 0 0,10-1 0 0 0,-9 3-72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0:18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86 493 7669 0 0,'1'1'159'0'0,"0"0"1"0"0,0 0-1 0 0,0 0 0 0 0,0 0 1 0 0,0 0-1 0 0,0 1 1 0 0,0-1-1 0 0,0 0 1 0 0,-1 0-1 0 0,1 1 0 0 0,0-1 1 0 0,-1 0-1 0 0,1 1 1 0 0,-1-1-1 0 0,0 1 1 0 0,1-1-1 0 0,-1 1 0 0 0,0-1 1 0 0,0 1-1 0 0,0-1 1 0 0,0 1-1 0 0,0-1 1 0 0,0 1-1 0 0,0-1 0 0 0,0 1 1 0 0,-1-1-1 0 0,1 0 1 0 0,-1 1-1 0 0,1-1 1 0 0,-1 1-1 0 0,1-1 1 0 0,-1 0-1 0 0,0 1 0 0 0,0-1 1 0 0,-1 2-1 0 0,-39 59 2923 0 0,27-43-2763 0 0,11-15-359 0 0,-1 1 266 0 0,1 0 0 0 0,-1 0 0 0 0,1 1 0 0 0,0-1-1 0 0,0 1 1 0 0,0-1 0 0 0,1 1 0 0 0,0 0 0 0 0,0 0 0 0 0,-1 9 0 0 0,3-15-134 0 0,7-2-99 0 0,0 0 1 0 0,-1-1 0 0 0,1 0-1 0 0,-1-1 1 0 0,0 1 0 0 0,0-1-1 0 0,0 0 1 0 0,0-1-1 0 0,-1 0 1 0 0,10-9 0 0 0,13-10 6 0 0,-25 21 214 0 0,1 1 0 0 0,-1-1 0 0 0,1 1 1 0 0,0 0-1 0 0,0 0 0 0 0,0 0 0 0 0,0 0 1 0 0,0 1-1 0 0,0-1 0 0 0,0 1 0 0 0,8-1 274 0 0,-12 4-379 0 0,1 0-1 0 0,-1-1 0 0 0,1 1 1 0 0,0 0-1 0 0,0 0 1 0 0,0-1-1 0 0,0 1 1 0 0,0 0-1 0 0,0-1 1 0 0,0 1-1 0 0,1-1 1 0 0,-1 1-1 0 0,1-1 1 0 0,-1 0-1 0 0,1 0 1 0 0,-1 0-1 0 0,1 1 1 0 0,0-1-1 0 0,-1-1 0 0 0,1 1 1 0 0,0 0-1 0 0,0 0 1 0 0,3 0-1 0 0,-3 0-45 0 0,1 0 0 0 0,-1 0-1 0 0,1 0 1 0 0,0 0 0 0 0,-1-1-1 0 0,1 1 1 0 0,0-1 0 0 0,0 0-1 0 0,0 0 1 0 0,-1 0-1 0 0,1 0 1 0 0,0 0 0 0 0,0-1-1 0 0,-1 1 1 0 0,7-2 0 0 0,7-10-140 0 0,-1 0 1 0 0,0-1-1 0 0,0-1 0 0 0,-1 0 1 0 0,-1-1-1 0 0,0 0 1 0 0,-2-1-1 0 0,1 0 1 0 0,9-21-1 0 0,14-29-803 0 0,26-74 0 0 0,-49 112 757 0 0,14-38 82 0 0,20-83 0 0 0,-45 149 47 0 0,-1-1 0 0 0,1 0-1 0 0,-1 0 1 0 0,0 1 0 0 0,1-1 0 0 0,-1 0 0 0 0,0 0 0 0 0,1 1 0 0 0,-1-1 0 0 0,0 0 0 0 0,0 0 0 0 0,0 0-1 0 0,0 1 1 0 0,0-1 0 0 0,0 0 0 0 0,0 0 0 0 0,0 0 0 0 0,0 0 0 0 0,0 1 0 0 0,0-1 0 0 0,0 0 0 0 0,-1 0-1 0 0,1 1 1 0 0,0-1 0 0 0,-1 0 0 0 0,1 0 0 0 0,0 1 0 0 0,-1-1 0 0 0,0-1 0 0 0,-17 17 271 0 0,-21 38 179 0 0,0 15 71 0 0,-35 86 0 0 0,63-128-384 0 0,2 1-1 0 0,1 0 1 0 0,2 0-1 0 0,0 1 1 0 0,2-1-1 0 0,-2 53 1 0 0,6-76-158 0 0,0-1 0 0 0,0 0 0 0 0,0 1-1 0 0,1-1 1 0 0,-1 0 0 0 0,1 0 0 0 0,0 1 0 0 0,0-1 0 0 0,0 0 0 0 0,1 0-1 0 0,-1 0 1 0 0,1 0 0 0 0,-1 0 0 0 0,1-1 0 0 0,0 1 0 0 0,0 0 0 0 0,0-1-1 0 0,1 1 1 0 0,-1-1 0 0 0,4 3 0 0 0,-4-4-2 0 0,0 0 0 0 0,1 1 0 0 0,-1-2 0 0 0,0 1 0 0 0,1 0 0 0 0,-1 0 0 0 0,0-1-1 0 0,1 1 1 0 0,-1-1 0 0 0,0 0 0 0 0,1 0 0 0 0,-1 0 0 0 0,1 0 0 0 0,-1 0 0 0 0,1 0 0 0 0,-1-1 0 0 0,0 1 0 0 0,1-1 0 0 0,-1 1 0 0 0,0-1-1 0 0,1 0 1 0 0,-1 0 0 0 0,0 0 0 0 0,0 0 0 0 0,0-1 0 0 0,0 1 0 0 0,4-3 0 0 0,-1 0-136 0 0,0 0 0 0 0,0-1 0 0 0,0 1 0 0 0,-1-1 0 0 0,0 0 0 0 0,1 0 0 0 0,-2-1 0 0 0,1 1 0 0 0,-1-1 0 0 0,1 1 0 0 0,-2-1 0 0 0,1 0 0 0 0,-1 0 0 0 0,1-1 0 0 0,-2 1 0 0 0,2-7 0 0 0,-28 27 868 0 0,18-9-566 0 0,1 0 0 0 0,0 1 0 0 0,0 0 0 0 0,1 0 0 0 0,-1 1 0 0 0,1-1-1 0 0,1 1 1 0 0,-1 0 0 0 0,1 1 0 0 0,0-1 0 0 0,1 1 0 0 0,0-1-1 0 0,0 1 1 0 0,1 0 0 0 0,-1 0 0 0 0,2 0 0 0 0,-1 1 0 0 0,1-1 0 0 0,0 15-1 0 0,2-22-151 0 0,0 1 0 0 0,-1-1 0 0 0,1 1-1 0 0,0-1 1 0 0,0 0 0 0 0,0 1 0 0 0,0-1-1 0 0,0 0 1 0 0,0 0 0 0 0,0 0-1 0 0,0 0 1 0 0,0 0 0 0 0,0 0 0 0 0,1 0-1 0 0,-1 0 1 0 0,0 0 0 0 0,1 0 0 0 0,-1-1-1 0 0,1 1 1 0 0,-1 0 0 0 0,1-1-1 0 0,2 1 1 0 0,36 9-1394 0 0,-26-8-255 0 0,1-1 1 0 0,-1-1 0 0 0,0-1 0 0 0,0 0-1 0 0,0-1 1 0 0,0 0 0 0 0,0-1 0 0 0,0-1-1 0 0,0 0 1 0 0,20-9 0 0 0,-8 3-153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0:18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13 7421 0 0,'0'-1'187'0'0,"-1"0"0"0"0,0 0 0 0 0,0 0 0 0 0,1 0 0 0 0,-1 0 0 0 0,0 0 0 0 0,0 1 0 0 0,0-1 0 0 0,0 0 0 0 0,0 1 0 0 0,0-1 0 0 0,0 1 0 0 0,0-1 0 0 0,0 1 0 0 0,0-1 0 0 0,0 1 0 0 0,0 0 0 0 0,-1 0 0 0 0,1-1 1 0 0,0 1-1 0 0,0 0 0 0 0,0 0 0 0 0,0 0 0 0 0,0 0 0 0 0,-2 1 0 0 0,-42-2 2800 0 0,37 1-2500 0 0,-1 1-282 0 0,0-1 0 0 0,0 2 0 0 0,1-1 0 0 0,-1 1-1 0 0,1 0 1 0 0,-1 1 0 0 0,1 0 0 0 0,0 1 0 0 0,0-1 0 0 0,-15 10 0 0 0,23-12-188 0 0,0 0 0 0 0,-1 0 0 0 0,1-1 0 0 0,-1 1 0 0 0,1 0 0 0 0,0 0 1 0 0,0 0-1 0 0,-1 0 0 0 0,1-1 0 0 0,0 1 0 0 0,0 0 0 0 0,0 0 0 0 0,0 0 0 0 0,0 0 1 0 0,0 0-1 0 0,0-1 0 0 0,0 1 0 0 0,1 0 0 0 0,-1 0 0 0 0,0 0 0 0 0,0 0 0 0 0,1-1 1 0 0,-1 1-1 0 0,1 0 0 0 0,-1 0 0 0 0,0 0 0 0 0,1-1 0 0 0,-1 1 0 0 0,1 0 0 0 0,0-1 1 0 0,-1 1-1 0 0,1-1 0 0 0,0 1 0 0 0,0 0 0 0 0,33 27 395 0 0,-20-17 29 0 0,-4-1-261 0 0,-5-6 102 0 0,0 0 0 0 0,-1 0 1 0 0,1 0-1 0 0,-1 0 0 0 0,0 1 1 0 0,0-1-1 0 0,-1 1 0 0 0,0 0 1 0 0,1 0-1 0 0,-2 1 0 0 0,1-1 1 0 0,0 0-1 0 0,-1 1 0 0 0,0 0 1 0 0,-1 0-1 0 0,1-1 0 0 0,0 11 1 0 0,-3-13-306 0 0,0 1 0 0 0,0-1 1 0 0,0 0-1 0 0,0 0 1 0 0,-1 0-1 0 0,0-1 1 0 0,0 1-1 0 0,1 0 0 0 0,-1 0 1 0 0,-1-1-1 0 0,1 1 1 0 0,0-1-1 0 0,-5 4 0 0 0,-38 29-3195 0 0,-42 19-9461 0 0,67-41 10360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0:19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27 388 0 0,'-8'-8'434'0'0,"-9"-6"736"0"0,2 10 4723 0 0,14 5-5705 0 0,-1 0 0 0 0,1 1 1 0 0,-1-1-1 0 0,1 1 1 0 0,0-1-1 0 0,-1 1 0 0 0,1 0 1 0 0,0-1-1 0 0,0 1 0 0 0,0 0 1 0 0,0 0-1 0 0,0 0 0 0 0,1-1 1 0 0,-1 1-1 0 0,0 3 1 0 0,-9 30 1837 0 0,12-23 615 0 0,2-10-1124 0 0,8-17-55 0 0,-6 7-833 0 0,-3 2 1667 0 0,-10 12-1806 0 0,5-5-488 0 0,1 1 0 0 0,0 0 0 0 0,-1 0 0 0 0,1-1 1 0 0,0 1-1 0 0,0 0 0 0 0,0 0 0 0 0,0 0 1 0 0,0 1-1 0 0,1-1 0 0 0,-1 0 0 0 0,1 0 0 0 0,-1 3 1 0 0,7-4-1638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0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187 124 2100 0 0,'17'-25'1545'0'0,"-14"21"-955"0"0,1 0-1 0 0,-1 0 1 0 0,-1 0 0 0 0,1 0-1 0 0,-1-1 1 0 0,1 1-1 0 0,-1-1 1 0 0,-1 1 0 0 0,1-1-1 0 0,1-8 1 0 0,-2 11-415 0 0,-1 0-1 0 0,0 1 1 0 0,0-1 0 0 0,0 1 0 0 0,0-1-1 0 0,0 0 1 0 0,-1 1 0 0 0,1-1-1 0 0,0 1 1 0 0,-1-1 0 0 0,1 0 0 0 0,-1 1-1 0 0,0-1 1 0 0,1 1 0 0 0,-1 0-1 0 0,0-1 1 0 0,0 1 0 0 0,0-1 0 0 0,0 1-1 0 0,0 0 1 0 0,0 0 0 0 0,-2-1 0 0 0,0 0-104 0 0,-1 1 0 0 0,1 0 0 0 0,0 0 1 0 0,-1 0-1 0 0,0 0 0 0 0,1 1 0 0 0,-1-1 1 0 0,1 1-1 0 0,-1 0 0 0 0,-3 1 0 0 0,1 0 10 0 0,1 0 1 0 0,-1 0-1 0 0,1 1 0 0 0,0 0 0 0 0,0 0 0 0 0,0 0 0 0 0,0 1 0 0 0,0-1 0 0 0,0 1 1 0 0,1 0-1 0 0,-1 1 0 0 0,1-1 0 0 0,0 1 0 0 0,0 0 0 0 0,0 0 0 0 0,1 0 0 0 0,-1 1 0 0 0,1-1 1 0 0,0 1-1 0 0,-3 7 0 0 0,-6 9 113 0 0,1-1 0 0 0,1 2 0 0 0,-10 34 0 0 0,12-26-87 0 0,1 0 1 0 0,2 0-1 0 0,1 0 1 0 0,1 1-1 0 0,3 39 1 0 0,-1-65-67 0 0,1 0 0 0 0,0 0 0 0 0,1 0 0 0 0,-1 0 0 0 0,1 0 0 0 0,0-1 0 0 0,1 1 0 0 0,-1 0 0 0 0,1 0 0 0 0,0-1 0 0 0,0 1 0 0 0,0-1 0 0 0,1 1 0 0 0,-1-1 0 0 0,1 0 0 0 0,0 0 0 0 0,0 0 0 0 0,1 0 0 0 0,-1-1 0 0 0,1 1 0 0 0,0-1 0 0 0,0 0 0 0 0,0 0 0 0 0,0-1 0 0 0,0 1 0 0 0,1-1 0 0 0,-1 0 0 0 0,10 3 0 0 0,-5-2-238 0 0,0 0 0 0 0,1-1 0 0 0,0-1 0 0 0,-1 0-1 0 0,20 0 1 0 0,-15-1-1023 0 0,0-2 0 0 0,0 1 0 0 0,20-7 1 0 0,32-8-7080 0 0,-51 11 6909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07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15 140 4580 0 0,'0'2'231'0'0,"0"-1"0"0"0,0 1 0 0 0,0-1 1 0 0,0 1-1 0 0,0-1 0 0 0,0 0 0 0 0,0 1 0 0 0,-1-1 0 0 0,1 1 0 0 0,-1-1 0 0 0,1 1 0 0 0,-1-1 0 0 0,1 0 0 0 0,-1 1 0 0 0,-1 0 0 0 0,-2 6 3524 0 0,2-46-2158 0 0,0 17-1483 0 0,2 14-308 0 0,1 0 1 0 0,1 1 0 0 0,-1-1 0 0 0,1 1 0 0 0,0 0 0 0 0,1-1 0 0 0,-1 1 0 0 0,1 0 0 0 0,0 0-1 0 0,5-5 1 0 0,-6 7-364 0 0,1 0-1 0 0,0 0 1 0 0,0 0-1 0 0,0 1 1 0 0,1-1 0 0 0,-1 1-1 0 0,1 0 1 0 0,8-5-1 0 0,-12 8 493 0 0,1 0-1 0 0,-1-1 1 0 0,1 1-1 0 0,0 0 1 0 0,-1 0 0 0 0,1 0-1 0 0,0 0 1 0 0,-1 0-1 0 0,1 0 1 0 0,0 0-1 0 0,0 0 1 0 0,-1 0 0 0 0,1 1-1 0 0,-1-1 1 0 0,1 0-1 0 0,0 0 1 0 0,-1 1-1 0 0,1-1 1 0 0,0 0-1 0 0,-1 1 1 0 0,1-1 0 0 0,-1 0-1 0 0,1 1 1 0 0,-1-1-1 0 0,1 1 1 0 0,-1-1-1 0 0,1 1 1 0 0,-1-1-1 0 0,0 1 1 0 0,1-1 0 0 0,-1 1-1 0 0,0 0 1 0 0,1-1-1 0 0,-1 1 1 0 0,0-1-1 0 0,0 1 1 0 0,1 0-1 0 0,-1-1 1 0 0,0 1 0 0 0,0 1-1 0 0,11 42 1590 0 0,-3-13 422 0 0,-6-29-1761 0 0,-1 0 0 0 0,0 0 0 0 0,1 0 0 0 0,0 0-1 0 0,-1 0 1 0 0,1 0 0 0 0,0-1 0 0 0,0 1 0 0 0,0-1 0 0 0,0 1 0 0 0,0-1 0 0 0,0 0-1 0 0,1 0 1 0 0,-1 0 0 0 0,0 0 0 0 0,1 0 0 0 0,-1-1 0 0 0,0 1 0 0 0,1 0 0 0 0,-1-1 0 0 0,1 0-1 0 0,2 0 1 0 0,1 0-131 0 0,0 0-1 0 0,-1 0 0 0 0,1-1 0 0 0,0 0 0 0 0,0 0 1 0 0,0-1-1 0 0,-1 1 0 0 0,7-4 0 0 0,36-20-503 0 0,-46 24 417 0 0,0-1 1 0 0,0 1-1 0 0,0-1 0 0 0,0 0 1 0 0,0 0-1 0 0,-1 1 0 0 0,1-1 1 0 0,-1 0-1 0 0,0 0 0 0 0,1-1 1 0 0,-1 1-1 0 0,0 0 0 0 0,0 0 1 0 0,0-1-1 0 0,0 1 0 0 0,-1 0 1 0 0,1-1-1 0 0,-1 1 0 0 0,1-1 1 0 0,-1-2-1 0 0,1-8-13 0 0,-3 2 268 0 0,-18 9 27 0 0,15 4-192 0 0,0 0-1 0 0,1 1 1 0 0,-1 0-1 0 0,0 0 1 0 0,1 0-1 0 0,0 1 1 0 0,0-1-1 0 0,0 1 1 0 0,0 0-1 0 0,0 0 1 0 0,-5 9-1 0 0,4-7-18 0 0,2-3-22 0 0,1 0-1 0 0,0 0 1 0 0,0 0-1 0 0,0 1 1 0 0,1-1-1 0 0,-1 1 0 0 0,1-1 1 0 0,-1 1-1 0 0,1-1 1 0 0,0 1-1 0 0,1 0 0 0 0,-1 0 1 0 0,1-1-1 0 0,-1 1 1 0 0,1 0-1 0 0,1 6 0 0 0,-1-9-24 0 0,1 0-1 0 0,-1 0 0 0 0,1 0 0 0 0,0 0 0 0 0,-1 0 0 0 0,1 0 0 0 0,0 0 0 0 0,-1 0 0 0 0,1 0 0 0 0,0-1 0 0 0,0 1 1 0 0,0 0-1 0 0,0 0 0 0 0,0-1 0 0 0,0 1 0 0 0,0-1 0 0 0,0 1 0 0 0,0-1 0 0 0,0 1 0 0 0,0-1 0 0 0,1 0 0 0 0,-1 1 1 0 0,0-1-1 0 0,0 0 0 0 0,0 0 0 0 0,0 0 0 0 0,1 0 0 0 0,0 0 0 0 0,39 2-2271 0 0,-37-2 1776 0 0,1 0-156 0 0,1-1 0 0 0,-1 0 0 0 0,1 0 0 0 0,-1-1 0 0 0,0 0 0 0 0,7-2 1 0 0,-1-1-550 0 0,3 1 245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08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100 309 5092 0 0,'6'-17'656'0'0,"-6"17"-605"0"0,0 0 1 0 0,0 0-1 0 0,-1 0 0 0 0,1 0 1 0 0,0 1-1 0 0,0-1 0 0 0,0 0 1 0 0,0 0-1 0 0,-1 0 0 0 0,1 0 1 0 0,0 0-1 0 0,0 0 1 0 0,0 0-1 0 0,-1 0 0 0 0,1 0 1 0 0,0 0-1 0 0,0 0 0 0 0,0 0 1 0 0,0 0-1 0 0,-1 0 1 0 0,1 0-1 0 0,0 0 0 0 0,0 0 1 0 0,0 0-1 0 0,-1 0 0 0 0,1 0 1 0 0,0 0-1 0 0,0 0 0 0 0,0 0 1 0 0,0-1-1 0 0,-1 1 1 0 0,1 0-1 0 0,0 0 0 0 0,0 0 1 0 0,0 0-1 0 0,0 0 0 0 0,0 0 1 0 0,-1-1-1 0 0,1 1 0 0 0,0 0 1 0 0,0 0-1 0 0,0 0 1 0 0,0 0-1 0 0,0 0 0 0 0,0-1 1 0 0,0 1-1 0 0,0 0 0 0 0,-18 19 1781 0 0,-30 43 0 0 0,44-56-1591 0 0,0 1 0 0 0,0 0-1 0 0,1 0 1 0 0,0 1-1 0 0,0-1 1 0 0,0 1 0 0 0,1-1-1 0 0,0 1 1 0 0,1 0-1 0 0,-1 0 1 0 0,1 8 0 0 0,1-16-53 0 0,3 0-187 0 0,-1 0-1 0 0,1 0 0 0 0,0 0 0 0 0,-1 0 0 0 0,1 0 0 0 0,0-1 1 0 0,-1 0-1 0 0,1 1 0 0 0,-1-1 0 0 0,1 0 0 0 0,-1 0 0 0 0,0 0 1 0 0,1-1-1 0 0,-1 1 0 0 0,0 0 0 0 0,0-1 0 0 0,1 0 0 0 0,-1 1 1 0 0,-1-1-1 0 0,1 0 0 0 0,0 0 0 0 0,2-3 0 0 0,0 1-10 0 0,11-13-285 0 0,-12 13 292 0 0,0 0 0 0 0,0-1 0 0 0,1 1 0 0 0,0 1 1 0 0,-1-1-1 0 0,2 0 0 0 0,-1 1 0 0 0,0 0 0 0 0,6-3 0 0 0,-10 6 339 0 0,3 38 396 0 0,-3-36-634 0 0,0 0 0 0 0,0 0 0 0 0,0 0 0 0 0,1-1 0 0 0,-1 1 0 0 0,1 0 0 0 0,-1 0 0 0 0,1 0 0 0 0,0-1 0 0 0,-1 1 0 0 0,1 0 0 0 0,0-1 0 0 0,0 1 0 0 0,0-1 0 0 0,0 1 0 0 0,1-1 0 0 0,-1 0 0 0 0,0 1 0 0 0,1-1 0 0 0,-1 0 0 0 0,1 0 0 0 0,-1 0 0 0 0,1 0 0 0 0,-1 0 0 0 0,1 0 0 0 0,3 1 0 0 0,-2-2-17 0 0,1 0-1 0 0,-1 0 1 0 0,0 0 0 0 0,1 0-1 0 0,-1 0 1 0 0,1-1 0 0 0,-1 0-1 0 0,0 1 1 0 0,0-1 0 0 0,1-1-1 0 0,-1 1 1 0 0,0 0-1 0 0,4-3 1 0 0,7-4-33 0 0,-1-1 0 0 0,-1 0 1 0 0,1 0-1 0 0,-1-1 0 0 0,14-16 0 0 0,-11 8-209 0 0,-1 0 1 0 0,0 0-1 0 0,-1-2 0 0 0,-2 0 0 0 0,0 0 0 0 0,-1-1 0 0 0,0 0 1 0 0,-2 0-1 0 0,7-31 0 0 0,-14 50 153 0 0,-1 0 1 0 0,1 0-1 0 0,-1 0 0 0 0,0 0 0 0 0,0 0 1 0 0,0 0-1 0 0,0 0 0 0 0,-1 0 0 0 0,1 1 1 0 0,0-1-1 0 0,-1 0 0 0 0,1 0 0 0 0,-1 0 1 0 0,0 0-1 0 0,1 0 0 0 0,-1 1 0 0 0,-2-4 1 0 0,1 2 66 0 0,0 0 1 0 0,0 0 0 0 0,0 0 0 0 0,1 0 0 0 0,-1 0-1 0 0,1 0 1 0 0,0 0 0 0 0,0-1 0 0 0,0 1-1 0 0,0-1 1 0 0,1 1 0 0 0,-1-1 0 0 0,1 1 0 0 0,0-1-1 0 0,0 1 1 0 0,0-1 0 0 0,1-3 0 0 0,5-41 748 0 0,-6 47-757 0 0,-18 30 147 0 0,9-8-133 0 0,-47 134 116 0 0,49-130-140 0 0,2-1 0 0 0,0 1 0 0 0,1 0 0 0 0,0 39 0 0 0,5-61 11 0 0,-1 1 0 0 0,0-1 0 0 0,1 1 0 0 0,0-1 0 0 0,0 0 0 0 0,0 1 0 0 0,0-1 0 0 0,1 0 0 0 0,-1 0 0 0 0,1 0-1 0 0,0 0 1 0 0,0 0 0 0 0,0 0 0 0 0,0-1 0 0 0,0 1 0 0 0,0-1 0 0 0,1 1 0 0 0,-1-1 0 0 0,1 0 0 0 0,0 0 0 0 0,0 0 0 0 0,0 0 0 0 0,0 0 0 0 0,0-1 0 0 0,0 0 0 0 0,0 1 0 0 0,0-1 0 0 0,1 0 0 0 0,-1 0 0 0 0,1-1 0 0 0,5 1 0 0 0,-1-1-79 0 0,-1-1 0 0 0,0 0 0 0 0,1-1 0 0 0,-1 0 0 0 0,0 0 0 0 0,0-1 0 0 0,0 1 0 0 0,0-1 0 0 0,-1-1 0 0 0,1 0 0 0 0,-1 0 0 0 0,0 0 0 0 0,0 0 0 0 0,0-1 0 0 0,-1 0 0 0 0,0 0 0 0 0,0-1 0 0 0,6-7 0 0 0,-5 5-79 0 0,0 0-1 0 0,0-1 1 0 0,-1 1-1 0 0,0-1 1 0 0,-1 0 0 0 0,1-1-1 0 0,-2 1 1 0 0,0-1-1 0 0,0 0 1 0 0,0 0-1 0 0,-1 0 1 0 0,1-19 0 0 0,-4 29 106 0 0,1 0-1 0 0,0 0 1 0 0,0 0 0 0 0,0-1 0 0 0,-1 1 0 0 0,1 0 0 0 0,0 0 0 0 0,0 0 0 0 0,0 0 0 0 0,-1 0 0 0 0,1 0 0 0 0,0 0 0 0 0,0 0 0 0 0,-1 0 0 0 0,1-1 0 0 0,0 1 0 0 0,0 0 0 0 0,-1 0 0 0 0,1 0 0 0 0,0 0 0 0 0,0 0 0 0 0,-1 0 0 0 0,1 1 0 0 0,0-1 0 0 0,0 0 0 0 0,-1 0 0 0 0,1 0 0 0 0,0 0 0 0 0,0 0-1 0 0,0 0 1 0 0,-1 0 0 0 0,1 0 0 0 0,0 1 0 0 0,0-1 0 0 0,0 0 0 0 0,-1 0 0 0 0,1 0 0 0 0,0 0 0 0 0,0 1 0 0 0,0-1 0 0 0,0 0 0 0 0,-1 0 0 0 0,1 0 0 0 0,0 1 0 0 0,0-1 0 0 0,-11 10-35 0 0,8-6 77 0 0,1 0 1 0 0,-1 0 0 0 0,1 1-1 0 0,0-1 1 0 0,0 1 0 0 0,0 0-1 0 0,0-1 1 0 0,1 1-1 0 0,0 0 1 0 0,0 0 0 0 0,0 0-1 0 0,1 0 1 0 0,0 0 0 0 0,0 0-1 0 0,0 0 1 0 0,0 0-1 0 0,1 0 1 0 0,0 0 0 0 0,0 0-1 0 0,0 0 1 0 0,3 5 0 0 0,-2-6-9 0 0,0 0 0 0 0,0 0 0 0 0,1-1 0 0 0,0 1 0 0 0,-1-1 0 0 0,1 0 0 0 0,1 0 0 0 0,-1 0 0 0 0,0 0 0 0 0,1-1 0 0 0,-1 1 0 0 0,1-1 0 0 0,0 0 1 0 0,0 0-1 0 0,0 0 0 0 0,0 0 0 0 0,0-1 0 0 0,0 0 0 0 0,0 0 0 0 0,1 0 0 0 0,-1 0 0 0 0,0-1 0 0 0,1 1 0 0 0,-1-1 0 0 0,5-1 0 0 0,4 1-528 0 0,0-1 0 0 0,0 0-1 0 0,0-1 1 0 0,0-1-1 0 0,-1 0 1 0 0,1 0-1 0 0,18-10 1 0 0,-23 10-1156 0 0,0-1 1 0 0,-1 0-1 0 0,0-1 0 0 0,0 0 1 0 0,0 0-1 0 0,-1 0 0 0 0,12-13 0 0 0,-11 10 210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08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14 199 8785 0 0,'-1'1'127'0'0,"1"-1"-1"0"0,0 0 1 0 0,-1 0 0 0 0,1 0 0 0 0,0 0 0 0 0,-1 0-1 0 0,1 1 1 0 0,0-1 0 0 0,-1 0 0 0 0,1 0 0 0 0,-1 0 0 0 0,1 0-1 0 0,0 0 1 0 0,-1 0 0 0 0,1 0 0 0 0,0 0 0 0 0,-1 0-1 0 0,1 0 1 0 0,-1-1 0 0 0,1 1 0 0 0,0 0 0 0 0,-1 0-1 0 0,1 0 1 0 0,0 0 0 0 0,-1 0 0 0 0,1-1 0 0 0,0 1-1 0 0,-1 0 1 0 0,1 0 0 0 0,0-1 0 0 0,0 1 0 0 0,-1 0-1 0 0,1 0 1 0 0,0-1 0 0 0,0 1 0 0 0,-1 0 0 0 0,1-1 0 0 0,0 1-1 0 0,0 0 1 0 0,0-1 0 0 0,0 1 0 0 0,-1 0 0 0 0,1-1-1 0 0,0 1 1 0 0,0-1 0 0 0,0 1 0 0 0,0 0 0 0 0,0-1-1 0 0,18-17 1916 0 0,39-16-2011 0 0,-54 32 196 0 0,52-27-1054 0 0,80-29-1 0 0,-2 15-8557 0 0,-99 35 7571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8705 0 0,'0'0'144'0'0,"1"1"1"0"0,-1-1-1 0 0,1 0 1 0 0,-1 1-1 0 0,1-1 0 0 0,-1 1 1 0 0,1-1-1 0 0,-1 1 1 0 0,1-1-1 0 0,-1 1 1 0 0,0-1-1 0 0,1 1 1 0 0,-1-1-1 0 0,0 1 1 0 0,1-1-1 0 0,-1 1 0 0 0,0 0 1 0 0,0-1-1 0 0,0 1 1 0 0,0-1-1 0 0,1 1 1 0 0,-1 0-1 0 0,0-1 1 0 0,0 1-1 0 0,0 0 0 0 0,0-1 1 0 0,0 1-1 0 0,0 0 1 0 0,-1-1-1 0 0,1 2 1 0 0,-18 9 1627 0 0,0-2-1998 0 0,-3 3 470 0 0,14-8-133 0 0,-1 0 0 0 0,1 0 0 0 0,1 1 0 0 0,-1-1 1 0 0,1 1-1 0 0,-1 1 0 0 0,-6 8 0 0 0,13-14-81 0 0,-1 1 1 0 0,1-1-1 0 0,0 1 0 0 0,0 0 0 0 0,0-1 1 0 0,0 1-1 0 0,0 0 0 0 0,0-1 0 0 0,0 1 0 0 0,0-1 1 0 0,0 1-1 0 0,0 0 0 0 0,0-1 0 0 0,1 1 1 0 0,-1 0-1 0 0,0-1 0 0 0,0 1 0 0 0,1-1 1 0 0,-1 1-1 0 0,0-1 0 0 0,1 1 0 0 0,-1-1 1 0 0,0 1-1 0 0,1-1 0 0 0,-1 1 0 0 0,1-1 0 0 0,-1 1 1 0 0,1-1-1 0 0,-1 0 0 0 0,1 1 0 0 0,-1-1 1 0 0,1 0-1 0 0,-1 1 0 0 0,1-1 0 0 0,-1 0 1 0 0,1 0-1 0 0,0 0 0 0 0,-1 1 0 0 0,1-1 1 0 0,0 0-1 0 0,-1 0 0 0 0,1 0 0 0 0,-1 0 0 0 0,2 0 1 0 0,38 9 386 0 0,-32-7-327 0 0,9 1-38 0 0,48 14-38 0 0,-61-16-13 0 0,-1 0 0 0 0,0 0 0 0 0,1 1 0 0 0,-1-1-1 0 0,0 1 1 0 0,0 0 0 0 0,0 0 0 0 0,0 0-1 0 0,-1 0 1 0 0,1 0 0 0 0,0 1 0 0 0,-1-1 0 0 0,0 1-1 0 0,0 0 1 0 0,3 3 0 0 0,-4-2 15 0 0,-1-1-1 0 0,0 0 1 0 0,0 0 0 0 0,0 0 0 0 0,0 0-1 0 0,0 0 1 0 0,0 0 0 0 0,-1 1 0 0 0,0-1-1 0 0,0 0 1 0 0,1 0 0 0 0,-2 0-1 0 0,1-1 1 0 0,0 1 0 0 0,-1 0 0 0 0,1 0-1 0 0,-1-1 1 0 0,0 1 0 0 0,0-1 0 0 0,0 1-1 0 0,0-1 1 0 0,0 0 0 0 0,0 1-1 0 0,-6 2 1 0 0,-8 10-81 0 0,0-2 1 0 0,-22 14-1 0 0,27-18-674 0 0,-13 7-1200 0 0,9-11-7930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5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14 148 7793 0 0,'9'-16'11400'0'0,"-9"27"-10353"0"0,0-10-1136 0 0,-15 40 816 0 0,15-40-727 0 0,-2 7 175 0 0,0 1-1 0 0,1 0 0 0 0,-1 0 0 0 0,2 12 0 0 0,0-19-143 0 0,0-1 0 0 0,0 0 0 0 0,0 1 0 0 0,0-1 1 0 0,0 0-1 0 0,0 1 0 0 0,0-1 0 0 0,1 0 0 0 0,-1 1 0 0 0,1-1 0 0 0,-1 0 1 0 0,1 0-1 0 0,-1 1 0 0 0,1-1 0 0 0,0 0 0 0 0,0 0 0 0 0,-1 0 0 0 0,1 0 1 0 0,0 0-1 0 0,0 0 0 0 0,0 0 0 0 0,0 0 0 0 0,0 0 0 0 0,1-1 0 0 0,-1 1 0 0 0,0 0 1 0 0,0 0-1 0 0,0-1 0 0 0,1 1 0 0 0,-1-1 0 0 0,0 0 0 0 0,0 1 0 0 0,1-1 1 0 0,-1 0-1 0 0,1 1 0 0 0,-1-1 0 0 0,2 0 0 0 0,1-3-30 0 0,1 0 0 0 0,-1 1 0 0 0,0-1-1 0 0,0-1 1 0 0,0 1 0 0 0,0-1 0 0 0,-1 1 0 0 0,0-1-1 0 0,1 0 1 0 0,-1 0 0 0 0,-1-1 0 0 0,4-5 0 0 0,0 2-3 0 0,108-175-469 0 0,-119 237 2266 0 0,5-45-1708 0 0,0 1 0 0 0,1-1 1 0 0,0 1-1 0 0,1-1 0 0 0,0 0 1 0 0,0 0-1 0 0,1 0 0 0 0,0 0 1 0 0,1 0-1 0 0,0 0 0 0 0,0-1 0 0 0,1 0 1 0 0,0 0-1 0 0,0 0 0 0 0,10 11 1 0 0,-11-15-73 0 0,1 1 0 0 0,-1 0 0 0 0,1-1 0 0 0,0 0 0 0 0,0 0 0 0 0,1 0 1 0 0,-1-1-1 0 0,1 1 0 0 0,-1-1 0 0 0,1-1 0 0 0,0 1 0 0 0,0-1 0 0 0,1 0 1 0 0,-1 0-1 0 0,0-1 0 0 0,0 0 0 0 0,1 0 0 0 0,-1 0 0 0 0,1-1 0 0 0,-1 0 1 0 0,1 0-1 0 0,-1-1 0 0 0,10-2 0 0 0,-4-1-18 0 0,0 0-1 0 0,-1-1 1 0 0,0-1 0 0 0,0 0 0 0 0,0-1-1 0 0,-1 0 1 0 0,0 0 0 0 0,0-1-1 0 0,-1 0 1 0 0,16-18 0 0 0,-15 15 14 0 0,-1 1 1 0 0,-1-2-1 0 0,0 1 1 0 0,0-1-1 0 0,-2 0 1 0 0,1-1-1 0 0,-1 1 1 0 0,-1-1-1 0 0,5-20 1 0 0,-7-21-673 0 0,-3 54 657 0 0,0 0 1 0 0,0-1-1 0 0,0 1 0 0 0,0-1 1 0 0,0 1-1 0 0,0 0 0 0 0,0-1 1 0 0,0 1-1 0 0,0 0 0 0 0,0-1 1 0 0,0 1-1 0 0,-1 0 1 0 0,1-1-1 0 0,0 1 0 0 0,0 0 1 0 0,0-1-1 0 0,0 1 0 0 0,0 0 1 0 0,-1 0-1 0 0,1-1 0 0 0,0 1 1 0 0,0 0-1 0 0,-1-1 0 0 0,1 1 1 0 0,0 0-1 0 0,0 0 0 0 0,-1 0 1 0 0,1-1-1 0 0,0 1 0 0 0,-1 0 1 0 0,1 0-1 0 0,0 0 0 0 0,-1 0 1 0 0,1 0-1 0 0,0-1 1 0 0,-1 1-1 0 0,-15 5-23 0 0,-11 14 77 0 0,27-19-50 0 0,-9 8 52 0 0,1-1 0 0 0,1 1 1 0 0,0 1-1 0 0,0-1 0 0 0,-10 17 1 0 0,15-22-38 0 0,0 1 0 0 0,0-1 0 0 0,0 0 1 0 0,1 1-1 0 0,-1-1 0 0 0,1 1 0 0 0,0-1 1 0 0,0 1-1 0 0,0 0 0 0 0,0-1 0 0 0,1 1 1 0 0,-1 0-1 0 0,1 0 0 0 0,0 0 0 0 0,0-1 1 0 0,0 1-1 0 0,1 0 0 0 0,-1 0 1 0 0,1-1-1 0 0,2 6 0 0 0,0-4-349 0 0,0 0 1 0 0,1-1-1 0 0,0 1 1 0 0,0-1-1 0 0,0 0 1 0 0,0 0-1 0 0,1 0 0 0 0,-1-1 1 0 0,1 0-1 0 0,0 0 1 0 0,0 0-1 0 0,0 0 1 0 0,0-1-1 0 0,1 1 0 0 0,-1-1 1 0 0,1-1-1 0 0,0 1 1 0 0,-1-1-1 0 0,1 0 1 0 0,0 0-1 0 0,0-1 0 0 0,-1 0 1 0 0,1 0-1 0 0,6-1 1 0 0,4 0-863 0 0,1 0 0 0 0,-1-2 0 0 0,0 0 0 0 0,0 0 0 0 0,0-2 0 0 0,0 0-1 0 0,21-10 1 0 0,-13 3-940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09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9217 0 0,'1'-1'161'0'0,"0"0"1"0"0,0 1-1 0 0,0-1 1 0 0,0 1-1 0 0,0-1 1 0 0,0 1-1 0 0,0-1 1 0 0,0 1-1 0 0,0 0 1 0 0,0 0-1 0 0,0-1 0 0 0,1 1 1 0 0,-1 0-1 0 0,0 0 1 0 0,0 0-1 0 0,0 0 1 0 0,0 0-1 0 0,0 1 1 0 0,0-1-1 0 0,1 0 1 0 0,-1 0-1 0 0,0 1 1 0 0,0-1-1 0 0,0 1 1 0 0,0-1-1 0 0,0 1 0 0 0,0-1 1 0 0,0 1-1 0 0,0 0 1 0 0,0-1-1 0 0,0 1 1 0 0,-1 0-1 0 0,1 0 1 0 0,0 0-1 0 0,0 0 1 0 0,-1 0-1 0 0,2 1 1 0 0,-1 3 121 0 0,0 0 0 0 0,0 1 0 0 0,0-1 0 0 0,0 0 0 0 0,-1 1 0 0 0,0 10 0 0 0,0-6-691 0 0,2 21-2173 0 0,5-17-1672 0 0,4-9-3385 0 0,-9-8 7689 0 0,0-1 1 0 0,-1 0 0 0 0,1 0-1 0 0,-1-1 1 0 0,0 1 0 0 0,0 0-1 0 0,0 0 1 0 0,-1 0 0 0 0,1-7-1 0 0,-1 6 359 0 0,5-43 4539 0 0,-2-62 1 0 0,-3 108-5146 0 0,1 0 0 0 0,-1 0 0 0 0,0 1 0 0 0,1-1 0 0 0,-1 1 1 0 0,1-1-1 0 0,-1 0 0 0 0,1 1 0 0 0,0-1 0 0 0,-1 1 1 0 0,1-1-1 0 0,0 1 0 0 0,0 0 0 0 0,0-1 0 0 0,0 1 0 0 0,0 0 1 0 0,1-1-1 0 0,-1 1 0 0 0,0 0 0 0 0,0 0 0 0 0,1 0 1 0 0,-1 0-1 0 0,2 0 0 0 0,1-1-577 0 0,0 0 0 0 0,1 0 1 0 0,-1 1-1 0 0,0-1 0 0 0,0 1 0 0 0,1 0 1 0 0,6 0-1 0 0,1 1-432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10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7893 0 0,'-1'4'255'0'0,"1"0"0"0"0,-1-1 0 0 0,0 1 0 0 0,0-1 0 0 0,0 1 0 0 0,0-1 0 0 0,-1 0 1 0 0,1 0-1 0 0,-1 1 0 0 0,0-1 0 0 0,0 0 0 0 0,-4 4 0 0 0,-37 40 1662 0 0,6-7-1248 0 0,32-32-642 0 0,1-4 64 0 0,1 0 1 0 0,0 0-1 0 0,0 1 0 0 0,0-1 1 0 0,0 1-1 0 0,1 0 1 0 0,-1 0-1 0 0,2 0 0 0 0,-1 0 1 0 0,0 1-1 0 0,1-1 1 0 0,-1 10-1 0 0,5-14 5 0 0,1 0-1 0 0,0 0 1 0 0,0 0-1 0 0,0 0 1 0 0,0-1-1 0 0,0 1 1 0 0,0-1-1 0 0,0 0 1 0 0,0-1-1 0 0,6 0 1 0 0,4-6 70 0 0,1 0 0 0 0,-1 1 0 0 0,1 0 0 0 0,1 2 1 0 0,-1 0-1 0 0,1 0 0 0 0,-1 1 0 0 0,20 0 0 0 0,-33 3-124 0 0,-1 1 1 0 0,1-1-1 0 0,-1 1 0 0 0,0 0 0 0 0,1 0 1 0 0,-1-1-1 0 0,0 1 0 0 0,0 0 0 0 0,1 0 1 0 0,-1 0-1 0 0,0 0 0 0 0,0 1 0 0 0,0-1 0 0 0,0 0 1 0 0,0 0-1 0 0,-1 1 0 0 0,1-1 0 0 0,0 0 1 0 0,-1 1-1 0 0,1-1 0 0 0,0 1 0 0 0,-1-1 0 0 0,0 1 1 0 0,1-1-1 0 0,-1 4 0 0 0,7 38 12 0 0,-9-16-156 0 0,-1 0 1 0 0,0-1-1 0 0,-2 0 0 0 0,-1 1 0 0 0,-2-2 0 0 0,0 1 0 0 0,-2-1 0 0 0,0-1 0 0 0,-2 1 0 0 0,0-2 0 0 0,-2 0 0 0 0,-1 0 0 0 0,-18 21 1 0 0,31-42-97 0 0,0 0 0 0 0,0 0 0 0 0,0 0 1 0 0,0 0-1 0 0,0 0 0 0 0,0-1 0 0 0,-1 1 1 0 0,1-1-1 0 0,0 0 0 0 0,-1 1 1 0 0,1-1-1 0 0,-1 0 0 0 0,0-1 0 0 0,1 1 1 0 0,-5 1-1 0 0,5-48-265 0 0,4 29 531 0 0,2 0-1 0 0,0 0 0 0 0,1 1 0 0 0,1 0 1 0 0,0 0-1 0 0,13-22 0 0 0,-10 18-4 0 0,13-25-34 0 0,1 0 0 0 0,3 2 0 0 0,1 1 0 0 0,3 1 0 0 0,1 2-1 0 0,56-56 1 0 0,-81 89-346 0 0,-4 4 59 0 0,0-1-1 0 0,0 1 0 0 0,0 0 0 0 0,1 0 1 0 0,-1 0-1 0 0,1 0 0 0 0,-1 0 0 0 0,1 1 0 0 0,0-1 1 0 0,0 1-1 0 0,5-2 0 0 0,-15 26-4660 0 0,5-19 4810 0 0,0 1 0 0 0,0 0-1 0 0,0-1 1 0 0,1 1 0 0 0,0 0 0 0 0,0 0 0 0 0,0 0 0 0 0,0 0-1 0 0,1 0 1 0 0,0 10 0 0 0,0-14 263 0 0,27-2 6292 0 0,39-58 2753 0 0,-66 59-9174 0 0,0 0-1 0 0,1 0 1 0 0,-1 0 0 0 0,0-1 0 0 0,0 1 0 0 0,0 0-1 0 0,0 0 1 0 0,1 0 0 0 0,-1 0 0 0 0,0-1 0 0 0,0 1-1 0 0,1 0 1 0 0,-1 0 0 0 0,0 0 0 0 0,0 0-1 0 0,1 0 1 0 0,-1 0 0 0 0,0 0 0 0 0,0 0 0 0 0,1 0-1 0 0,-1 0 1 0 0,0 0 0 0 0,0 0 0 0 0,1 0 0 0 0,-1 0-1 0 0,0 0 1 0 0,0 0 0 0 0,1 0 0 0 0,-1 0-1 0 0,0 0 1 0 0,0 0 0 0 0,1 0 0 0 0,-1 0 0 0 0,0 0-1 0 0,0 1 1 0 0,1-1 0 0 0,-1 0 0 0 0,0 0 0 0 0,0 0-1 0 0,0 0 1 0 0,1 1 0 0 0,-1-1 0 0 0,0 0-1 0 0,0 0 1 0 0,0 1 0 0 0,5 18 345 0 0,-5 37-486 0 0,-1-38 287 0 0,-2-7-20 0 0,1-2 135 0 0,15-6-131 0 0,-9-5-192 0 0,0 0-1 0 0,0-1 1 0 0,-1 0 0 0 0,1 0 0 0 0,-1 0 0 0 0,0 0-1 0 0,4-5 1 0 0,7-6-87 0 0,-1 2 109 0 0,-7 6 18 0 0,0 1 0 0 0,0-1 0 0 0,0 1 0 0 0,0 0 0 0 0,1 1-1 0 0,0-1 1 0 0,0 2 0 0 0,0-1 0 0 0,0 1 0 0 0,1 0 0 0 0,0 0-1 0 0,-1 1 1 0 0,11-3 0 0 0,-15 7 8 0 0,-1-1 0 0 0,1 0 0 0 0,-1 1 0 0 0,1-1 0 0 0,-1 1 0 0 0,0 0-1 0 0,0-1 1 0 0,0 1 0 0 0,0 0 0 0 0,0 0 0 0 0,2 3 0 0 0,20 17-993 0 0,-18-20-111 0 0,0 0 0 0 0,1 0-1 0 0,-1-1 1 0 0,0 0-1 0 0,1 0 1 0 0,0-1 0 0 0,-1 1-1 0 0,1-1 1 0 0,-1-1-1 0 0,1 1 1 0 0,-1-1 0 0 0,1 0-1 0 0,-1-1 1 0 0,1 0-1 0 0,9-4 1 0 0,-6 3-34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1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102 374 5236 0 0,'-9'8'2661'0'0,"-80"90"2529"0"0,85-90-3672 0 0,11-11-941 0 0,20-15-835 0 0,-12 8 217 0 0,-14 10 141 0 0,1 0 1 0 0,-1 0-1 0 0,0-1 0 0 0,1 1 1 0 0,-1 0-1 0 0,1 0 1 0 0,-1 1-1 0 0,0-1 1 0 0,1 0-1 0 0,-1 0 0 0 0,0 1 1 0 0,0-1-1 0 0,1 0 1 0 0,-1 1-1 0 0,0 0 1 0 0,0-1-1 0 0,1 1 0 0 0,-1 0 1 0 0,0-1-1 0 0,0 1 1 0 0,0 0-1 0 0,0 0 1 0 0,0 0-1 0 0,0 0 0 0 0,0 0 1 0 0,-1 0-1 0 0,1 0 1 0 0,1 2-1 0 0,-1-1 0 0 0,1 0 0 0 0,-1-1 0 0 0,1 1 0 0 0,0 0 0 0 0,-1-1 0 0 0,1 0 0 0 0,0 1 0 0 0,0-1 0 0 0,0 0 0 0 0,0 0 0 0 0,0 0 0 0 0,0 0 0 0 0,0 0 0 0 0,0 0-1 0 0,5 0 1 0 0,-1-1-129 0 0,0 0-1 0 0,0-1 0 0 0,1 0 0 0 0,-1 0 0 0 0,0 0 0 0 0,0-1 0 0 0,0 0 0 0 0,0 0 1 0 0,-1 0-1 0 0,1-1 0 0 0,0 0 0 0 0,-1 0 0 0 0,0 0 0 0 0,0-1 0 0 0,0 0 1 0 0,0 0-1 0 0,0 0 0 0 0,-1 0 0 0 0,6-8 0 0 0,2-2-257 0 0,0-1 1 0 0,-2 0-1 0 0,1-1 1 0 0,-2 0-1 0 0,0 0 0 0 0,-1-1 1 0 0,-1 0-1 0 0,6-19 1 0 0,-3 4 148 0 0,-2-1 0 0 0,-1 0 0 0 0,5-54 1 0 0,-12 81 166 0 0,0-43 162 0 0,0 48-145 0 0,0-1-1 0 0,0 0 0 0 0,0 1 0 0 0,0-1 0 0 0,-1 0 0 0 0,1 1 0 0 0,-1-1 0 0 0,1 1 1 0 0,-1-1-1 0 0,0 1 0 0 0,1-1 0 0 0,-1 1 0 0 0,0-1 0 0 0,0 1 0 0 0,0 0 0 0 0,0-1 1 0 0,0 1-1 0 0,0 0 0 0 0,-1 0 0 0 0,1 0 0 0 0,0 0 0 0 0,-1 0 0 0 0,1 0 0 0 0,-2-1 1 0 0,0 2 56 0 0,1 0 1 0 0,0 0 0 0 0,0 0 0 0 0,0 1 0 0 0,0-1 0 0 0,0 1 0 0 0,0 0-1 0 0,0-1 1 0 0,0 1 0 0 0,0 0 0 0 0,0 0 0 0 0,0 0 0 0 0,0 0-1 0 0,0 1 1 0 0,1-1 0 0 0,-1 0 0 0 0,1 1 0 0 0,-1-1 0 0 0,1 1 0 0 0,-3 3-1 0 0,-33 41 954 0 0,31-38-874 0 0,-3 6-76 0 0,0-1 0 0 0,0 1 0 0 0,1 1 0 0 0,1-1 1 0 0,0 1-1 0 0,2 1 0 0 0,-1-1 0 0 0,2 1 1 0 0,0 0-1 0 0,1 0 0 0 0,0 0 0 0 0,0 23 0 0 0,3-31-149 0 0,1 0-1 0 0,0 1 0 0 0,0-1 0 0 0,1 0 1 0 0,-1 0-1 0 0,2 0 0 0 0,-1 0 0 0 0,1-1 0 0 0,1 1 1 0 0,-1-1-1 0 0,6 9 0 0 0,-3-9-338 0 0,-1-1 0 0 0,0 1 1 0 0,1-1-1 0 0,1 0 0 0 0,-1-1 0 0 0,1 1 0 0 0,-1-1 0 0 0,2 0 1 0 0,-1-1-1 0 0,0 0 0 0 0,1 0 0 0 0,11 4 0 0 0,41 9-8279 0 0,-37-14 6495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12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3480 0 0,'1'-3'345'0'0,"-1"1"-1"0"0,1-1 0 0 0,-1 1 0 0 0,1-1 1 0 0,0 1-1 0 0,0 0 0 0 0,0-1 1 0 0,0 1-1 0 0,1 0 0 0 0,-1 0 0 0 0,0 0 1 0 0,1 0-1 0 0,0 0 0 0 0,-1 0 1 0 0,4-3-1 0 0,-4 47 1215 0 0,-2-4-1295 0 0,0-18 330 0 0,1 0-1 0 0,0 0 1 0 0,8 37 0 0 0,-8-56-550 0 0,0 0 0 0 0,0 0 0 0 0,0 0 0 0 0,0 0 1 0 0,0-1-1 0 0,0 1 0 0 0,0 0 0 0 0,1 0 0 0 0,-1 0 1 0 0,0-1-1 0 0,1 1 0 0 0,-1 0 0 0 0,1 0 0 0 0,-1-1 1 0 0,1 1-1 0 0,-1 0 0 0 0,1-1 0 0 0,-1 1 0 0 0,1-1 0 0 0,-1 1 1 0 0,1-1-1 0 0,0 1 0 0 0,-1-1 0 0 0,1 1 0 0 0,0-1 1 0 0,0 1-1 0 0,-1-1 0 0 0,1 0 0 0 0,0 1 0 0 0,0-1 1 0 0,0 0-1 0 0,-1 0 0 0 0,1 0 0 0 0,1 1 0 0 0,1-2-22 0 0,-1 0 0 0 0,0 0 0 0 0,0 0 0 0 0,0 0 0 0 0,0 0 0 0 0,0 0-1 0 0,0-1 1 0 0,0 1 0 0 0,0-1 0 0 0,0 1 0 0 0,-1-1 0 0 0,3-2-1 0 0,40-55-101 0 0,-32 38 186 0 0,-8 13 120 0 0,1-1 1 0 0,0 1-1 0 0,0 0 1 0 0,0 0-1 0 0,1 1 0 0 0,1 0 1 0 0,-1 0-1 0 0,12-9 1 0 0,-17 17-217 0 0,0 1 1 0 0,0-1-1 0 0,0 1 1 0 0,0 0-1 0 0,0-1 1 0 0,0 1-1 0 0,0 0 1 0 0,-1 0-1 0 0,1 0 1 0 0,-1 0-1 0 0,1 0 1 0 0,-1 0 0 0 0,0 0-1 0 0,0 0 1 0 0,0-1-1 0 0,0 5 1 0 0,3 12-2112 0 0,0-12 392 0 0,1 0-1 0 0,-1 0 0 0 0,1 0 0 0 0,1-1 0 0 0,8 10 0 0 0,-7-9 326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12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8 10113 0 0,'0'0'41'0'0,"0"0"0"0"0,0 0 0 0 0,1 0 0 0 0,-1 0 1 0 0,0 0-1 0 0,0 1 0 0 0,0-1 0 0 0,1 0 0 0 0,-1 0 0 0 0,0 0 0 0 0,0 0 0 0 0,0 0 0 0 0,1 0 1 0 0,-1 0-1 0 0,0 0 0 0 0,0 0 0 0 0,0 0 0 0 0,1 0 0 0 0,-1 0 0 0 0,0 0 0 0 0,0 0 0 0 0,0 0 1 0 0,1 0-1 0 0,-1 0 0 0 0,0 0 0 0 0,0-1 0 0 0,0 1 0 0 0,1 0 0 0 0,-1 0 0 0 0,0 0 1 0 0,0 0-1 0 0,0 0 0 0 0,0 0 0 0 0,1-1 0 0 0,-1 1 0 0 0,0 0 0 0 0,0 0 0 0 0,0 0 0 0 0,0 0 1 0 0,0-1-1 0 0,0 1 0 0 0,1 0 0 0 0,-1 0 0 0 0,0 0 0 0 0,0-1 0 0 0,0 1 0 0 0,0 0 1 0 0,0 0-1 0 0,0 0 0 0 0,0-1 0 0 0,0 1 0 0 0,0 0 0 0 0,0 0 0 0 0,0 0 0 0 0,0-1 0 0 0,0 1 1 0 0,0 0-1 0 0,0 0 0 0 0,0 0 0 0 0,0-1 0 0 0,0 1 0 0 0,-1 0 0 0 0,1 0 0 0 0,0-1 21 0 0,-1 1 0 0 0,0 0 0 0 0,0 0 0 0 0,1-1 0 0 0,-1 1 0 0 0,0 0-1 0 0,0 0 1 0 0,1 0 0 0 0,-1 0 0 0 0,0 0 0 0 0,0 0 0 0 0,1 0 0 0 0,-1 1-1 0 0,0-1 1 0 0,0 0 0 0 0,1 0 0 0 0,-1 0 0 0 0,0 1 0 0 0,1-1 0 0 0,-1 0-1 0 0,0 1 1 0 0,1-1 0 0 0,-1 1 0 0 0,0-1 0 0 0,0 2 0 0 0,-24 14 485 0 0,-16 12-428 0 0,39-27-112 0 0,0 1 1 0 0,1 0-1 0 0,-1-1 1 0 0,1 1-1 0 0,-1 0 0 0 0,1 0 1 0 0,0 0-1 0 0,0 0 1 0 0,-1 0-1 0 0,1 0 1 0 0,1 0-1 0 0,-1 1 1 0 0,0-1-1 0 0,1 0 0 0 0,-1 0 1 0 0,1 1-1 0 0,-1 2 1 0 0,7 0 13 0 0,-1-1 1 0 0,1-1 0 0 0,0 1-1 0 0,0-1 1 0 0,0 0-1 0 0,7 2 1 0 0,0 1-79 0 0,24 10 123 0 0,-36-15-60 0 0,1-1 1 0 0,-1 1-1 0 0,0 0 0 0 0,0 0 0 0 0,0 0 0 0 0,0 0 1 0 0,0 0-1 0 0,0 0 0 0 0,0 0 0 0 0,0 0 0 0 0,0 0 0 0 0,0 1 1 0 0,0-1-1 0 0,-1 0 0 0 0,1 0 0 0 0,-1 1 0 0 0,1-1 1 0 0,-1 1-1 0 0,1-1 0 0 0,-1 0 0 0 0,1 3 0 0 0,-5 1-127 0 0,1-1-1 0 0,0 0 0 0 0,-1-1 1 0 0,0 1-1 0 0,0 0 0 0 0,0-1 1 0 0,0 0-1 0 0,-1 0 1 0 0,1 0-1 0 0,-10 4 0 0 0,7-3-715 0 0,-37 20-7476 0 0,38-20 6956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13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7141 0 0,'6'-3'912'0'0,"0"0"0"0"0,-1 0 0 0 0,0-1 0 0 0,0 0 0 0 0,0 0 0 0 0,0 0 1 0 0,0-1-1 0 0,-1 1 0 0 0,0-1 0 0 0,0 0 0 0 0,6-10 0 0 0,-13 45 448 0 0,0-23-1602 0 0,0 0 0 0 0,0 1-1 0 0,1-1 1 0 0,0 0-1 0 0,-1 14 1 0 0,1 3-8034 0 0,13-24 1604 0 0,-9 0 5156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13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7989 0 0,'6'-84'4956'0'0,"16"165"-2720"0"0,-19-52-1454 0 0,-1 55 1 0 0,-2-56-502 0 0,-19 66 600 0 0,11-49-47 0 0,8-44-386 0 0,19-14-32 0 0,15-14-452 0 0,-2 0 55 0 0,0 2-1 0 0,70-39 1 0 0,-55 37-26 0 0,-33 18 103 0 0,0 0-1 0 0,1 2 1 0 0,18-8 0 0 0,-32 15-99 0 0,-65 40 391 0 0,54-33-305 0 0,3-2-63 0 0,0 0-1 0 0,0 1 1 0 0,1-1-1 0 0,-1 1 1 0 0,2 0-1 0 0,-1 1 1 0 0,-7 10 0 0 0,13-17 8 0 0,0 1 1 0 0,1-1-1 0 0,-1 0 1 0 0,0 0 0 0 0,0 1-1 0 0,0-1 1 0 0,1 0-1 0 0,-1 0 1 0 0,0 1 0 0 0,0-1-1 0 0,1 0 1 0 0,-1 0-1 0 0,0 0 1 0 0,1 0 0 0 0,-1 1-1 0 0,0-1 1 0 0,0 0-1 0 0,1 0 1 0 0,-1 0 0 0 0,0 0-1 0 0,1 0 1 0 0,-1 0-1 0 0,0 0 1 0 0,1 0 0 0 0,-1 0-1 0 0,0 0 1 0 0,1 0-1 0 0,-1 0 1 0 0,0 0 0 0 0,1 0-1 0 0,-1 0 1 0 0,0 0-1 0 0,1 0 1 0 0,-1 0 0 0 0,0 0-1 0 0,1-1 1 0 0,-1 1-1 0 0,0 0 1 0 0,0 0 0 0 0,1 0-1 0 0,-1-1 1 0 0,0 1-1 0 0,1 0 1 0 0,22-7 221 0 0,-20 6-93 0 0,0 0-143 0 0,0 0 0 0 0,-1 0-1 0 0,1 1 1 0 0,0-1 0 0 0,0 1 0 0 0,0 0-1 0 0,0 0 1 0 0,0 0 0 0 0,0 0 0 0 0,0 0 0 0 0,0 0-1 0 0,0 1 1 0 0,0 0 0 0 0,0-1 0 0 0,-1 1-1 0 0,1 0 1 0 0,0 1 0 0 0,0-1 0 0 0,-1 0 0 0 0,1 1-1 0 0,-1-1 1 0 0,1 1 0 0 0,-1 0 0 0 0,4 3-1 0 0,-2 1-7 0 0,0-1 0 0 0,-1 1 0 0 0,1 0 0 0 0,-1 0 0 0 0,-1 1 0 0 0,1-1 0 0 0,-1 0 0 0 0,0 1 0 0 0,0 0 0 0 0,1 8-1 0 0,2 16-358 0 0,-2 0 0 0 0,-1-1 0 0 0,-1 1 0 0 0,-1 0-1 0 0,-2 0 1 0 0,-1 0 0 0 0,-1 0 0 0 0,-15 49 0 0 0,12-56 160 0 0,-1-1 0 0 0,-1 0 0 0 0,-1 0 0 0 0,-1-1 0 0 0,-1-1 0 0 0,-1 0 0 0 0,-1 0 0 0 0,-1-1 0 0 0,0-1 0 0 0,-2-1 0 0 0,-25 24 0 0 0,37-38 215 0 0,-1 0 0 0 0,0-1 0 0 0,0 1 0 0 0,0-1 0 0 0,0 0 0 0 0,0 0 0 0 0,0-1 0 0 0,-1 0 0 0 0,1 0-1 0 0,-1 0 1 0 0,0-1 0 0 0,1 0 0 0 0,-1-1 0 0 0,-7 1 0 0 0,12-2 18 0 0,0 1 1 0 0,0-1-1 0 0,-1 0 0 0 0,1 0 0 0 0,0 0 1 0 0,0 0-1 0 0,0 0 0 0 0,0-1 0 0 0,1 1 0 0 0,-1 0 1 0 0,0-1-1 0 0,0 0 0 0 0,1 1 0 0 0,-1-1 1 0 0,1 0-1 0 0,0 0 0 0 0,-1 0 0 0 0,1 0 0 0 0,0 0 1 0 0,0 0-1 0 0,0 0 0 0 0,1 0 0 0 0,-2-4 0 0 0,-1-2 102 0 0,0-1 0 0 0,0 0 0 0 0,1 0 0 0 0,-2-16 0 0 0,4 6-140 0 0,1 0-1 0 0,1 0 1 0 0,0 0-1 0 0,2 0 1 0 0,0 0-1 0 0,1 1 1 0 0,1-1-1 0 0,0 1 1 0 0,2 1-1 0 0,0-1 1 0 0,1 1-1 0 0,0 1 1 0 0,14-19-1 0 0,-1 5-789 0 0,1 1-1 0 0,28-27 0 0 0,55-39-6909 0 0,-83 77 5315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14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43 6769 0 0,'-2'112'7175'0'0,"-16"149"-6253"0"0,17-258-869 0 0,2-2-22 0 0,-1 1 0 0 0,0-1-1 0 0,0 1 1 0 0,0-1-1 0 0,0 1 1 0 0,-1 0-1 0 0,1-1 1 0 0,0 1 0 0 0,-1-1-1 0 0,1 1 1 0 0,-1-1-1 0 0,1 1 1 0 0,-1-1 0 0 0,0 0-1 0 0,1 1 1 0 0,-1-1-1 0 0,0 0 1 0 0,0 1 0 0 0,0-1-1 0 0,0 0 1 0 0,0 0-1 0 0,0 0 1 0 0,-1 0 0 0 0,-1 2-1 0 0,2-4-33 0 0,0 0-1 0 0,0 0 1 0 0,0 0 0 0 0,1-1-1 0 0,-1 1 1 0 0,1 0 0 0 0,-1 0-1 0 0,1-1 1 0 0,-1 1-1 0 0,1 0 1 0 0,-1-1 0 0 0,1 1-1 0 0,0 0 1 0 0,0-1 0 0 0,0 1-1 0 0,0 0 1 0 0,0-4 0 0 0,-1-29 84 0 0,1 32-79 0 0,1-25-22 0 0,1-1 0 0 0,1 0 1 0 0,1 1-1 0 0,1 0 0 0 0,2 0 1 0 0,11-28-1 0 0,-14 43 55 0 0,0 0 1 0 0,1 1-1 0 0,1 0 1 0 0,0 0-1 0 0,0 0 0 0 0,1 1 1 0 0,0 0-1 0 0,1 0 1 0 0,0 1-1 0 0,1 0 0 0 0,0 1 1 0 0,0-1-1 0 0,1 2 1 0 0,0-1-1 0 0,0 2 0 0 0,12-7 1 0 0,-20 12-35 0 0,0 0 1 0 0,0 0 0 0 0,0 0-1 0 0,0 1 1 0 0,0-1-1 0 0,0 1 1 0 0,0-1-1 0 0,1 1 1 0 0,-1 0 0 0 0,0 0-1 0 0,0 0 1 0 0,3 0-1 0 0,-4 0 3 0 0,-1 1 0 0 0,1-1 0 0 0,-1 0 0 0 0,1 0 0 0 0,0 1 1 0 0,-1-1-1 0 0,1 0 0 0 0,-1 1 0 0 0,1-1 0 0 0,-1 0 0 0 0,1 1 0 0 0,-1-1 0 0 0,1 1 0 0 0,-1-1 0 0 0,1 1 0 0 0,-1-1 0 0 0,0 1 0 0 0,1-1 0 0 0,-1 1 0 0 0,0 0 0 0 0,1-1 0 0 0,-1 1 0 0 0,0-1 0 0 0,0 1 1 0 0,0 0-1 0 0,1 0 0 0 0,-1 2 3 0 0,0 0 1 0 0,-1 0-1 0 0,1-1 0 0 0,0 1 1 0 0,-1 0-1 0 0,0 0 1 0 0,0-1-1 0 0,0 1 1 0 0,0 0-1 0 0,0-1 1 0 0,0 1-1 0 0,0-1 1 0 0,-1 1-1 0 0,0-1 1 0 0,1 0-1 0 0,-5 5 1 0 0,-4 3-211 0 0,-1 1 1 0 0,-1-2-1 0 0,1 1 1 0 0,-2-2 0 0 0,-12 8-1 0 0,14-10-1800 0 0,1-1 0 0 0,-1 0-1 0 0,-21 6 1 0 0,24-10-1740 0 0,6-1 2746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15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3 171 5697 0 0,'1'1'261'0'0,"-1"0"0"0"0,1 0 0 0 0,0 0 1 0 0,0 0-1 0 0,-1 0 0 0 0,1 1 1 0 0,0-1-1 0 0,-1 0 0 0 0,1 1 1 0 0,-1-1-1 0 0,0 0 0 0 0,1 0 1 0 0,-1 1-1 0 0,0-1 0 0 0,0 1 1 0 0,0-1-1 0 0,0 0 0 0 0,0 1 1 0 0,0-1-1 0 0,0 0 0 0 0,-1 1 1 0 0,1-1-1 0 0,0 0 0 0 0,-1 1 1 0 0,1-1-1 0 0,-1 0 0 0 0,1 0 0 0 0,-1 1 1 0 0,0-1-1 0 0,1 0 0 0 0,-1 0 1 0 0,0 0-1 0 0,-3 3 2825 0 0,6-17-3185 0 0,0 1 0 0 0,1-1 0 0 0,0 1 0 0 0,1-1 1 0 0,0 1-1 0 0,1 0 0 0 0,0 0 0 0 0,1 1 0 0 0,14-20 0 0 0,-15 26-384 0 0,-1 0 0 0 0,1 0 0 0 0,0 1 0 0 0,1-1 0 0 0,-1 1 1 0 0,1 0-1 0 0,0 1 0 0 0,0 0 0 0 0,0 0 0 0 0,13-4 0 0 0,-8 3 385 0 0,1 1 0 0 0,0 0 0 0 0,-1 1 0 0 0,1 1 0 0 0,18-1 0 0 0,-22 2 1061 0 0,9-1 2023 0 0,-16 4-2019 0 0,-10 4-1053 0 0,5-2 119 0 0,-1 1 0 0 0,1 0 0 0 0,1 0 0 0 0,-1 0 0 0 0,1 0 0 0 0,0 1-1 0 0,0-1 1 0 0,1 1 0 0 0,0-1 0 0 0,-2 13 0 0 0,3-17 11 0 0,0 1 0 0 0,0-1 1 0 0,1 0-1 0 0,-1 0 0 0 0,1 1 1 0 0,0-1-1 0 0,0 1 0 0 0,0-1 1 0 0,0 0-1 0 0,0 1 0 0 0,0-1 1 0 0,0 0-1 0 0,1 1 0 0 0,0-1 1 0 0,-1 0-1 0 0,3 5 0 0 0,-2-6 27 0 0,1 1 0 0 0,-1-1 0 0 0,1 0 0 0 0,-1 0 0 0 0,1 0 0 0 0,0 0 0 0 0,-1 0 0 0 0,1 0 0 0 0,0 0 0 0 0,0-1 0 0 0,0 1 0 0 0,0 0 0 0 0,0-1 0 0 0,0 0 0 0 0,0 1 0 0 0,0-1 0 0 0,0 0 0 0 0,0 0 0 0 0,0 0 0 0 0,2-1 0 0 0,-2 1-21 0 0,-1 0 0 0 0,1-1 0 0 0,0 1 1 0 0,-1-1-1 0 0,1 0 0 0 0,-1 1 0 0 0,1-1 0 0 0,-1 0 0 0 0,1 0 1 0 0,-1 0-1 0 0,1 0 0 0 0,-1 0 0 0 0,0 0 0 0 0,1-1 0 0 0,-1 1 0 0 0,0 0 1 0 0,0-1-1 0 0,0 1 0 0 0,0-1 0 0 0,0 1 0 0 0,-1-1 0 0 0,1 1 1 0 0,0-1-1 0 0,-1 1 0 0 0,1-1 0 0 0,0-3 0 0 0,7-45 162 0 0,-8 47-194 0 0,-1 1 0 0 0,1-1 1 0 0,-1 1-1 0 0,0-1 0 0 0,0 0 0 0 0,0 1 0 0 0,0 0 0 0 0,0-1 0 0 0,0 1 0 0 0,0 0 1 0 0,-1-1-1 0 0,0 1 0 0 0,1 0 0 0 0,-1 0 0 0 0,0 0 0 0 0,0 0 0 0 0,0 1 0 0 0,-3-4 1 0 0,-20-11-2664 0 0,2 4-7874 0 0,22 11 9283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15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89 337 8917 0 0,'22'12'2143'0'0,"-32"0"524"0"0,-11 6-2565 0 0,10-6-36 0 0,0 1 0 0 0,0 0 0 0 0,-10 18 0 0 0,18-25-33 0 0,-1 0 0 0 0,1 0 0 0 0,0 1 0 0 0,0-1 0 0 0,1 1-1 0 0,0 0 1 0 0,0 0 0 0 0,1 0 0 0 0,-1 0 0 0 0,1 8 0 0 0,1-14-23 0 0,0-1 1 0 0,0 1 0 0 0,1-1 0 0 0,-1 1 0 0 0,0 0-1 0 0,0-1 1 0 0,0 1 0 0 0,1-1 0 0 0,-1 1 0 0 0,0-1-1 0 0,1 1 1 0 0,-1 0 0 0 0,1-1 0 0 0,-1 0 0 0 0,1 1-1 0 0,-1-1 1 0 0,1 1 0 0 0,-1-1 0 0 0,1 1 0 0 0,-1-1-1 0 0,1 0 1 0 0,-1 0 0 0 0,1 1 0 0 0,-1-1 0 0 0,1 0-1 0 0,0 0 1 0 0,-1 1 0 0 0,1-1 0 0 0,0 0 0 0 0,-1 0-1 0 0,1 0 1 0 0,-1 0 0 0 0,1 0 0 0 0,0 0 0 0 0,-1 0-1 0 0,1 0 1 0 0,0 0 0 0 0,-1-1 0 0 0,1 1 0 0 0,0 0-1 0 0,-1 0 1 0 0,1 0 0 0 0,-1-1 0 0 0,1 1 0 0 0,-1 0-1 0 0,1-1 1 0 0,0 1 0 0 0,-1 0 0 0 0,1-1 0 0 0,0 0-1 0 0,29-16 358 0 0,-20 8-432 0 0,0-1 0 0 0,-1 1-1 0 0,0-2 1 0 0,0 1 0 0 0,-1-1 0 0 0,-1-1 0 0 0,0 0 0 0 0,0 0 0 0 0,9-25 0 0 0,1-12-381 0 0,14-65 0 0 0,-16 58 132 0 0,-7 27 508 0 0,-1 0 1 0 0,-2-1-1 0 0,4-49 1 0 0,-9 79-95 0 0,-12 26 52 0 0,5-5-306 0 0,2 1-1 0 0,0 0 0 0 0,1 0 0 0 0,1 0 0 0 0,1 1 1 0 0,2-1-1 0 0,0 0 0 0 0,1 1 0 0 0,1-1 0 0 0,1 0 1 0 0,1 0-1 0 0,1 0 0 0 0,1 0 0 0 0,17 40 0 0 0,-23-61 97 0 0,0 1-1 0 0,1-1 0 0 0,-1 1 1 0 0,1-1-1 0 0,0 1 0 0 0,0-1 0 0 0,-1 1 1 0 0,1-1-1 0 0,0 0 0 0 0,0 1 0 0 0,0-1 1 0 0,0 0-1 0 0,1 0 0 0 0,-1 0 1 0 0,0 0-1 0 0,0 0 0 0 0,1 0 0 0 0,-1 0 1 0 0,0-1-1 0 0,1 1 0 0 0,-1 0 0 0 0,1-1 1 0 0,-1 1-1 0 0,1-1 0 0 0,-1 1 1 0 0,1-1-1 0 0,0 0 0 0 0,-1 1 0 0 0,1-1 1 0 0,-1 0-1 0 0,1 0 0 0 0,0 0 1 0 0,2-1-1 0 0,-1-1 225 0 0,0 0-1 0 0,1 0 1 0 0,-1 0 0 0 0,0 0 0 0 0,0-1-1 0 0,0 0 1 0 0,0 1 0 0 0,0-1 0 0 0,-1 0-1 0 0,1 0 1 0 0,-1 0 0 0 0,3-5 0 0 0,11-10 2682 0 0,-16 18-2799 0 0,0-1 1 0 0,0 1-1 0 0,0 0 0 0 0,1 0 1 0 0,-1 0-1 0 0,0 0 0 0 0,0 0 0 0 0,1 0 1 0 0,-1 0-1 0 0,0 0 0 0 0,0 0 1 0 0,0 0-1 0 0,1 0 0 0 0,-1 0 1 0 0,0 0-1 0 0,0 0 0 0 0,0 0 1 0 0,1 0-1 0 0,-1 0 0 0 0,0 0 1 0 0,0 0-1 0 0,0 0 0 0 0,1 1 1 0 0,-1-1-1 0 0,0 0 0 0 0,0 0 1 0 0,0 0-1 0 0,0 0 0 0 0,1 0 0 0 0,-1 0 1 0 0,0 1-1 0 0,0-1 0 0 0,0 0 1 0 0,0 0-1 0 0,0 0 0 0 0,0 0 1 0 0,1 1-1 0 0,-1-1 0 0 0,0 0 1 0 0,0 0-1 0 0,0 0 0 0 0,0 1 1 0 0,0-1-1 0 0,0 0 0 0 0,0 0 1 0 0,0 1-1 0 0,1 43 2739 0 0,-2-7-3010 0 0,2-33 238 0 0,-1 0 1 0 0,1-1-1 0 0,-1 1 1 0 0,1 0-1 0 0,1-1 1 0 0,-1 1 0 0 0,0 0-1 0 0,1-1 1 0 0,0 0-1 0 0,-1 1 1 0 0,1-1-1 0 0,1 0 1 0 0,-1 0-1 0 0,0 0 1 0 0,1 0-1 0 0,-1-1 1 0 0,1 1-1 0 0,0 0 1 0 0,0-1-1 0 0,0 0 1 0 0,0 0-1 0 0,1 0 1 0 0,-1 0-1 0 0,0-1 1 0 0,1 1-1 0 0,-1-1 1 0 0,1 0-1 0 0,0 0 1 0 0,-1 0 0 0 0,1 0-1 0 0,0-1 1 0 0,0 1-1 0 0,-1-1 1 0 0,1 0-1 0 0,0 0 1 0 0,0 0-1 0 0,0-1 1 0 0,-1 1-1 0 0,1-1 1 0 0,0 0-1 0 0,-1 0 1 0 0,1-1-1 0 0,-1 1 1 0 0,1-1-1 0 0,5-2 1 0 0,6-7-238 0 0,-1 1 0 0 0,0-1-1 0 0,0-1 1 0 0,-1-1 0 0 0,0 0 0 0 0,-2 0 0 0 0,1-1-1 0 0,16-29 1 0 0,-14 23 321 0 0,-13 20 347 0 0,3 33-1343 0 0,19-22-3755 0 0,3-9-4758 0 0,-20-2 8046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6:59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11 6605 0 0,'0'-1'142'0'0,"0"1"1"0"0,0-1-1 0 0,0 0 1 0 0,-1 1 0 0 0,1-1-1 0 0,0 1 1 0 0,-1-1-1 0 0,1 1 1 0 0,-1-1-1 0 0,1 1 1 0 0,0 0 0 0 0,-1-1-1 0 0,1 1 1 0 0,-1-1-1 0 0,1 1 1 0 0,-1 0 0 0 0,1 0-1 0 0,-1-1 1 0 0,1 1-1 0 0,-1 0 1 0 0,0 0-1 0 0,1-1 1 0 0,-1 1 0 0 0,1 0-1 0 0,-1 0 1 0 0,1 0-1 0 0,-1 0 1 0 0,0 0 0 0 0,1 0-1 0 0,-1 0 1 0 0,1 0-1 0 0,-1 0 1 0 0,0 0-1 0 0,1 0 1 0 0,-1 1 0 0 0,1-1-1 0 0,-1 0 1 0 0,0 0-1 0 0,1 0 1 0 0,-1 1 0 0 0,1-1-1 0 0,-1 0 1 0 0,0 1-1 0 0,-41 15 1308 0 0,24-8-371 0 0,-10 1-567 0 0,0 0 1 0 0,1 2 0 0 0,1 1 0 0 0,0 1-1 0 0,0 1 1 0 0,-27 21 0 0 0,52-35-434 0 0,0 1 0 0 0,0-1 0 0 0,1 1 0 0 0,-1 0 0 0 0,0-1 1 0 0,1 1-1 0 0,-1-1 0 0 0,0 1 0 0 0,1 0 0 0 0,-1-1 0 0 0,1 1 0 0 0,-1 0 1 0 0,1 0-1 0 0,0-1 0 0 0,-1 1 0 0 0,1 0 0 0 0,0 0 0 0 0,-1 0 0 0 0,1 0 1 0 0,0 0-1 0 0,0-1 0 0 0,0 1 0 0 0,0 0 0 0 0,0 0 0 0 0,0 0 0 0 0,0 0 0 0 0,0 0 1 0 0,0 1-1 0 0,1-1-32 0 0,0 0 1 0 0,0 1-1 0 0,0-1 1 0 0,0 0-1 0 0,0 0 1 0 0,0 0-1 0 0,1 0 1 0 0,-1 0-1 0 0,0 0 1 0 0,0 0-1 0 0,1-1 1 0 0,-1 1 0 0 0,1 0-1 0 0,2 0 1 0 0,66 15-115 0 0,-58-14 389 0 0,41 5 443 0 0,-38-6-359 0 0,-1 1 0 0 0,0 0 0 0 0,1 1 0 0 0,-1 0 0 0 0,0 1 0 0 0,25 11 0 0 0,-39-15-375 0 0,1 0 0 0 0,-1 1 0 0 0,1-1-1 0 0,-1 0 1 0 0,1 1 0 0 0,-1-1 0 0 0,1 1 0 0 0,-1-1 0 0 0,1 1 0 0 0,-1-1 0 0 0,0 1 0 0 0,1-1 0 0 0,-1 1 0 0 0,0-1 0 0 0,1 1 0 0 0,-1-1 0 0 0,0 1 0 0 0,0 0 0 0 0,0-1 0 0 0,1 1-1 0 0,-1-1 1 0 0,0 1 0 0 0,0 0 0 0 0,0-1 0 0 0,0 1 0 0 0,0-1 0 0 0,0 1 0 0 0,0 0 0 0 0,0-1 0 0 0,-1 2 0 0 0,-12 19 188 0 0,-27 12-279 0 0,40-33 66 0 0,-82 55-1705 0 0,54-38-1799 0 0,0 0-3858 0 0,14-8 1626 0 0,9-5 3308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1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8005 0 0,'-4'1'897'0'0,"0"-1"0"0"0,0 1 0 0 0,1 0 1 0 0,-1 0-1 0 0,0 0 0 0 0,1 1 0 0 0,-1-1 0 0 0,-3 3 1 0 0,-37 24 1295 0 0,33-19-2118 0 0,-1 0 0 0 0,2 1 1 0 0,-1 0-1 0 0,2 0 0 0 0,-10 14 0 0 0,18-24-19 0 0,0 1-1 0 0,1 0 1 0 0,-1 0 0 0 0,0 0 0 0 0,1 0-1 0 0,-1 1 1 0 0,0-1 0 0 0,1 0 0 0 0,0 0 0 0 0,-1 0-1 0 0,1 0 1 0 0,0 0 0 0 0,-1 1 0 0 0,1-1 0 0 0,0 0-1 0 0,0 0 1 0 0,0 0 0 0 0,0 1 0 0 0,0-1 0 0 0,1 0-1 0 0,-1 0 1 0 0,0 1 0 0 0,0-1 0 0 0,1 0-1 0 0,-1 0 1 0 0,1 2 0 0 0,1-2-136 0 0,-1 1 1 0 0,1-1-1 0 0,-1 0 0 0 0,1 0 0 0 0,-1 1 1 0 0,1-1-1 0 0,0 0 0 0 0,-1-1 0 0 0,1 1 1 0 0,0 0-1 0 0,0 0 0 0 0,-1-1 1 0 0,1 1-1 0 0,0-1 0 0 0,2 1 0 0 0,2 0-604 0 0,-1-1-1 0 0,1 1 1 0 0,0-1-1 0 0,-1 0 1 0 0,1 0-1 0 0,0-1 1 0 0,-1 0-1 0 0,1 0 1 0 0,0 0 0 0 0,8-3-1 0 0,38-20-6677 0 0,-40 16 6231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16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30 7517 0 0,'2'-10'-448'0'0,"7"-10"9232"0"0,-15 34-7054 0 0,-1 1-1455 0 0,1 0 1 0 0,1 1-1 0 0,1 0 1 0 0,-5 25-1 0 0,0 2-227 0 0,-3 9-359 0 0,3 0 1 0 0,-4 69-1 0 0,10-23-7856 0 0,-1-79 3152 0 0,4-12 3593 0 0</inkml:trace>
  <inkml:trace contextRef="#ctx0" brushRef="#br0" timeOffset="1">16 430 14441 0 0,'-7'-12'620'0'0,"6"11"-55"0"0,0-1 0 0 0,0 1-1 0 0,0-1 1 0 0,1 1 0 0 0,-1-1 0 0 0,0 1-1 0 0,1-1 1 0 0,-1 0 0 0 0,1 1 0 0 0,-1-1-1 0 0,1 0 1 0 0,0-3 0 0 0,0 4-425 0 0,1-1 0 0 0,0 1 1 0 0,0 0-1 0 0,0-1 0 0 0,0 1 0 0 0,0 0 1 0 0,0 0-1 0 0,0 0 0 0 0,0 0 1 0 0,0 0-1 0 0,0 0 0 0 0,1 0 1 0 0,-1 0-1 0 0,0 0 0 0 0,1 0 0 0 0,-1 1 1 0 0,1-1-1 0 0,2 0 0 0 0,25-12-744 0 0,43-13 0 0 0,33-2-7900 0 0,-67 18 3728 0 0,-8 1 1961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1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8361 0 0,'-5'2'586'0'0,"1"0"-1"0"0,0 0 1 0 0,-1 0 0 0 0,1 0 0 0 0,-1-1 0 0 0,0 0 0 0 0,-8 1 0 0 0,8-1-118 0 0,-1 0 0 0 0,0 0 0 0 0,1 1 0 0 0,0 0 0 0 0,-1 0 1 0 0,-5 3-1 0 0,-3 3-220 0 0,1 0 0 0 0,0 1 1 0 0,1 1-1 0 0,0 0 0 0 0,0 1 1 0 0,1 0-1 0 0,1 0 0 0 0,0 1 1 0 0,0 1-1 0 0,1 0 0 0 0,-10 19 0 0 0,19-32-246 0 0,-1 1-1 0 0,1-1 0 0 0,0 1 0 0 0,-1 0 0 0 0,1-1 0 0 0,-1 1 0 0 0,1 0 0 0 0,0-1 0 0 0,0 1 0 0 0,-1 0 0 0 0,1 0 0 0 0,0-1 1 0 0,0 1-1 0 0,0 0 0 0 0,0 0 0 0 0,0 0 0 0 0,0-1 0 0 0,0 1 0 0 0,0 0 0 0 0,0 0 0 0 0,0-1 0 0 0,0 1 0 0 0,1 0 0 0 0,-1 0 1 0 0,0-1-1 0 0,1 1 0 0 0,-1 0 0 0 0,0-1 0 0 0,1 1 0 0 0,-1 0 0 0 0,1-1 0 0 0,-1 1 0 0 0,1-1 0 0 0,-1 1 0 0 0,1 0 0 0 0,-1-1 1 0 0,1 1-1 0 0,-1-1 0 0 0,1 0 0 0 0,0 1 0 0 0,-1-1 0 0 0,1 1 0 0 0,0-1 0 0 0,0 0 0 0 0,-1 0 0 0 0,1 1 0 0 0,0-1 0 0 0,0 0 1 0 0,-1 0-1 0 0,1 0 0 0 0,0 0 0 0 0,0 0 0 0 0,-1 0 0 0 0,1 0 0 0 0,0 0 0 0 0,0 0 0 0 0,-1 0 0 0 0,1 0 0 0 0,0-1 0 0 0,1 0 1 0 0,3 1-12 0 0,0-1 0 0 0,-1-1 0 0 0,1 1 0 0 0,-1-1 1 0 0,1 0-1 0 0,-1 0 0 0 0,1 0 0 0 0,5-5 0 0 0,-7 5-16 0 0,0-1 0 0 0,0 0-1 0 0,0-1 1 0 0,-1 1 0 0 0,1 0-1 0 0,-1-1 1 0 0,0 1 0 0 0,0-1-1 0 0,-1 1 1 0 0,1-1 0 0 0,-1 0-1 0 0,1 0 1 0 0,0-7 0 0 0,2-54-2281 0 0,-4 59 1949 0 0,-9-24-3394 0 0,0 13-3809 0 0,7 13 6141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17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211 212 5340 0 0,'14'-174'10325'0'0,"-13"173"-10232"0"0,-1-1 0 0 0,0 1-1 0 0,0 0 1 0 0,1-1 0 0 0,-1 1-1 0 0,0-1 1 0 0,0 1 0 0 0,-1-1-1 0 0,1 1 1 0 0,0 0-1 0 0,0-1 1 0 0,-1 1 0 0 0,1 0-1 0 0,-1-1 1 0 0,1 1 0 0 0,-1 0-1 0 0,0 0 1 0 0,1-1-1 0 0,-1 1 1 0 0,0 0 0 0 0,0 0-1 0 0,0 0 1 0 0,0 0 0 0 0,0 0-1 0 0,0 0 1 0 0,0 0 0 0 0,0 0-1 0 0,0 0 1 0 0,-2-1-1 0 0,1 3-35 0 0,0-1 0 0 0,-1 0-1 0 0,1 0 1 0 0,0 1 0 0 0,0 0-1 0 0,0-1 1 0 0,0 1 0 0 0,1 0-1 0 0,-1 0 1 0 0,0 0-1 0 0,0 0 1 0 0,0 0 0 0 0,1 0-1 0 0,-1 1 1 0 0,1-1 0 0 0,-1 0-1 0 0,1 1 1 0 0,-3 3-1 0 0,-11 12 47 0 0,1 1-1 0 0,1 1 0 0 0,1 0 0 0 0,0 1 0 0 0,2 0 0 0 0,-14 35 0 0 0,4 4 137 0 0,-15 71-1 0 0,29-98 26 0 0,1 1 0 0 0,2 1 0 0 0,1 38 0 0 0,3 2-3682 0 0,-1-7-8095 0 0,0-64 9628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17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36 184 13589 0 0,'-18'-12'951'0'0,"1"0"2174"0"0,17 11-3083 0 0,0 0 0 0 0,0 0-1 0 0,0 0 1 0 0,0 0-1 0 0,0 0 1 0 0,0 1 0 0 0,0-1-1 0 0,1 0 1 0 0,-1 0-1 0 0,0 0 1 0 0,0 0-1 0 0,1 1 1 0 0,-1-1 0 0 0,1 0-1 0 0,-1 0 1 0 0,1 1-1 0 0,-1-1 1 0 0,1 0 0 0 0,-1 1-1 0 0,1-1 1 0 0,-1 0-1 0 0,1 1 1 0 0,0-1-1 0 0,-1 1 1 0 0,1-1 0 0 0,0 1-1 0 0,1-1 1 0 0,11-9-211 0 0,0 1 0 0 0,1 0 0 0 0,0 1 0 0 0,0 1 1 0 0,19-7-1 0 0,82-24-4759 0 0,-76 26 2251 0 0,31-10-2371 0 0,-36 13 3548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18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60 13817 0 0,'0'0'83'0'0,"0"1"-1"0"0,0 0 0 0 0,-1-1 0 0 0,1 1 1 0 0,0 0-1 0 0,0-1 0 0 0,0 1 0 0 0,0 0 1 0 0,0-1-1 0 0,0 1 0 0 0,0 0 1 0 0,0 0-1 0 0,0-1 0 0 0,0 1 0 0 0,1 0 1 0 0,-1-1-1 0 0,0 1 0 0 0,0 0 0 0 0,1-1 1 0 0,-1 1-1 0 0,0 0 0 0 0,1-1 0 0 0,-1 1 1 0 0,1-1-1 0 0,-1 1 0 0 0,0 0 1 0 0,1-1-1 0 0,0 1 0 0 0,-1-1 0 0 0,1 0 1 0 0,-1 1-1 0 0,1-1 0 0 0,-1 1 0 0 0,1-1 1 0 0,0 0-1 0 0,-1 0 0 0 0,1 1 1 0 0,0-1-1 0 0,-1 0 0 0 0,2 0 0 0 0,26-14 1642 0 0,-21 10-2309 0 0,-2 1 533 0 0,-2 2 58 0 0,1-1 0 0 0,-1 0 0 0 0,0 1 0 0 0,-1-1 0 0 0,1 0 0 0 0,0 0 1 0 0,0 0-1 0 0,-1-1 0 0 0,1 1 0 0 0,-1-1 0 0 0,0 1 0 0 0,0-1 0 0 0,0 0 0 0 0,0 0 0 0 0,0 0 1 0 0,-1 0-1 0 0,1 0 0 0 0,-1 0 0 0 0,0 0 0 0 0,1-5 0 0 0,-3 8 28 0 0,1-1-1 0 0,-1 1 1 0 0,0-1-1 0 0,0 1 1 0 0,0-1-1 0 0,0 1 1 0 0,0 0-1 0 0,0-1 1 0 0,1 1 0 0 0,-1 0-1 0 0,0 0 1 0 0,0 0-1 0 0,0-1 1 0 0,0 1-1 0 0,0 0 1 0 0,0 0-1 0 0,0 1 1 0 0,0-1 0 0 0,0 0-1 0 0,0 0 1 0 0,0 0-1 0 0,0 1 1 0 0,-2-1-1 0 0,-24 6 325 0 0,3 6 48 0 0,0 0-1 0 0,1 2 1 0 0,-29 22 0 0 0,42-28-294 0 0,0 0 1 0 0,1 1-1 0 0,0 0 0 0 0,0 1 0 0 0,1 0 1 0 0,0 0-1 0 0,1 0 0 0 0,0 1 1 0 0,-6 13-1 0 0,13-22-96 0 0,-1-1-1 0 0,0 0 1 0 0,1 1-1 0 0,-1-1 1 0 0,1 1-1 0 0,-1-1 1 0 0,1 1-1 0 0,0-1 1 0 0,0 1-1 0 0,0-1 1 0 0,0 1-1 0 0,0 0 1 0 0,0-1-1 0 0,0 1 1 0 0,0-1-1 0 0,0 1 1 0 0,1-1-1 0 0,-1 1 1 0 0,1-1-1 0 0,-1 1 1 0 0,1-1-1 0 0,-1 0 1 0 0,1 1-1 0 0,2 2 1 0 0,-1-3-258 0 0,0 1 0 0 0,0 0 1 0 0,0 0-1 0 0,0-1 0 0 0,1 1 1 0 0,-1-1-1 0 0,1 0 0 0 0,-1 0 1 0 0,1 0-1 0 0,-1 0 0 0 0,1 0 0 0 0,5 1 1 0 0,0-1-979 0 0,-1 0 1 0 0,1 0 0 0 0,-1-1 0 0 0,1 0 0 0 0,-1-1-1 0 0,1 1 1 0 0,-1-1 0 0 0,1-1 0 0 0,12-3-1 0 0,-5-1-1280 0 0,0 1 1077 0 0</inkml:trace>
  <inkml:trace contextRef="#ctx0" brushRef="#br0" timeOffset="1">335 47 8037 0 0,'4'7'6210'0'0,"6"10"-3291"0"0,30 39-1947 0 0,10-16-4157 0 0,-15-19-3823 0 0,-25-17 4892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18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6 8693 0 0,'7'-2'635'0'0,"-10"-1"1354"0"0,2 3-1906 0 0,0 0 0 0 0,0 0 1 0 0,0 0-1 0 0,0-1 0 0 0,0 1 1 0 0,0 0-1 0 0,0 0 0 0 0,0 1 0 0 0,0-1 1 0 0,0 0-1 0 0,0 0 0 0 0,0 0 1 0 0,0 1-1 0 0,0-1 0 0 0,0 0 0 0 0,0 1 1 0 0,0-1-1 0 0,0 1 0 0 0,0-1 1 0 0,-1 2-1 0 0,-217 175 3169 0 0,81-50-6213 0 0,133-123 1906 0 0,1 1 0 0 0,0-1 0 0 0,0 1 0 0 0,1 0 0 0 0,0 0 0 0 0,-1 1 0 0 0,-2 8 0 0 0,3-9-326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1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9001 0 0,'2'0'199'0'0,"-1"-1"1"0"0,1 1-1 0 0,-1-1 1 0 0,0 1-1 0 0,1-1 1 0 0,-1 1-1 0 0,1 0 1 0 0,-1-1-1 0 0,1 1 1 0 0,-1 0-1 0 0,1 0 1 0 0,-1 0 0 0 0,1 0-1 0 0,-1 1 1 0 0,1-1-1 0 0,-1 0 1 0 0,1 1-1 0 0,-1-1 1 0 0,1 1-1 0 0,-1-1 1 0 0,0 1-1 0 0,1 0 1 0 0,-1-1-1 0 0,0 1 1 0 0,1 0-1 0 0,1 2 1 0 0,-1 0 79 0 0,0 1 0 0 0,0 0 0 0 0,0-1 1 0 0,0 1-1 0 0,-1 0 0 0 0,0 0 0 0 0,0 0 1 0 0,0 1-1 0 0,1 3 0 0 0,3 29 72 0 0,-2 0-1 0 0,-1 0 0 0 0,-5 53 0 0 0,1-10-313 0 0,-12 124-86 0 0,13-178 80 0 0,1-13-85 0 0,0 1 0 0 0,-2-1 1 0 0,1 0-1 0 0,-1 0 0 0 0,-1 1 0 0 0,-5 13 1 0 0,1-48-755 0 0,4-14 378 0 0,4-1-10 0 0,2 0 0 0 0,2 0 0 0 0,1 1 0 0 0,2 0 0 0 0,2 0 0 0 0,0 1 0 0 0,19-38 0 0 0,27-51 665 0 0,-48 107-40 0 0,2 0 1 0 0,-1 1-1 0 0,2 1 1 0 0,0-1 0 0 0,19-18-1 0 0,-28 31-95 0 0,0 0-1 0 0,0 0 1 0 0,0 0 0 0 0,1 1-1 0 0,-1-1 1 0 0,1 1 0 0 0,-1-1-1 0 0,1 1 1 0 0,-1 0 0 0 0,1 0-1 0 0,0 0 1 0 0,0 0 0 0 0,-1 0-1 0 0,1 1 1 0 0,0-1 0 0 0,0 1-1 0 0,3 0 1 0 0,-5 0-49 0 0,-1 0 0 0 0,0 0 0 0 0,0 1 0 0 0,1-1 0 0 0,-1 0 0 0 0,0 0 0 0 0,1 1 0 0 0,-1-1 0 0 0,0 0 0 0 0,0 0 0 0 0,0 1-1 0 0,1-1 1 0 0,-1 0 0 0 0,0 1 0 0 0,0-1 0 0 0,0 0 0 0 0,0 1 0 0 0,1-1 0 0 0,-1 0 0 0 0,0 1 0 0 0,0-1 0 0 0,0 0 0 0 0,0 1 0 0 0,0-1 0 0 0,0 0 0 0 0,0 1 0 0 0,0-1-1 0 0,0 1 1 0 0,0-1 0 0 0,0 0 0 0 0,0 1 0 0 0,0-1 0 0 0,-1 0 0 0 0,1 1 0 0 0,0-1 0 0 0,0 0 0 0 0,0 1 0 0 0,0-1 0 0 0,-1 0 0 0 0,1 1 0 0 0,0-1 0 0 0,0 0 0 0 0,-1 0 0 0 0,1 1-1 0 0,-1-1 1 0 0,-9 17 537 0 0,-27 6-1527 0 0,-46 24 1 0 0,62-38-2612 0 0,0 0-1 0 0,-25 6 1 0 0,34-12 1851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19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505 175 3588 0 0,'4'-4'233'0'0,"-1"1"0"0"0,1-1-1 0 0,-1 0 1 0 0,0 0 0 0 0,0-1-1 0 0,0 1 1 0 0,-1 0 0 0 0,0-1-1 0 0,1 0 1 0 0,0-6 0 0 0,19-60 4523 0 0,-11 32-1786 0 0,-8 27 707 0 0,-7 13-1236 0 0,-16 24-211 0 0,-23 42-1009 0 0,-200 280 166 0 0,11-20-4560 0 0,210-285-2029 0 0,13-13-3192 0 0,9-21 6094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20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55 5080 0 0,'5'-4'-156'0'0,"15"-14"2839"0"0,-18 17-2081 0 0,-1-1 0 0 0,1 1 1 0 0,-1-1-1 0 0,0 1 1 0 0,0-1-1 0 0,1 0 0 0 0,-1 0 1 0 0,0 0-1 0 0,0 0 1 0 0,-1 0-1 0 0,1 0 0 0 0,0 0 1 0 0,-1 0-1 0 0,1 0 1 0 0,0-3-1 0 0,-49 5 1229 0 0,21 8-1576 0 0,1 2 0 0 0,0 1-1 0 0,1 0 1 0 0,-41 26-1 0 0,66-37-255 0 0,0 0 1 0 0,0 0-1 0 0,-1 0 0 0 0,1 1 1 0 0,0-1-1 0 0,0 0 0 0 0,0 0 0 0 0,-1 0 1 0 0,1 0-1 0 0,0 0 0 0 0,0 0 0 0 0,0 1 1 0 0,0-1-1 0 0,0 0 0 0 0,-1 0 0 0 0,1 0 1 0 0,0 0-1 0 0,0 1 0 0 0,0-1 1 0 0,0 0-1 0 0,0 0 0 0 0,0 0 0 0 0,0 1 1 0 0,0-1-1 0 0,0 0 0 0 0,0 0 0 0 0,0 0 1 0 0,0 1-1 0 0,0-1 0 0 0,0 0 0 0 0,0 0 1 0 0,0 0-1 0 0,0 1 0 0 0,0-1 0 0 0,0 0 1 0 0,0 0-1 0 0,0 0 0 0 0,0 1 1 0 0,0-1-1 0 0,0 0 0 0 0,0 0 0 0 0,0 0 1 0 0,1 0-1 0 0,-1 1 0 0 0,0-1 0 0 0,0 0 1 0 0,0 0-1 0 0,0 0 0 0 0,0 0 0 0 0,1 0 1 0 0,-1 1-1 0 0,0-1 0 0 0,0 0 1 0 0,1 0-1 0 0,17 6 156 0 0,23-2-108 0 0,-3-2-193 0 0,-14-1 66 0 0,1 0 0 0 0,-1 1 0 0 0,0 2 0 0 0,0 1 0 0 0,29 8 0 0 0,-52-12 81 0 0,0-1 0 0 0,-1 0 1 0 0,1 0-1 0 0,0 1 0 0 0,0-1 0 0 0,-1 1 0 0 0,1-1 0 0 0,0 0 0 0 0,-1 1 0 0 0,1-1 0 0 0,0 1 1 0 0,-1 0-1 0 0,1-1 0 0 0,-1 1 0 0 0,1-1 0 0 0,-1 1 0 0 0,1 0 0 0 0,-1 0 0 0 0,1-1 1 0 0,-1 1-1 0 0,0 0 0 0 0,1 0 0 0 0,-1-1 0 0 0,0 1 0 0 0,0 0 0 0 0,1 0 0 0 0,-1 0 0 0 0,0-1 1 0 0,0 2-1 0 0,-11 24-66 0 0,-31 17-486 0 0,-14-1-867 0 0,27-21-1322 0 0,2 0-5263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00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 14181 0 0,'0'-13'12522'0'0,"-1"15"-12158"0"0,-2 2-3320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2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9877 0 0,'0'0'197'0'0,"0"1"-1"0"0,0-1 1 0 0,0 1 0 0 0,0-1 0 0 0,0 0 0 0 0,0 1-1 0 0,0-1 1 0 0,0 1 0 0 0,0-1 0 0 0,0 0-1 0 0,0 1 1 0 0,0-1 0 0 0,1 1 0 0 0,-1-1 0 0 0,0 0-1 0 0,0 1 1 0 0,0-1 0 0 0,1 0 0 0 0,-1 1 0 0 0,0-1-1 0 0,0 0 1 0 0,1 1 0 0 0,-1-1 0 0 0,0 0-1 0 0,1 0 1 0 0,-1 1 0 0 0,0-1 0 0 0,1 0 0 0 0,-1 0-1 0 0,0 1 1 0 0,1-1 0 0 0,-1 0 0 0 0,0 0-1 0 0,1 0 1 0 0,-1 0 0 0 0,1 0 0 0 0,-1 0 0 0 0,0 0-1 0 0,1 0 1 0 0,8 5 4682 0 0,-7 7-5439 0 0,-8 60 1082 0 0,2-36-2373 0 0,2 2-5900 0 0,17-43-4148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21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8461 0 0,'2'-2'183'0'0,"0"0"1"0"0,0-1-1 0 0,-1 1 1 0 0,1-1-1 0 0,-1 1 1 0 0,0-1-1 0 0,0 0 1 0 0,0 0-1 0 0,0 1 1 0 0,0-1-1 0 0,0 0 1 0 0,-1 0-1 0 0,1 0 1 0 0,-1 0 0 0 0,0-3-1 0 0,0 2 86 0 0,0 1 1 0 0,1-1-1 0 0,-1 1 1 0 0,1 0-1 0 0,0-1 1 0 0,0 1-1 0 0,0 0 0 0 0,0 0 1 0 0,1 0-1 0 0,2-5 1 0 0,-4 9-153 0 0,1-1 0 0 0,0 1 0 0 0,0-1 0 0 0,-1 1 0 0 0,1 0 0 0 0,0-1 0 0 0,-1 1 1 0 0,1 0-1 0 0,-1-1 0 0 0,1 1 0 0 0,-1 0 0 0 0,1 0 0 0 0,-1-1 0 0 0,1 1 0 0 0,-1 0 0 0 0,0 0 0 0 0,1 0 1 0 0,-1 0-1 0 0,0 0 0 0 0,0 0 0 0 0,0-1 0 0 0,0 1 0 0 0,0 0 0 0 0,0 0 0 0 0,0 0 0 0 0,0 1 1 0 0,6 34 191 0 0,6 42 176 0 0,-7-53 94 0 0,-1 0 0 0 0,0 28 0 0 0,6-26 526 0 0,-10-27-1099 0 0,0 0 1 0 0,0 1-1 0 0,0-1 1 0 0,1 1-1 0 0,-1-1 1 0 0,0 0-1 0 0,1 1 1 0 0,-1-1-1 0 0,0 0 1 0 0,1 1-1 0 0,-1-1 1 0 0,0 0-1 0 0,1 0 1 0 0,-1 1-1 0 0,1-1 1 0 0,-1 0-1 0 0,0 0 1 0 0,1 0-1 0 0,-1 0 1 0 0,1 1-1 0 0,-1-1 1 0 0,1 0-1 0 0,-1 0 1 0 0,1 0-1 0 0,-1 0 1 0 0,0 0-1 0 0,1 0 1 0 0,-1 0-1 0 0,1 0 1 0 0,-1 0-1 0 0,1 0 1 0 0,-1-1-1 0 0,1 1 1 0 0,-1 0-1 0 0,0 0 1 0 0,1 0 0 0 0,-1 0-1 0 0,1-1 1 0 0,-1 1-1 0 0,0 0 1 0 0,1 0-1 0 0,-1-1 1 0 0,0 1-1 0 0,1 0 1 0 0,-1-1-1 0 0,0 1 1 0 0,1 0-1 0 0,-1-1 1 0 0,0 1-1 0 0,0-1 1 0 0,1 1-1 0 0,-1 0 1 0 0,0-1-1 0 0,0 0 1 0 0,6-8-16 0 0,0 1 0 0 0,0-1 0 0 0,0 1 0 0 0,1 1 0 0 0,1-1 0 0 0,-1 1 0 0 0,1 1 0 0 0,0-1 0 0 0,1 1 0 0 0,-1 1 0 0 0,1-1 0 0 0,17-6 0 0 0,-25 12 125 0 0,0 0 0 0 0,0 0 0 0 0,1 0 0 0 0,-1 0 1 0 0,0 1-1 0 0,0-1 0 0 0,0 0 0 0 0,0 1 0 0 0,0-1 0 0 0,0 0 0 0 0,0 1 0 0 0,0-1 0 0 0,0 1 1 0 0,0 0-1 0 0,0-1 0 0 0,0 1 0 0 0,0 0 0 0 0,0 0 0 0 0,0 0 0 0 0,-1-1 0 0 0,1 1 1 0 0,0 0-1 0 0,0 0 0 0 0,-1 0 0 0 0,1 0 0 0 0,0 2 0 0 0,18 39 1167 0 0,-2-5 367 0 0,-13-33-1442 0 0,1 0 1 0 0,-1 0 0 0 0,1 0-1 0 0,0-1 1 0 0,0 0-1 0 0,0 0 1 0 0,0 0 0 0 0,0 0-1 0 0,1-1 1 0 0,0 0-1 0 0,-1 0 1 0 0,1 0 0 0 0,0-1-1 0 0,0 0 1 0 0,-1 0 0 0 0,1-1-1 0 0,0 1 1 0 0,0-1-1 0 0,0-1 1 0 0,0 1 0 0 0,0-1-1 0 0,10-2 1 0 0,13-4-1761 0 0,1-1 0 0 0,-2-1 0 0 0,34-16-1 0 0,-40 17-494 0 0,74-38-12105 0 0,-70 34 11399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22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71 243 4736 0 0,'-23'11'1131'0'0,"-14"9"750"0"0,36-20-1586 0 0,1 1 1 0 0,-1 0 0 0 0,0 0-1 0 0,0 0 1 0 0,1-1 0 0 0,-1 1-1 0 0,0 0 1 0 0,1 0 0 0 0,-1 0-1 0 0,1 0 1 0 0,-1 0 0 0 0,1 0-1 0 0,-1 0 1 0 0,1 0 0 0 0,0 0-1 0 0,-1 0 1 0 0,1 1 0 0 0,0 0-1 0 0,40-3 4692 0 0,-5-11-4636 0 0,0-2-1 0 0,-2-2 0 0 0,1-1 0 0 0,-2-1 0 0 0,-1-2 0 0 0,0-2 1 0 0,-1 0-1 0 0,42-43 0 0 0,-69 62-365 0 0,0 0 0 0 0,0 0 0 0 0,-1-1 1 0 0,0 1-1 0 0,1-1 0 0 0,-1 0 0 0 0,-1 1 0 0 0,1-1 0 0 0,0 0 1 0 0,-1 0-1 0 0,0 0 0 0 0,0 0 0 0 0,0 0 0 0 0,-1 0 0 0 0,1-9 1 0 0,-2 12 10 0 0,1 0 0 0 0,-1 0 1 0 0,0 0-1 0 0,0 0 1 0 0,0 0-1 0 0,0 1 0 0 0,0-1 1 0 0,0 0-1 0 0,0 0 0 0 0,0 1 1 0 0,0-1-1 0 0,-1 0 1 0 0,1 1-1 0 0,0-1 0 0 0,0 1 1 0 0,0 0-1 0 0,-1-1 0 0 0,1 1 1 0 0,0 0-1 0 0,-3 0 1 0 0,-30-5-59 0 0,22 6 73 0 0,1 1-1 0 0,-1 0 1 0 0,1 1-1 0 0,-1 0 1 0 0,1 0-1 0 0,0 1 1 0 0,0 1-1 0 0,0 0 1 0 0,1 0-1 0 0,0 1 1 0 0,-15 12-1 0 0,6-4 92 0 0,1 0 0 0 0,1 2-1 0 0,0 0 1 0 0,1 1 0 0 0,-14 19-1 0 0,26-31 275 0 0,1 0 0 0 0,-1 1 0 0 0,1-1 0 0 0,0 1 1 0 0,0 0-1 0 0,1 0 0 0 0,-1 0 0 0 0,1 0 0 0 0,1 1 0 0 0,-1-1 0 0 0,1 0 0 0 0,0 1 0 0 0,0 10 0 0 0,2-16-320 0 0,0 1 0 0 0,-1-1 0 0 0,1 1 0 0 0,0-1 0 0 0,0 0 0 0 0,0 1 0 0 0,0-1 0 0 0,0 0 0 0 0,0 0 0 0 0,0 0 0 0 0,0 0 0 0 0,0 0 0 0 0,1 0 0 0 0,-1 0 0 0 0,0 0 0 0 0,1 0 0 0 0,-1-1 0 0 0,1 1 0 0 0,-1 0 0 0 0,1-1 0 0 0,-1 1 0 0 0,1-1 0 0 0,-1 0 0 0 0,1 1 0 0 0,-1-1 0 0 0,3 0 0 0 0,44 5 92 0 0,-12-6-1566 0 0,0-2 1 0 0,-1-2-1 0 0,60-15 0 0 0,35-19-12405 0 0,-108 33 11296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23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22458 0 0,'10'12'328'0'0,"-6"-8"-136"0"0,0-1-72 0 0,0-1-84 0 0,1 1 20 0 0,-3-1-244 0 0,2 0-440 0 0,0 2-612 0 0,-1-3-660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2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3868 0 0,'-4'6'8408'0'0,"-13"12"-5969"0"0,-7 7-2657 0 0,19-14 307 0 0,16-20 632 0 0,-9 7-443 0 0,1 0 0 0 0,-1-1 0 0 0,0 1 0 0 0,0-1 0 0 0,0 1 0 0 0,0-1 0 0 0,-1 0 0 0 0,1 0 0 0 0,-1 0 1 0 0,1 0-1 0 0,0-3 0 0 0,-2 5-303 0 0,-1 1 0 0 0,1 0 0 0 0,0-1 1 0 0,-1 1-1 0 0,1 0 0 0 0,0-1 0 0 0,-1 1 1 0 0,1 0-1 0 0,-1 0 0 0 0,1 0 0 0 0,-1-1 1 0 0,1 1-1 0 0,0 0 0 0 0,-1 0 0 0 0,1 0 1 0 0,-1 0-1 0 0,1 0 0 0 0,-1 0 0 0 0,1 0 0 0 0,-1 0 1 0 0,1 0-1 0 0,-1 0 0 0 0,1 0 0 0 0,-1 0 1 0 0,1 0-1 0 0,-1 0 0 0 0,1 0 0 0 0,-1 0 1 0 0,1 1-1 0 0,0-1 0 0 0,-1 0 0 0 0,1 0 1 0 0,-1 1-1 0 0,1-1 0 0 0,0 0 0 0 0,-1 0 1 0 0,1 1-1 0 0,0-1 0 0 0,-1 0 0 0 0,1 1 1 0 0,-1 0-1 0 0,-12 7-3028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27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85 4756 0 0,'0'-4'588'0'0,"0"0"0"0"0,-1 0 0 0 0,0 0 0 0 0,1 0 0 0 0,-1 0 0 0 0,0 1 0 0 0,-1-1 0 0 0,1 0 0 0 0,-1 1 0 0 0,0-1 0 0 0,1 1 0 0 0,-2-1 0 0 0,1 1-1 0 0,-3-4 1 0 0,3 5-512 0 0,0 0 1 0 0,0 0-1 0 0,0 0 0 0 0,0 0 0 0 0,-1 0 0 0 0,1 0 0 0 0,-1 1 0 0 0,1-1 0 0 0,-1 1 0 0 0,1 0 1 0 0,-1-1-1 0 0,0 1 0 0 0,1 1 0 0 0,-1-1 0 0 0,0 0 0 0 0,0 1 0 0 0,0-1 0 0 0,0 1 0 0 0,0 0 1 0 0,0 0-1 0 0,0 0 0 0 0,1 0 0 0 0,-1 0 0 0 0,0 1 0 0 0,0-1 0 0 0,0 1 0 0 0,0 0 0 0 0,1 0 1 0 0,-1 0-1 0 0,-3 2 0 0 0,-18 12 27 0 0,1 1 1 0 0,0 0 0 0 0,1 2-1 0 0,1 0 1 0 0,1 2 0 0 0,1 0-1 0 0,-31 42 1 0 0,19-16-63 0 0,2 0 0 0 0,1 2 1 0 0,-21 53-1 0 0,44-88 1 0 0,-1 1 0 0 0,2 0 0 0 0,0 0 0 0 0,0 0 0 0 0,2 1 0 0 0,-1-1 0 0 0,2 1 0 0 0,0-1 0 0 0,1 1 0 0 0,2 24 0 0 0,-1-33-69 0 0,0-1 0 0 0,0 0 0 0 0,1 1 0 0 0,-1-1-1 0 0,1 0 1 0 0,1 0 0 0 0,-1 0 0 0 0,0 0 0 0 0,1 0 0 0 0,0 0 0 0 0,0-1 0 0 0,1 0 0 0 0,-1 1 0 0 0,1-1 0 0 0,0 0 0 0 0,0-1 0 0 0,0 1 0 0 0,1-1 0 0 0,-1 0 0 0 0,1 0 0 0 0,0 0 0 0 0,-1-1 0 0 0,1 1 0 0 0,1-1-1 0 0,-1 0 1 0 0,0-1 0 0 0,0 1 0 0 0,1-1 0 0 0,-1 0 0 0 0,11 0 0 0 0,1 0-1404 0 0,0-2 0 0 0,0 0 1 0 0,-1-1-1 0 0,1 0 0 0 0,-1-1 0 0 0,1-1 0 0 0,19-8 0 0 0,-9 3-38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28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9 6881 0 0,'-31'1'2707'0'0,"26"2"-2644"0"0,0 0 0 0 0,0 0 0 0 0,0 0 0 0 0,1 0 0 0 0,0 1 1 0 0,-1 0-1 0 0,1 0 0 0 0,1 0 0 0 0,-1 0 0 0 0,1 1 0 0 0,-1-1 0 0 0,1 1 0 0 0,0 0 0 0 0,1 0 0 0 0,-1 0 0 0 0,1 0 0 0 0,0 0 0 0 0,1 1 0 0 0,-1-1 0 0 0,1 0 0 0 0,0 1 0 0 0,0 7 0 0 0,1-11-31 0 0,1-1 0 0 0,0 1 0 0 0,-1-1 0 0 0,1 1 0 0 0,0-1-1 0 0,0 1 1 0 0,0-1 0 0 0,0 1 0 0 0,1-1 0 0 0,-1 0 0 0 0,0 0-1 0 0,0 0 1 0 0,1 0 0 0 0,-1 0 0 0 0,1 0 0 0 0,-1 0 0 0 0,1 0-1 0 0,-1 0 1 0 0,1-1 0 0 0,3 2 0 0 0,35 9 1210 0 0,-35-11-1180 0 0,1 0 0 0 0,-1-1 1 0 0,0 1-1 0 0,1-1 1 0 0,-1 0-1 0 0,0-1 0 0 0,0 1 1 0 0,1-1-1 0 0,-1 0 1 0 0,-1 0-1 0 0,7-4 0 0 0,-8 4-33 0 0,-1 0-1 0 0,0 0 1 0 0,0 0 0 0 0,1 0-1 0 0,-1 0 1 0 0,0 0-1 0 0,-1 0 1 0 0,1-1-1 0 0,0 1 1 0 0,-1-1-1 0 0,1 0 1 0 0,-1 1-1 0 0,0-1 1 0 0,0 0 0 0 0,0 0-1 0 0,0 0 1 0 0,0 1-1 0 0,-1-1 1 0 0,1 0-1 0 0,-1 0 1 0 0,0-5-1 0 0,-1 5-13 0 0,0 1-1 0 0,0-1 0 0 0,0 1 0 0 0,0 0 0 0 0,-1-1 1 0 0,1 1-1 0 0,-1 0 0 0 0,1 0 0 0 0,-1 0 1 0 0,0 0-1 0 0,0 0 0 0 0,0 1 0 0 0,0-1 1 0 0,0 0-1 0 0,-3-1 0 0 0,-37-22-1078 0 0,0 11-1656 0 0,12 11-5228 0 0,27 3 6535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28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7617 0 0,'2'0'195'0'0,"0"-1"0"0"0,-1 1 0 0 0,1 0 0 0 0,0 1 0 0 0,-1-1 0 0 0,1 0 0 0 0,0 0 0 0 0,0 1 0 0 0,-1-1 0 0 0,1 1 0 0 0,-1 0 0 0 0,1-1 0 0 0,0 1 0 0 0,-1 0 0 0 0,1 0 0 0 0,-1 0 0 0 0,0 0 0 0 0,1 0 0 0 0,-1 0 0 0 0,0 0 0 0 0,0 1 0 0 0,0-1 0 0 0,1 0 1 0 0,-1 1-1 0 0,1 1 0 0 0,-1 2 56 0 0,1-1 1 0 0,-1 1-1 0 0,0 0 1 0 0,0 0 0 0 0,0 0-1 0 0,-1 0 1 0 0,1 0-1 0 0,-2 6 1 0 0,1 134 3282 0 0,1-145-3526 0 0,0 0 0 0 0,0 0 0 0 0,0 0 0 0 0,0 0 0 0 0,0-1 1 0 0,0 1-1 0 0,-1 0 0 0 0,1-1 0 0 0,0 1 0 0 0,0-1 0 0 0,0 1 0 0 0,-1-1 0 0 0,1 1 0 0 0,0-1 0 0 0,-1 1 0 0 0,1-1 0 0 0,0 0 0 0 0,-1 0 0 0 0,1 1 0 0 0,-1-1 0 0 0,2-1 0 0 0,-2 1-14 0 0,44-47 5 0 0,-29 30 62 0 0,0 1-1 0 0,1 1 0 0 0,24-19 1 0 0,-40 35-26 0 0,1-1 0 0 0,-1 1 0 0 0,1-1 0 0 0,0 1 0 0 0,-1-1 0 0 0,1 1 0 0 0,0-1 0 0 0,-1 1 0 0 0,1 0 0 0 0,0-1 0 0 0,0 1 0 0 0,-1 0 0 0 0,1 0 0 0 0,0-1 0 0 0,0 1 0 0 0,0 0 0 0 0,-1 0 0 0 0,1 0 0 0 0,0 0 1 0 0,0 0-1 0 0,0 0 0 0 0,-1 0 0 0 0,1 0 0 0 0,0 1 0 0 0,0-1 0 0 0,0 0 0 0 0,-1 0 0 0 0,1 1 0 0 0,1-1 0 0 0,-1 2 1 0 0,0-1 0 0 0,0 0 0 0 0,0 1 0 0 0,0-1 0 0 0,-1 0 0 0 0,1 1-1 0 0,0-1 1 0 0,0 1 0 0 0,-1-1 0 0 0,1 1 0 0 0,-1 0 0 0 0,1-1 0 0 0,-1 4 0 0 0,2 66 298 0 0,-2-56-172 0 0,24-39-233 0 0,0-10 15 0 0,-17 24 108 0 0,-1 0 1 0 0,1 1-1 0 0,1 0 0 0 0,0 0 0 0 0,0 0 1 0 0,1 1-1 0 0,0 0 0 0 0,15-9 0 0 0,-24 16-2 0 0,1 1 1 0 0,0 0-1 0 0,0 0 0 0 0,0-1 0 0 0,0 1 1 0 0,0 0-1 0 0,-1 0 0 0 0,1 0 0 0 0,0 0 0 0 0,0 0 1 0 0,0 0-1 0 0,0 0 0 0 0,0 0 0 0 0,0 1 0 0 0,-1-1 1 0 0,1 0-1 0 0,0 0 0 0 0,0 1 0 0 0,0-1 0 0 0,-1 1 1 0 0,1-1-1 0 0,0 1 0 0 0,0-1 0 0 0,-1 1 0 0 0,1-1 1 0 0,0 1-1 0 0,-1-1 0 0 0,1 1 0 0 0,-1 0 1 0 0,1-1-1 0 0,0 1 0 0 0,-1 0 0 0 0,0 0 0 0 0,1 0 1 0 0,-1-1-1 0 0,1 1 0 0 0,-1 0 0 0 0,0 0 0 0 0,0 0 1 0 0,0 0-1 0 0,1-1 0 0 0,-1 1 0 0 0,0 0 0 0 0,0 1 1 0 0,9 54-44 0 0,-7-38 38 0 0,12 34-3325 0 0,-4-28-3009 0 0,1 2-3752 0 0,-9-23 8900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3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83 4500 0 0,'-10'-22'4848'0'0,"6"16"446"0"0,3 25-3597 0 0,-2 56-1205 0 0,-23 118-1 0 0,12-102-299 0 0,10-57-52 0 0,4-22-2 0 0,-1 0 0 0 0,0 0 0 0 0,-1-1 1 0 0,-1 1-1 0 0,1-1 0 0 0,-2 0 0 0 0,-8 20 0 0 0,10-40-124 0 0,0 0-1 0 0,0 0 1 0 0,1 1-1 0 0,0-15 1 0 0,2-18-217 0 0,1 1 0 0 0,3 0-1 0 0,1 0 1 0 0,17-57 0 0 0,-17 74 177 0 0,2 0 1 0 0,1 0 0 0 0,1 1-1 0 0,1 0 1 0 0,0 1-1 0 0,2 0 1 0 0,0 1 0 0 0,28-32-1 0 0,-38 49 40 0 0,0 0 1 0 0,1 0-1 0 0,-1 0 0 0 0,1 0 0 0 0,-1 0 0 0 0,1 1 0 0 0,0 0 0 0 0,0 0 1 0 0,0 0-1 0 0,0 0 0 0 0,0 0 0 0 0,1 1 0 0 0,-1 0 0 0 0,0 0 1 0 0,1 0-1 0 0,-1 1 0 0 0,7-1 0 0 0,-11 1-7 0 0,1 1 1 0 0,0-1-1 0 0,-1 0 1 0 0,1 1-1 0 0,-1-1 1 0 0,1 1-1 0 0,-1-1 0 0 0,1 1 1 0 0,-1-1-1 0 0,1 1 1 0 0,-1 0-1 0 0,0-1 1 0 0,1 1-1 0 0,-1 0 0 0 0,0-1 1 0 0,1 1-1 0 0,-1 0 1 0 0,0-1-1 0 0,0 1 1 0 0,0 0-1 0 0,0-1 0 0 0,0 1 1 0 0,0 0-1 0 0,0-1 1 0 0,0 1-1 0 0,0 0 1 0 0,0 0-1 0 0,0-1 0 0 0,0 1 1 0 0,0 0-1 0 0,0-1 1 0 0,-1 1-1 0 0,1 0 0 0 0,0-1 1 0 0,0 1-1 0 0,-1-1 1 0 0,1 1-1 0 0,-1 0 1 0 0,0 0-1 0 0,-12 30 87 0 0,2-15-278 0 0,0 0-1 0 0,-1-1 1 0 0,-1 0-1 0 0,-1-1 1 0 0,-16 14 0 0 0,-15 10-6791 0 0,25-21 834 0 0,20-16 4991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3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61 105 8277 0 0,'7'-6'3577'0'0,"-12"11"-1980"0"0,-32 35-711 0 0,34-34-599 0 0,-1 0 0 0 0,1 1 0 0 0,0-1 0 0 0,1 1-1 0 0,-1-1 1 0 0,1 1 0 0 0,1 0 0 0 0,-1 0 0 0 0,1 0-1 0 0,0 13 1 0 0,1-20-265 0 0,0 0-1 0 0,1 1 1 0 0,-1-1-1 0 0,0 0 1 0 0,1 0-1 0 0,-1 0 1 0 0,0 1-1 0 0,1-1 0 0 0,-1 0 1 0 0,0 0-1 0 0,1 0 1 0 0,-1 0-1 0 0,1 0 1 0 0,-1 0-1 0 0,0 0 1 0 0,1 0-1 0 0,-1 0 1 0 0,1 0-1 0 0,-1 0 1 0 0,0 0-1 0 0,1 0 1 0 0,-1 0-1 0 0,1 0 0 0 0,-1 0 1 0 0,0 0-1 0 0,1 0 1 0 0,-1 0-1 0 0,1-1 1 0 0,-1 1-1 0 0,0 0 1 0 0,1 0-1 0 0,-1 0 1 0 0,0-1-1 0 0,0 1 1 0 0,1-1-1 0 0,13-6 136 0 0,1-9-95 0 0,0 1 1 0 0,0 1 0 0 0,28-19 0 0 0,-26 19-112 0 0,-12 10 45 0 0,0 1 0 0 0,0-1 0 0 0,0 1 0 0 0,1 0-1 0 0,-1 0 1 0 0,1 0 0 0 0,0 1 0 0 0,0 0 0 0 0,0 0-1 0 0,0 0 1 0 0,0 1 0 0 0,0 0 0 0 0,10 0 0 0 0,-15 1 8 0 0,1 1 0 0 0,0 0 0 0 0,0 1 0 0 0,-1-1 0 0 0,1 0 0 0 0,0 0 0 0 0,-1 1 0 0 0,1-1 0 0 0,-1 1 0 0 0,0-1-1 0 0,0 1 1 0 0,1 0 0 0 0,-1-1 0 0 0,0 1 0 0 0,0 0 0 0 0,0 2 0 0 0,17 33 7 0 0,-10-13-37 0 0,-6-15 611 0 0,1-1 0 0 0,0 0 0 0 0,1 0 0 0 0,8 15 0 0 0,-12-23-529 0 0,33-45 87 0 0,-31 42-142 0 0,0 0 0 0 0,0 0 1 0 0,0 0-1 0 0,0 0 0 0 0,1 1 0 0 0,-1-1 0 0 0,1 1 1 0 0,0 0-1 0 0,-1 0 0 0 0,1 0 0 0 0,0 0 1 0 0,0 0-1 0 0,0 1 0 0 0,0-1 0 0 0,1 1 0 0 0,5-2 1 0 0,3 0 150 0 0,-1 2 1 0 0,1-1 0 0 0,20 1 0 0 0,-23 2-83 0 0,1-2 1 0 0,-1 1-1 0 0,0-1 1 0 0,1 0-1 0 0,-1-1 0 0 0,14-4 1 0 0,-22 5-71 0 0,15-6 37 0 0,1 0 0 0 0,-1-1-1 0 0,22-15 1 0 0,-34 20-72 0 0,-1 1 0 0 0,1-1 1 0 0,-1 0-1 0 0,0 0 0 0 0,0 0 0 0 0,0-1 1 0 0,0 1-1 0 0,-1-1 0 0 0,1 1 0 0 0,-1-1 1 0 0,0 0-1 0 0,0 0 0 0 0,0 0 0 0 0,-1 0 1 0 0,0 0-1 0 0,1 0 0 0 0,-1-1 0 0 0,0 1 1 0 0,-1 0-1 0 0,1-5 0 0 0,-2 8 30 0 0,1 0 0 0 0,-1 0 0 0 0,0 1 1 0 0,1-1-1 0 0,-1 0 0 0 0,0 1 0 0 0,1-1 0 0 0,-1 1 0 0 0,0-1 0 0 0,0 1 0 0 0,0-1 1 0 0,0 1-1 0 0,1-1 0 0 0,-1 1 0 0 0,0 0 0 0 0,0-1 0 0 0,0 1 0 0 0,0 0 0 0 0,0 0 1 0 0,0 0-1 0 0,0 0 0 0 0,0 0 0 0 0,0 0 0 0 0,-1 0 0 0 0,-27 3 11 0 0,16 3 81 0 0,1 1 1 0 0,1 0-1 0 0,-1 1 0 0 0,1 1 1 0 0,-16 16-1 0 0,22-21-71 0 0,1 0 1 0 0,0 1-1 0 0,1 0 1 0 0,-1 0-1 0 0,1 0 1 0 0,0 0-1 0 0,0 0 0 0 0,1 1 1 0 0,-1 0-1 0 0,1-1 1 0 0,0 1-1 0 0,1 0 0 0 0,0 0 1 0 0,0 0-1 0 0,-1 9 1 0 0,3-13-49 0 0,-1-1 0 0 0,1 1 1 0 0,-1 0-1 0 0,1-1 0 0 0,0 0 0 0 0,0 1 1 0 0,0-1-1 0 0,0 1 0 0 0,0-1 0 0 0,0 0 1 0 0,0 0-1 0 0,0 1 0 0 0,1-1 0 0 0,-1 0 1 0 0,0 0-1 0 0,1 0 0 0 0,-1 0 0 0 0,1-1 1 0 0,-1 1-1 0 0,1 0 0 0 0,-1-1 0 0 0,1 1 1 0 0,0-1-1 0 0,-1 1 0 0 0,4 0 1 0 0,44 7-3447 0 0,-38-7 2072 0 0,0-1-1 0 0,-1-1 0 0 0,1 1 0 0 0,-1-1 0 0 0,1-1 1 0 0,11-3-1 0 0,10-3-933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00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16442 0 0,'4'20'-713'0'0,"-4"-15"-203"0"0,0 1 184 0 0,0 2 148 0 0,0-3-20 0 0,0 0-352 0 0,0 0-516 0 0,0 1-736 0 0,0-1 144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3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131 605 7645 0 0,'0'0'125'0'0,"1"0"1"0"0,-1 0 0 0 0,1 0-1 0 0,-1 0 1 0 0,1 0 0 0 0,-1 0-1 0 0,0 0 1 0 0,1 0 0 0 0,-1 0-1 0 0,1 0 1 0 0,-1 0 0 0 0,1 0-1 0 0,-1 0 1 0 0,0 0 0 0 0,1 0-1 0 0,-1 0 1 0 0,1 0 0 0 0,-1 0 0 0 0,1 0-1 0 0,-1-1 1 0 0,0 1 0 0 0,1 0-1 0 0,-1 0 1 0 0,0-1 0 0 0,1 1-1 0 0,-1 0 1 0 0,0-1 0 0 0,1 1-1 0 0,-1 0 1 0 0,0-1 0 0 0,1 1-1 0 0,-1 0 1 0 0,0-1 0 0 0,0 1-1 0 0,1 0 1 0 0,-1-1 0 0 0,0 1-1 0 0,0-1 1 0 0,0 1 0 0 0,0-1-1 0 0,0 1 1 0 0,0 0 0 0 0,0-1-1 0 0,0 1 1 0 0,0-1 0 0 0,0 1-1 0 0,0-1 1 0 0,0 1 0 0 0,0-1-1 0 0,0 1 1 0 0,0 0 0 0 0,0-1-1 0 0,0 1 1 0 0,0-1 0 0 0,0 1-1 0 0,-1 0 1 0 0,1-1 0 0 0,0 1-1 0 0,0-1 1 0 0,-1 1 0 0 0,1 0-1 0 0,-1-1 1 0 0,1 0-44 0 0,-1 1 0 0 0,0-1 0 0 0,0 0 1 0 0,1 1-1 0 0,-1-1 0 0 0,0 1 0 0 0,0-1 0 0 0,0 1 0 0 0,0-1 0 0 0,0 1 0 0 0,0 0 0 0 0,0 0 1 0 0,0-1-1 0 0,0 1 0 0 0,0 0 0 0 0,0 0 0 0 0,0 0 0 0 0,0 0 0 0 0,0 0 0 0 0,0 0 0 0 0,0 0 0 0 0,0 0 1 0 0,0 0-1 0 0,0 1 0 0 0,0-1 0 0 0,0 0 0 0 0,0 1 0 0 0,0-1 0 0 0,1 1 0 0 0,-1-1 0 0 0,0 1 0 0 0,0-1 1 0 0,-1 2-1 0 0,-14 10 325 0 0,2 0 1 0 0,-1 0 0 0 0,-13 18-1 0 0,24-26-324 0 0,0 1 0 0 0,0 0 0 0 0,1 0-1 0 0,0 0 1 0 0,0 1 0 0 0,0-1 0 0 0,1 1-1 0 0,0-1 1 0 0,0 1 0 0 0,0 0 0 0 0,1 0 0 0 0,0 0-1 0 0,0 0 1 0 0,0 7 0 0 0,1-12 22 0 0,20-9-85 0 0,69-85 476 0 0,-87 93-387 0 0,0 0 1 0 0,-1 1-1 0 0,0-1 0 0 0,1 1 1 0 0,-1-1-1 0 0,1 1 1 0 0,-1 0-1 0 0,0 0 0 0 0,1 0 1 0 0,-1-1-1 0 0,0 1 1 0 0,0 0-1 0 0,1 0 1 0 0,-1 1-1 0 0,0-1 0 0 0,0 0 1 0 0,0 0-1 0 0,0 0 1 0 0,-1 1-1 0 0,1-1 1 0 0,0 1-1 0 0,0 1 0 0 0,22 21-184 0 0,-19-23-70 0 0,-1 1 1 0 0,0-1-1 0 0,0 0 1 0 0,0 0-1 0 0,1 0 1 0 0,-1 0 0 0 0,1-1-1 0 0,-1 1 1 0 0,0-1-1 0 0,1 0 1 0 0,-1 0-1 0 0,1 0 1 0 0,-1 0 0 0 0,1-1-1 0 0,-1 1 1 0 0,0-1-1 0 0,1 0 1 0 0,-1 0-1 0 0,0 0 1 0 0,1 0 0 0 0,-1-1-1 0 0,0 0 1 0 0,5-3-1 0 0,1-2-717 0 0,-1-1-1 0 0,0-1 1 0 0,0 1 0 0 0,-1-1-1 0 0,11-17 1 0 0,16-18 549 0 0,-23 35 2660 0 0,-5 12 440 0 0,-6 24 1199 0 0,-1-8-4485 0 0,1-18 508 0 0,-1 5 132 0 0,1-1-1 0 0,0 1 1 0 0,0-1-1 0 0,1 0 0 0 0,-1 1 1 0 0,1-1-1 0 0,0 1 0 0 0,1-1 1 0 0,-1 0-1 0 0,1 0 1 0 0,0 0-1 0 0,0 0 0 0 0,4 6 1 0 0,-5-10-141 0 0,0-1 0 0 0,-1 0-1 0 0,1 0 1 0 0,0 0 0 0 0,-1 1 0 0 0,1-1 0 0 0,0 0 0 0 0,-1 0 0 0 0,1 0 0 0 0,0 0 0 0 0,0 0-1 0 0,-1-1 1 0 0,1 1 0 0 0,0 0 0 0 0,-1 0 0 0 0,1 0 0 0 0,0 0 0 0 0,-1-1 0 0 0,1 1 0 0 0,-1 0-1 0 0,1-1 1 0 0,0 1 0 0 0,-1-1 0 0 0,1 1 0 0 0,-1 0 0 0 0,1-1 0 0 0,-1 1 0 0 0,1-1 0 0 0,-1 1-1 0 0,1-1 1 0 0,-1 0 0 0 0,0 1 0 0 0,1-1 0 0 0,-1 1 0 0 0,1-2 0 0 0,21-27-90 0 0,-18 24 73 0 0,20-33-89 0 0,-19 29 109 0 0,1 0 0 0 0,-1 0 0 0 0,1 1 0 0 0,1 0 0 0 0,9-9-1 0 0,-13 19 21 0 0,-1 0 0 0 0,0 0 0 0 0,1 1 0 0 0,-1-1 0 0 0,0 1 0 0 0,0-1 0 0 0,-1 1 0 0 0,1 0 0 0 0,-1 0 0 0 0,2 4 0 0 0,8 10-426 0 0,-8-12 233 0 0,1 0 0 0 0,1-1-1 0 0,-1 1 1 0 0,1-1-1 0 0,-1 0 1 0 0,1-1-1 0 0,0 1 1 0 0,1-1 0 0 0,-1 0-1 0 0,9 4 1 0 0,-5-4-820 0 0,0-1 0 0 0,0 1 0 0 0,1-1 0 0 0,-1-1 0 0 0,1 0 0 0 0,-1 0 0 0 0,1-1 0 0 0,0 0 0 0 0,-1-1 0 0 0,11-2 0 0 0,2-1-1363 0 0,-1 0-1 0 0,0-2 0 0 0,33-14 1 0 0,13-12 3099 0 0,-51 23-241 0 0,-3 3 483 0 0,0-1 1 0 0,-1 0-1 0 0,1-1 0 0 0,-2 0 1 0 0,1-1-1 0 0,-1 0 0 0 0,12-14 1 0 0,-23 23-934 0 0,0 0 1 0 0,1 0-1 0 0,-1-1 1 0 0,0 1-1 0 0,1 0 1 0 0,-1-1-1 0 0,0 1 1 0 0,1 0-1 0 0,-1-1 1 0 0,0 1-1 0 0,0 0 1 0 0,0-1-1 0 0,1 1 1 0 0,-1-1-1 0 0,0 1 1 0 0,0 0-1 0 0,0-1 1 0 0,0 1-1 0 0,0-1 0 0 0,0 1 1 0 0,0-1-1 0 0,0 1 1 0 0,0 0-1 0 0,0-1 1 0 0,0 1-1 0 0,0-1 1 0 0,0 1-1 0 0,0-1 1 0 0,0 1-1 0 0,0 0 1 0 0,0-1-1 0 0,-1 0 1 0 0,-12 2 1684 0 0,-21 13 879 0 0,16-3-2328 0 0,-1 0 0 0 0,1 0-1 0 0,1 2 1 0 0,0 0 0 0 0,0 1 0 0 0,2 1 0 0 0,0 1 0 0 0,-19 25 0 0 0,30-30 171 0 0,13-12-218 0 0,12-11-201 0 0,-3-5-206 0 0,-1-2 1 0 0,-1 1-1 0 0,0-2 0 0 0,-1 0 0 0 0,-2-1 0 0 0,0 0 0 0 0,-1-1 0 0 0,-1-1 0 0 0,-1 0 0 0 0,7-24 0 0 0,5-14-666 0 0,23-109-1 0 0,-39 135 1541 0 0,-1-1-1 0 0,1-51 1 0 0,-6 87-697 0 0,0-1-1 0 0,0 1 1 0 0,0 0-1 0 0,0 0 1 0 0,0-1 0 0 0,0 1-1 0 0,0 0 1 0 0,0-1 0 0 0,0 1-1 0 0,0 0 1 0 0,0-1 0 0 0,0 1-1 0 0,0 0 1 0 0,0 0 0 0 0,0-1-1 0 0,0 1 1 0 0,-1 0-1 0 0,1-1 1 0 0,0 1 0 0 0,0 0-1 0 0,0 0 1 0 0,0-1 0 0 0,0 1-1 0 0,-1 0 1 0 0,1 0 0 0 0,0 0-1 0 0,0-1 1 0 0,-1 1 0 0 0,1 0-1 0 0,0 0 1 0 0,0 0 0 0 0,-1 0-1 0 0,1-1 1 0 0,0 1-1 0 0,0 0 1 0 0,-1 0 0 0 0,1 0-1 0 0,0 0 1 0 0,-1 0 0 0 0,1 0-1 0 0,-1 0 1 0 0,-13 7 227 0 0,-10 18-30 0 0,6 1-312 0 0,2 1-1 0 0,1 0 0 0 0,1 1 1 0 0,1 1-1 0 0,-17 59 1 0 0,20-49-939 0 0,2 0 0 0 0,2 1 1 0 0,1 0-1 0 0,1 49 0 0 0,4-79 725 0 0,1 0 0 0 0,1 0 0 0 0,0-1 0 0 0,0 1 0 0 0,1 0 0 0 0,5 11 0 0 0,13 18-2758 0 0,7-11-3594 0 0,-20-25 5545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32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0 266 9809 0 0,'15'-13'2703'0'0,"-13"10"-2103"0"0,1 1 0 0 0,-1 0 0 0 0,0 0 0 0 0,0 0 0 0 0,1 0 0 0 0,0 0 0 0 0,-1 0 1 0 0,1 0-1 0 0,0 1 0 0 0,-1 0 0 0 0,1-1 0 0 0,4 0 426 0 0,-6 7-836 0 0,0 0 0 0 0,0 1 0 0 0,-1-1 1 0 0,0 0-1 0 0,0 1 0 0 0,-2 8 0 0 0,1-1-576 0 0,1-4 35 0 0,2 10-3114 0 0,-2-18 3105 0 0,1 0 0 0 0,-1-1 0 0 0,1 1 0 0 0,-1-1 0 0 0,1 1 0 0 0,-1-1-1 0 0,1 1 1 0 0,-1-1 0 0 0,1 1 0 0 0,0-1 0 0 0,-1 1 0 0 0,1-1 0 0 0,-1 0-1 0 0,1 0 1 0 0,0 1 0 0 0,0-1 0 0 0,-1 0 0 0 0,1 0 0 0 0,0 0 0 0 0,-1 1-1 0 0,1-1 1 0 0,0 0 0 0 0,0 0 0 0 0,-1 0 0 0 0,2-1 0 0 0,0 0 224 0 0,-1 1 0 0 0,0-1-1 0 0,0-1 1 0 0,1 1 0 0 0,-1 0 0 0 0,0 0 0 0 0,0 0 0 0 0,0-1 0 0 0,0 1 0 0 0,-1 0 0 0 0,1-1 0 0 0,0 1 0 0 0,-1-1-1 0 0,1 1 1 0 0,0-1 0 0 0,-1 1 0 0 0,0-1 0 0 0,1 1 0 0 0,-1-1 0 0 0,0 0 0 0 0,0-2 0 0 0,5-38-522 0 0,-3-38 2895 0 0,-1 1 3920 0 0,-1 67-4872 0 0,-1 4-894 0 0,0 0 0 0 0,-1 0 0 0 0,0 0 0 0 0,0 1 0 0 0,-1-1 0 0 0,1 1-1 0 0,-9-14 1 0 0,10 19-426 0 0,33 1-13284 0 0,24 10 13035 0 0,-45-7-429 0 0,28 4 1004 0 0,-20-4 615 0 0,-1 1 0 0 0,0 1-1 0 0,0 0 1 0 0,27 11 0 0 0,-43-14-736 0 0,-1-1-1 0 0,0 1 1 0 0,0 0-1 0 0,0 0 1 0 0,0 0-1 0 0,0 0 1 0 0,0 0-1 0 0,-1 0 1 0 0,1 0-1 0 0,0 0 1 0 0,0 1-1 0 0,-1-1 1 0 0,1 0-1 0 0,-1 0 1 0 0,1 1-1 0 0,-1-1 1 0 0,1 0-1 0 0,-1 1 1 0 0,0-1-1 0 0,0 0 1 0 0,0 1-1 0 0,0-1 1 0 0,0 0-1 0 0,0 1 1 0 0,0-1-1 0 0,0 0 1 0 0,0 1-1 0 0,0-1 1 0 0,-1 1-1 0 0,0 1 1 0 0,-18 48 1350 0 0,13-37-864 0 0,-2 6-241 0 0,1-6-120 0 0,2-1 0 0 0,0 1 0 0 0,1 0 0 0 0,0 1 0 0 0,1-1 0 0 0,0 1 0 0 0,0 18 0 0 0,3-32-275 0 0,0-1-1 0 0,0 1 1 0 0,0 0 0 0 0,0 0 0 0 0,0 0 0 0 0,0-1 0 0 0,0 1 0 0 0,1 0 0 0 0,-1 0-1 0 0,0-1 1 0 0,1 1 0 0 0,-1 0 0 0 0,0-1 0 0 0,1 1 0 0 0,-1 0 0 0 0,1-1 0 0 0,-1 1-1 0 0,1 0 1 0 0,-1-1 0 0 0,1 1 0 0 0,-1-1 0 0 0,1 1 0 0 0,-1-1 0 0 0,1 1-1 0 0,0-1 1 0 0,-1 0 0 0 0,1 1 0 0 0,1-1 0 0 0,25 1 144 0 0,23-18-122 0 0,-46 14-49 0 0,0 0 0 0 0,0 0-1 0 0,0 0 1 0 0,-1-1 0 0 0,1 1 0 0 0,-1-1 0 0 0,0 0 0 0 0,0 0 0 0 0,0 0 0 0 0,0 0 0 0 0,-1 0 0 0 0,0-1 0 0 0,0 1-1 0 0,0-1 1 0 0,0 0 0 0 0,-1 1 0 0 0,1-1 0 0 0,-1 0 0 0 0,-1 0 0 0 0,1 0 0 0 0,-1 0 0 0 0,1 0 0 0 0,-1 0 0 0 0,-1 0-1 0 0,1 0 1 0 0,-1 0 0 0 0,0 1 0 0 0,0-1 0 0 0,0 0 0 0 0,-1 0 0 0 0,0 1 0 0 0,1-1 0 0 0,-2 1 0 0 0,1-1-1 0 0,-5-6 1 0 0,2 4-240 0 0,-1 0-1 0 0,0 1 1 0 0,0 0-1 0 0,-11-9 1 0 0,1 5-3380 0 0,0 6-4576 0 0,13 4 6586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3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695 127 5416 0 0,'13'-11'1121'0'0,"0"0"-1"0"0,-1-1 0 0 0,-1 0 1 0 0,0-1-1 0 0,-1 0 0 0 0,9-16 0 0 0,0 3 971 0 0,-38 56 2137 0 0,-15 28-2916 0 0,0 1-852 0 0,-291 494 99 0 0,115-177-3042 0 0,103-173-1671 0 0,43-65-5184 0 0,55-116 7637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33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0 5809 0 0,'-139'65'5855'0'0,"-9"5"-2768"0"0,138-65-2959 0 0,7-4-112 0 0,0 0 1 0 0,0 0-1 0 0,0 0 0 0 0,0 1 0 0 0,0-1 1 0 0,1 1-1 0 0,-1 0 0 0 0,1 0 1 0 0,-1 0-1 0 0,1 0 0 0 0,0 0 0 0 0,0 0 1 0 0,0 1-1 0 0,-4 4 0 0 0,6-7 28 0 0,41 4 480 0 0,-26-5-402 0 0,0 1 0 0 0,1 1-1 0 0,-1 0 1 0 0,0 1-1 0 0,0 1 1 0 0,-1 0-1 0 0,1 1 1 0 0,21 9 0 0 0,-36-13-102 0 0,1 1 1 0 0,-1-1-1 0 0,1 0 1 0 0,-1 0-1 0 0,1 1 1 0 0,-1-1-1 0 0,0 1 1 0 0,1-1-1 0 0,-1 0 1 0 0,1 1-1 0 0,-1-1 1 0 0,0 1-1 0 0,1-1 1 0 0,-1 1-1 0 0,0-1 1 0 0,1 1-1 0 0,-1-1 1 0 0,0 1-1 0 0,0-1 1 0 0,0 1-1 0 0,1-1 1 0 0,-1 1-1 0 0,0-1 1 0 0,0 1 0 0 0,0-1-1 0 0,0 1 1 0 0,0 0-1 0 0,0-1 1 0 0,0 1-1 0 0,0-1 1 0 0,0 1-1 0 0,0-1 1 0 0,-1 1-1 0 0,1 0 1 0 0,0-1-1 0 0,0 1 1 0 0,0-1-1 0 0,-1 1 1 0 0,-21 22-3 0 0,-39 11-2534 0 0,59-33 2237 0 0,-13 7-1347 0 0,-15 6-6191 0 0,23-12 6303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34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9789 0 0,'1'-1'76'0'0,"-1"0"1"0"0,1 0-1 0 0,-1 0 1 0 0,1 1-1 0 0,-1-1 0 0 0,1 0 1 0 0,0 0-1 0 0,-1 0 1 0 0,1 0-1 0 0,0 1 1 0 0,0-1-1 0 0,-1 0 0 0 0,1 1 1 0 0,0-1-1 0 0,0 1 1 0 0,0-1-1 0 0,0 1 0 0 0,0-1 1 0 0,0 1-1 0 0,0 0 1 0 0,0-1-1 0 0,0 1 1 0 0,0 0-1 0 0,0 0 0 0 0,0 0 1 0 0,0-1-1 0 0,0 1 1 0 0,0 0-1 0 0,0 1 1 0 0,0-1-1 0 0,0 0 0 0 0,0 0 1 0 0,0 0-1 0 0,0 1 1 0 0,0-1-1 0 0,0 0 0 0 0,0 1 1 0 0,0-1-1 0 0,0 1 1 0 0,0-1-1 0 0,0 1 1 0 0,1 1-1 0 0,0 0 64 0 0,0 0 0 0 0,-1 0 0 0 0,1 0 0 0 0,-1 0 1 0 0,1 1-1 0 0,-1-1 0 0 0,0 1 0 0 0,0-1 0 0 0,0 1 0 0 0,0-1 0 0 0,0 1 0 0 0,-1 0 0 0 0,1-1 1 0 0,-1 1-1 0 0,0 4 0 0 0,2 33-10 0 0,-3 0 1 0 0,-2-1-1 0 0,-1 1 1 0 0,-2-1-1 0 0,-1 0 1 0 0,-21 61-1 0 0,20-85-199 0 0,7-25-71 0 0,7-26-136 0 0,95-217-738 0 0,-87 223 1017 0 0,2 0 1 0 0,2 1-1 0 0,0 1 0 0 0,2 1 1 0 0,1 1-1 0 0,26-26 0 0 0,-44 48 21 0 0,1 0 0 0 0,0 0 0 0 0,0 1 0 0 0,0 0 0 0 0,0-1-1 0 0,1 1 1 0 0,-1 1 0 0 0,1-1 0 0 0,-1 1 0 0 0,1 0 0 0 0,0 0 0 0 0,0 0 0 0 0,0 0 0 0 0,10-1 0 0 0,-15 4-17 0 0,1-1 0 0 0,-1 0 0 0 0,1 0 0 0 0,0 1 1 0 0,-1-1-1 0 0,1 0 0 0 0,-1 1 0 0 0,1-1 0 0 0,-1 0 1 0 0,0 1-1 0 0,1-1 0 0 0,-1 1 0 0 0,1-1 0 0 0,-1 1 0 0 0,0-1 1 0 0,1 1-1 0 0,-1-1 0 0 0,0 1 0 0 0,1-1 0 0 0,-1 1 1 0 0,0 0-1 0 0,0-1 0 0 0,0 1 0 0 0,1-1 0 0 0,-1 1 0 0 0,0 0 1 0 0,0-1-1 0 0,0 1 0 0 0,0-1 0 0 0,0 1 0 0 0,0 0 1 0 0,0-1-1 0 0,-1 1 0 0 0,1-1 0 0 0,0 1 0 0 0,0 0 0 0 0,0-1 1 0 0,0 1-1 0 0,-1-1 0 0 0,1 1 0 0 0,0-1 0 0 0,-1 1 1 0 0,1-1-1 0 0,0 1 0 0 0,-2 0 0 0 0,-10 26 137 0 0,2-13-337 0 0,0 0 0 0 0,-1-1 0 0 0,0 0 0 0 0,-1 0 0 0 0,-20 15 0 0 0,-37 22-4798 0 0,56-38-684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34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62 7881 0 0,'0'1'136'0'0,"0"-1"0"0"0,0 1 0 0 0,0-1 0 0 0,0 1 0 0 0,0-1 1 0 0,0 1-1 0 0,0-1 0 0 0,0 1 0 0 0,0-1 0 0 0,0 0 0 0 0,1 1 0 0 0,-1-1 1 0 0,0 1-1 0 0,0-1 0 0 0,0 1 0 0 0,1-1 0 0 0,-1 0 0 0 0,0 1 0 0 0,0-1 1 0 0,1 1-1 0 0,-1-1 0 0 0,0 0 0 0 0,1 0 0 0 0,-1 1 0 0 0,0-1 0 0 0,1 0 1 0 0,-1 1-1 0 0,1-1 0 0 0,-1 0 0 0 0,0 0 0 0 0,1 0 0 0 0,-1 1 0 0 0,1-1 1 0 0,-1 0-1 0 0,1 0 0 0 0,-1 0 0 0 0,0 0 0 0 0,1 0 0 0 0,-1 0 0 0 0,1 0 1 0 0,-1 0-1 0 0,1 0 0 0 0,-1 0 0 0 0,1 0 0 0 0,28-14 1289 0 0,-25 12-1447 0 0,-1 0 0 0 0,1-1-1 0 0,-1 1 1 0 0,0-1 0 0 0,0 0-1 0 0,0 0 1 0 0,-1 0-1 0 0,1 0 1 0 0,-1 0 0 0 0,1-1-1 0 0,-1 1 1 0 0,0-1-1 0 0,-1 0 1 0 0,4-7 0 0 0,-5 11 25 0 0,0-1 1 0 0,0 1-1 0 0,0 0 0 0 0,0 0 1 0 0,0-1-1 0 0,0 1 0 0 0,0 0 1 0 0,0 0-1 0 0,0-1 1 0 0,0 1-1 0 0,-1 0 0 0 0,1 0 1 0 0,0-1-1 0 0,0 1 1 0 0,0 0-1 0 0,0 0 0 0 0,0-1 1 0 0,0 1-1 0 0,-1 0 0 0 0,1 0 1 0 0,0-1-1 0 0,0 1 1 0 0,0 0-1 0 0,-1 0 0 0 0,1 0 1 0 0,0 0-1 0 0,0-1 1 0 0,0 1-1 0 0,-1 0 0 0 0,1 0 1 0 0,0 0-1 0 0,0 0 0 0 0,-1 0 1 0 0,1 0-1 0 0,0 0 1 0 0,-1 0-1 0 0,1 0 0 0 0,0 0 1 0 0,0 0-1 0 0,-1 0 1 0 0,1 0-1 0 0,-17 5 254 0 0,-13 16 54 0 0,24-17-293 0 0,0 0-1 0 0,0 1 0 0 0,0 0 0 0 0,1 0 0 0 0,0 1 0 0 0,0 0 0 0 0,0 0 0 0 0,1 0 0 0 0,-1 0 0 0 0,1 0 0 0 0,1 1 0 0 0,0 0 0 0 0,0 0 0 0 0,0 0 0 0 0,0 0 0 0 0,1 0 0 0 0,1 1 0 0 0,-2 7 0 0 0,3-14-36 0 0,1 0-1 0 0,0 0 0 0 0,-1 0 0 0 0,1 0 1 0 0,0 0-1 0 0,0 0 0 0 0,0 0 0 0 0,0 0 1 0 0,0 0-1 0 0,-1-1 0 0 0,1 1 0 0 0,0 0 1 0 0,1-1-1 0 0,-1 1 0 0 0,0-1 0 0 0,0 1 1 0 0,0-1-1 0 0,0 0 0 0 0,0 1 0 0 0,0-1 1 0 0,1 0-1 0 0,-1 0 0 0 0,0 0 0 0 0,0 0 1 0 0,2 0-1 0 0,32 3-2778 0 0,-27-3 1716 0 0,-1 0 1 0 0,0-1-1 0 0,1 1 0 0 0,-1-1 1 0 0,0-1-1 0 0,9-2 0 0 0,0 0-386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35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11 8253 0 0,'0'-6'389'0'0,"-2"1"3076"0"0,-11 15-2540 0 0,-22 11 654 0 0,-15 9-966 0 0,47-28-590 0 0,1 0 0 0 0,-1 0 0 0 0,1 0-1 0 0,-1 1 1 0 0,1-1 0 0 0,0 1 0 0 0,0-1-1 0 0,0 1 1 0 0,0 0 0 0 0,1 0 0 0 0,-1 0-1 0 0,1 0 1 0 0,-2 5 0 0 0,3-8-27 0 0,0 0 0 0 0,0 1 0 0 0,0-1 0 0 0,0 0 0 0 0,0 1 0 0 0,0-1 1 0 0,0 0-1 0 0,0 1 0 0 0,0-1 0 0 0,0 1 0 0 0,0-1 0 0 0,0 0 0 0 0,0 1 0 0 0,0-1 1 0 0,1 0-1 0 0,-1 1 0 0 0,0-1 0 0 0,0 0 0 0 0,0 0 0 0 0,1 1 0 0 0,-1-1 0 0 0,0 0 1 0 0,0 1-1 0 0,1-1 0 0 0,-1 0 0 0 0,0 0 0 0 0,1 0 0 0 0,-1 1 0 0 0,0-1 0 0 0,1 0 0 0 0,-1 0 1 0 0,0 0-1 0 0,1 0 0 0 0,-1 0 0 0 0,0 0 0 0 0,1 1 0 0 0,0-1 0 0 0,21 1-794 0 0,20-10-1221 0 0,54-34-7702 0 0,-83 35 8280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3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63 8013 0 0,'6'-17'1039'0'0,"4"-29"4921"0"0,-26 78-3324 0 0,-52 234-2124 0 0,39-86-7487 0 0,25-112-1272 0 0,4-61 6789 0 0</inkml:trace>
  <inkml:trace contextRef="#ctx0" brushRef="#br0" timeOffset="1">79 464 9433 0 0,'-10'-4'679'0'0,"0"1"0"0"0,-1 0-1 0 0,1 1 1 0 0,-1 0 0 0 0,-11-1 0 0 0,17 0 1542 0 0,12-5-1744 0 0,12-4-478 0 0,18-5-682 0 0,2 2 0 0 0,41-10 0 0 0,84-12-9078 0 0,-142 34 8520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3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5749 0 0,'17'12'3581'0'0,"-16"-11"-3329"0"0,1 0 0 0 0,0 0 0 0 0,-1 0-1 0 0,1 0 1 0 0,-1 0 0 0 0,1 0 0 0 0,-1 0 0 0 0,0 1 0 0 0,1-1-1 0 0,-1 1 1 0 0,0-1 0 0 0,0 0 0 0 0,0 1 0 0 0,0 0 0 0 0,0-1-1 0 0,1 4 1 0 0,5 10 4443 0 0,-2-19-1821 0 0,2-32-915 0 0,-3 14-2127 0 0,-1 13-23 0 0,0 0 0 0 0,1 1 0 0 0,1-1 0 0 0,-1 1 0 0 0,1 0 0 0 0,0 0 0 0 0,1 1 0 0 0,0-1-1 0 0,0 1 1 0 0,1 0 0 0 0,12-10 0 0 0,18-5-5022 0 0,3 11-5028 0 0,-32 10 8729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39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8341 0 0,'-1'7'6385'0'0,"-11"9"-3685"0"0,-24 25-3046 0 0,10-12 586 0 0,22-25-208 0 0,-1 1 0 0 0,1 1 0 0 0,0-1 0 0 0,1 1 0 0 0,-1 0 0 0 0,1-1 0 0 0,0 1-1 0 0,0 1 1 0 0,1-1 0 0 0,0 0 0 0 0,-2 10 0 0 0,5-16-27 0 0,1 0 1 0 0,-1 0-1 0 0,0 0 0 0 0,0 0 1 0 0,1 0-1 0 0,-1-1 1 0 0,0 1-1 0 0,0 0 0 0 0,0-1 1 0 0,1 1-1 0 0,-1 0 0 0 0,0-1 1 0 0,0 0-1 0 0,0 1 0 0 0,0-1 1 0 0,0 0-1 0 0,0 1 1 0 0,1-2-1 0 0,62-67 214 0 0,-64 69-149 0 0,0-1 0 0 0,0 1-1 0 0,1 0 1 0 0,-1 0-1 0 0,0-1 1 0 0,0 1 0 0 0,0 0-1 0 0,0 0 1 0 0,1-1-1 0 0,-1 1 1 0 0,0 0 0 0 0,0 0-1 0 0,1 0 1 0 0,-1 0-1 0 0,0-1 1 0 0,1 1 0 0 0,-1 0-1 0 0,0 0 1 0 0,0 0-1 0 0,1 0 1 0 0,-1 0 0 0 0,0 0-1 0 0,1 0 1 0 0,-1 0-1 0 0,0 0 1 0 0,1 0 0 0 0,-1 0-1 0 0,0 0 1 0 0,1 0 0 0 0,-1 0-1 0 0,0 0 1 0 0,0 0-1 0 0,1 0 1 0 0,-1 0 0 0 0,0 0-1 0 0,1 0 1 0 0,-1 0-1 0 0,0 1 1 0 0,0-1 0 0 0,1 0-1 0 0,-1 0 1 0 0,0 0-1 0 0,0 0 1 0 0,1 1 0 0 0,10 18 1016 0 0,-10-16-1007 0 0,1 1 0 0 0,-1-1 0 0 0,1 0 0 0 0,0 0 0 0 0,0 0 0 0 0,0 0-1 0 0,1 0 1 0 0,-1 0 0 0 0,6 4 0 0 0,3-1-206 0 0,0 0 0 0 0,1-2 0 0 0,0 1 0 0 0,0-1-1 0 0,0-1 1 0 0,0 0 0 0 0,1-1 0 0 0,-1 0 0 0 0,14 0 0 0 0,-7-2-3220 0 0,0 0 1 0 0,35-4 0 0 0,-31-3 281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53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241 136 3548 0 0,'5'-7'553'0'0,"0"1"0"0"0,0-1-1 0 0,-1 1 1 0 0,0-1-1 0 0,0-1 1 0 0,-1 1 0 0 0,0 0-1 0 0,0-1 1 0 0,-1 0 0 0 0,0 1-1 0 0,0-1 1 0 0,-1 0-1 0 0,0 0 1 0 0,1-10 0 0 0,-4 16-511 0 0,0 0 1 0 0,0 1-1 0 0,0 0 0 0 0,0 0 1 0 0,0-1-1 0 0,0 1 1 0 0,0 0-1 0 0,0 0 0 0 0,0 1 1 0 0,0-1-1 0 0,-1 0 1 0 0,1 1-1 0 0,0 0 0 0 0,0-1 1 0 0,-1 1-1 0 0,1 0 1 0 0,0 0-1 0 0,-1 0 1 0 0,1 0-1 0 0,0 1 0 0 0,0-1 1 0 0,-4 1-1 0 0,-4 7 35 0 0,1-1 1 0 0,0 1-1 0 0,0 1 0 0 0,1 0 1 0 0,0 0-1 0 0,1 0 0 0 0,0 1 1 0 0,0 0-1 0 0,1 1 0 0 0,-5 11 0 0 0,-10 23-35 0 0,-15 53 0 0 0,23-63 84 0 0,-3 15 498 0 0,1 1 0 0 0,3 0-1 0 0,-11 94 1 0 0,17-14-3955 0 0,13-110-769 0 0,-3-15 285 0 0,-2-1 2373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40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 7461 0 0,'-1'-1'294'0'0,"0"0"0"0"0,0 0 0 0 0,0 0 0 0 0,0 1 0 0 0,0-1 0 0 0,0 0 0 0 0,0 1 0 0 0,-1-1 0 0 0,1 1 0 0 0,0 0 0 0 0,0-1 0 0 0,0 1 0 0 0,-1 0 0 0 0,1 0-1 0 0,0 0 1 0 0,0-1 0 0 0,-1 1 0 0 0,1 0 0 0 0,0 1 0 0 0,-1-1 0 0 0,1 0 0 0 0,0 0 0 0 0,0 1 0 0 0,-2-1 0 0 0,2 2 101 0 0,-1 0-1 0 0,1-1 1 0 0,0 1 0 0 0,0 0-1 0 0,0 0 1 0 0,0 0-1 0 0,0 0 1 0 0,0 0-1 0 0,0 0 1 0 0,1 0-1 0 0,-2 3 1 0 0,-8 21-351 0 0,9-20-994 0 0,4-6 1406 0 0,11-11 1635 0 0,2-1-3465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40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93 10937 0 0,'50'-93'7891'0'0,"-51"105"-4107"0"0,-2 29-3337 0 0,-46 228-76 0 0,19-85-701 0 0,17-96-1937 0 0,12-69-2496 0 0,0-1-3990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41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126 124 9381 0 0,'21'-45'1262'0'0,"-19"38"-667"0"0,1 0 1 0 0,0 0-1 0 0,0 0 1 0 0,1 0-1 0 0,8-11 0 0 0,-10 16-424 0 0,1-1 1 0 0,-1 1-1 0 0,1 0 0 0 0,-1 0 0 0 0,1 0 0 0 0,0 0 0 0 0,0 1 0 0 0,0-1 0 0 0,0 1 1 0 0,0 0-1 0 0,0 0 0 0 0,0 0 0 0 0,0 0 0 0 0,0 0 0 0 0,1 0 0 0 0,-1 1 0 0 0,6 0 1 0 0,4 0-94 0 0,0 0 0 0 0,0 2 0 0 0,0 0 0 0 0,0 0 1 0 0,0 1-1 0 0,0 0 0 0 0,-1 1 0 0 0,0 1 1 0 0,0 0-1 0 0,0 1 0 0 0,0 0 0 0 0,-1 1 0 0 0,0 0 1 0 0,18 15-1 0 0,-21-15-60 0 0,0 0-1 0 0,0 1 1 0 0,0 0 0 0 0,-1 0 0 0 0,0 1-1 0 0,-1-1 1 0 0,0 2 0 0 0,0-1 0 0 0,-1 1-1 0 0,0 0 1 0 0,-1 0 0 0 0,0 0 0 0 0,-1 0-1 0 0,0 1 1 0 0,0 0 0 0 0,-1-1 0 0 0,1 21-1 0 0,-4-19-8 0 0,-1-1-1 0 0,0 1 1 0 0,0-1-1 0 0,-1 0 0 0 0,0 1 1 0 0,-1-2-1 0 0,-1 1 0 0 0,0 0 1 0 0,-8 13-1 0 0,-6 8 145 0 0,-39 47 0 0 0,28-43-96 0 0,-2-1 0 0 0,-2-2 0 0 0,-41 33-1 0 0,48-45-600 0 0,-49 28 0 0 0,57-39-571 0 0,-1 0 1 0 0,0-2 0 0 0,-28 9-1 0 0,46-16 985 0 0,1-1-145 0 0,0 1 0 0 0,0-1 0 0 0,1 1 0 0 0,-1-1 1 0 0,0 0-1 0 0,0 1 0 0 0,0-1 0 0 0,1 0 0 0 0,-1 0 1 0 0,0 0-1 0 0,0 1 0 0 0,0-1 0 0 0,0 0 0 0 0,0 0 0 0 0,1 0 1 0 0,-1 0-1 0 0,0-1 0 0 0,0 1 0 0 0,0 0 0 0 0,0 0 1 0 0,0 0-1 0 0,1-1 0 0 0,-1 1 0 0 0,0 0 0 0 0,0-1 0 0 0,0 1 1 0 0,1-1-1 0 0,-1 1 0 0 0,0-1 0 0 0,1 1 0 0 0,-1-1 1 0 0,-1-1-1 0 0,0-3-1049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4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8657 0 0,'16'13'231'0'0,"-13"-12"111"0"0,-1 1 1 0 0,0-1-1 0 0,0 1 1 0 0,1 0-1 0 0,-1 0 1 0 0,0 0-1 0 0,-1 0 1 0 0,1 0-1 0 0,0 0 1 0 0,0 1-1 0 0,-1-1 1 0 0,0 0-1 0 0,1 1 1 0 0,-1-1-1 0 0,0 1 1 0 0,0 0-1 0 0,0-1 1 0 0,-1 1-1 0 0,1 0 1 0 0,-1 0-1 0 0,1-1 1 0 0,-1 1-1 0 0,0 0 1 0 0,0 0-1 0 0,-1 5 1 0 0,0 17-122 0 0,-2 0 0 0 0,-1 0 0 0 0,-2 0 0 0 0,-9 29-1 0 0,13-46-491 0 0,0-2-909 0 0,-5 13-1551 0 0</inkml:trace>
  <inkml:trace contextRef="#ctx0" brushRef="#br0" timeOffset="1">53 72 9205 0 0,'0'-17'152'0'0,"0"8"-120"0"0,4 2-96 0 0,-4 0-92 0 0,2 2-140 0 0,-2 0-164 0 0,4-1-260 0 0,-4 3-268 0 0,2-2-341 0 0,0 1-263 0 0,-2 1 644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42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6397 0 0,'-1'11'592'0'0,"-1"-1"0"0"0,0 1 0 0 0,-1-1 0 0 0,0 0 0 0 0,0 0 0 0 0,-1 0 0 0 0,0 0 1 0 0,-1-1-1 0 0,0 1 0 0 0,-1-1 0 0 0,-7 9 0 0 0,-11 22 590 0 0,23-40-1177 0 0,1 1-1 0 0,-1 0 1 0 0,1 0-1 0 0,-1 0 1 0 0,1 0 0 0 0,0 0-1 0 0,-1 0 1 0 0,1 0 0 0 0,0 0-1 0 0,0 0 1 0 0,0 0-1 0 0,0 0 1 0 0,-1 0 0 0 0,2 0-1 0 0,-1 0 1 0 0,0 0-1 0 0,0 0 1 0 0,0 0 0 0 0,0 0-1 0 0,1 0 1 0 0,-1 0 0 0 0,0-1-1 0 0,1 1 1 0 0,-1 0-1 0 0,1 0 1 0 0,0 1 0 0 0,1 0 21 0 0,0 0 0 0 0,-1 0 0 0 0,2-1 1 0 0,-1 1-1 0 0,0 0 0 0 0,0-1 0 0 0,0 0 1 0 0,1 0-1 0 0,-1 0 0 0 0,4 2 0 0 0,10 2 161 0 0,0-1 0 0 0,30 3 0 0 0,-30-4-143 0 0,-13-3-26 0 0,42 12 36 0 0,-44-12-2 0 0,1 1 0 0 0,-1-1 0 0 0,0 1 0 0 0,1-1 0 0 0,-1 1 0 0 0,1 0 0 0 0,-1 0 0 0 0,0 0 0 0 0,0 0 0 0 0,1 0 0 0 0,-1 0 0 0 0,0 0 0 0 0,0 0 0 0 0,0 0 0 0 0,0 0 0 0 0,0 0 0 0 0,0 1 0 0 0,-1-1 0 0 0,1 0 0 0 0,0 1 0 0 0,-1-1 0 0 0,1 1 0 0 0,-1-1 0 0 0,1 1 0 0 0,0 2 0 0 0,-5 0-24 0 0,0 1-1 0 0,1-1 1 0 0,-1 1 0 0 0,-1-1 0 0 0,1 0 0 0 0,0-1 0 0 0,-1 1 0 0 0,0-1 0 0 0,0 0 0 0 0,-9 4 0 0 0,6-1-41 0 0,-36 20-754 0 0,-68 31 0 0 0,57-34-2757 0 0,-1-6-4142 0 0,48-15 6334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42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10381 0 0,'-8'18'6690'0'0,"-10"8"-4443"0"0,11-16-2226 0 0,0-1 0 0 0,0 1 0 0 0,1 1 0 0 0,1-1 0 0 0,-7 19 0 0 0,11-28-1 0 0,0 0 0 0 0,1 1 0 0 0,-1-1 0 0 0,1 1 0 0 0,0-1 0 0 0,-1 1 0 0 0,1-1 0 0 0,0 1 0 0 0,0-1 0 0 0,0 1 0 0 0,0-1 0 0 0,0 1 0 0 0,0-1 0 0 0,0 1 0 0 0,1-1 0 0 0,-1 1 0 0 0,1-1 0 0 0,-1 1 0 0 0,1-1 0 0 0,-1 1 0 0 0,1-1 0 0 0,0 0 0 0 0,0 1 0 0 0,-1-1 0 0 0,1 0 0 0 0,0 0 0 0 0,0 1 0 0 0,0-1 0 0 0,1 0 0 0 0,1 1 0 0 0,2 0 53 0 0,-1-1 0 0 0,1 0 0 0 0,0 0 0 0 0,0 0-1 0 0,0 0 1 0 0,0-1 0 0 0,0 0 0 0 0,6-1 0 0 0,-4 1-120 0 0,9-2-532 0 0,-1 0 1 0 0,0-2-1 0 0,0 0 0 0 0,0-1 0 0 0,0 0 0 0 0,16-9 1 0 0,8-2-4581 0 0,-22 10 2177 0 0,1 0 706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42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7649 0 0,'-9'13'6662'0'0,"-19"30"-2944"0"0,23-32-3402 0 0,1 0-1 0 0,0 1 1 0 0,1-1 0 0 0,0 1-1 0 0,1 0 1 0 0,0 0 0 0 0,0 22 0 0 0,3-33-294 0 0,-1 0 0 0 0,1 0 0 0 0,-1 0 0 0 0,1 0 1 0 0,-1 0-1 0 0,1 0 0 0 0,-1 0 0 0 0,1 0 1 0 0,0 0-1 0 0,0 0 0 0 0,0 0 0 0 0,-1 0 1 0 0,1-1-1 0 0,0 1 0 0 0,0 0 0 0 0,0-1 1 0 0,0 1-1 0 0,0 0 0 0 0,0-1 0 0 0,0 1 0 0 0,0-1 1 0 0,1 0-1 0 0,-1 1 0 0 0,0-1 0 0 0,0 0 1 0 0,0 0-1 0 0,0 0 0 0 0,1 0 0 0 0,-1 0 1 0 0,0 0-1 0 0,0 0 0 0 0,0 0 0 0 0,0 0 0 0 0,1 0 1 0 0,1-1-1 0 0,40-9-16 0 0,91-80 542 0 0,-132 89-331 0 0,1 0-1 0 0,-1 0 0 0 0,1 0 1 0 0,-1 0-1 0 0,1 1 0 0 0,-1-1 1 0 0,1 0-1 0 0,-1 1 0 0 0,1 0 1 0 0,-1 0-1 0 0,1 0 1 0 0,0 0-1 0 0,-1 0 0 0 0,1 0 1 0 0,0 1-1 0 0,-1-1 0 0 0,1 1 1 0 0,-1 0-1 0 0,4 1 0 0 0,52 30-636 0 0,-49-26-929 0 0,1 0 1 0 0,-1-1-1 0 0,19 7 0 0 0,-18-9-1639 0 0,1 0 0 0 0,-1-1 0 0 0,1-1 0 0 0,21 1 0 0 0,-22-2 1379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4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116 170 12737 0 0,'2'-1'53'0'0,"0"0"108"0"0,-1 0 0 0 0,0 1 0 0 0,1-1 0 0 0,-1 0 0 0 0,0 0 0 0 0,1 0 1 0 0,-1 0-1 0 0,0 0 0 0 0,0 0 0 0 0,0-1 0 0 0,0 1 0 0 0,0 0 0 0 0,0-1 0 0 0,0 1 0 0 0,0 0 0 0 0,-1-1 0 0 0,1 1 0 0 0,-1-1 0 0 0,1 0 0 0 0,-1 1 0 0 0,1-1 0 0 0,-1-2 0 0 0,-3 4 32 0 0,0 0-1 0 0,1 0 0 0 0,-1 1 1 0 0,0-1-1 0 0,0 1 0 0 0,0 0 1 0 0,0 0-1 0 0,0 0 1 0 0,1 0-1 0 0,-6 3 0 0 0,8-4-87 0 0,-21 8 874 0 0,11-4-786 0 0,1-1 0 0 0,0 1-1 0 0,0 0 1 0 0,0 1 0 0 0,1 0 0 0 0,0 0-1 0 0,-12 10 1 0 0,22-13-204 0 0,1 0 1 0 0,0-1 0 0 0,-1 1-1 0 0,1-1 1 0 0,0 0-1 0 0,0 0 1 0 0,0 0-1 0 0,0 0 1 0 0,0 0-1 0 0,0-1 1 0 0,6 1-1 0 0,10 4-23 0 0,-19-5 27 0 0,1 0 0 0 0,-1 0 0 0 0,1 0 0 0 0,-1 1 0 0 0,1-1 0 0 0,-1 0 1 0 0,1 0-1 0 0,-1 1 0 0 0,1-1 0 0 0,-1 0 0 0 0,1 1 0 0 0,-1-1 0 0 0,0 1 0 0 0,1-1 0 0 0,-1 0 0 0 0,0 1 0 0 0,1-1 1 0 0,-1 1-1 0 0,0-1 0 0 0,1 1 0 0 0,-1-1 0 0 0,0 1 0 0 0,0-1 0 0 0,0 1 0 0 0,0 0 0 0 0,0-1 0 0 0,1 1 0 0 0,-1-1 1 0 0,0 1-1 0 0,0-1 0 0 0,0 1 0 0 0,0-1 0 0 0,-1 1 0 0 0,1 0 0 0 0,0-1 0 0 0,0 1 0 0 0,-17 22-200 0 0,-11-1-3432 0 0,4-9-6911 0 0</inkml:trace>
  <inkml:trace contextRef="#ctx0" brushRef="#br0" timeOffset="1">473 15 8993 0 0,'4'-15'1247'0'0,"-11"20"1376"0"0,-8 8-1876 0 0,-45 27 2375 0 0,27-19-2467 0 0,1 2 0 0 0,1 0 1 0 0,-30 31-1 0 0,61-54-648 0 0,0 0 1 0 0,-1 1-1 0 0,1-1 1 0 0,0 0-1 0 0,0 0 0 0 0,-1 0 1 0 0,1 1-1 0 0,0-1 1 0 0,0 0-1 0 0,0 0 0 0 0,-1 1 1 0 0,1-1-1 0 0,0 0 1 0 0,0 1-1 0 0,0-1 0 0 0,0 0 1 0 0,0 1-1 0 0,-1-1 1 0 0,1 0-1 0 0,0 1 0 0 0,0-1 1 0 0,0 0-1 0 0,0 1 0 0 0,0-1 1 0 0,0 0-1 0 0,0 1 1 0 0,0-1-1 0 0,0 0 0 0 0,0 1 1 0 0,1-1-1 0 0,-1 0 1 0 0,0 1-1 0 0,0-1 0 0 0,0 0 1 0 0,0 0-1 0 0,0 1 1 0 0,1-1-1 0 0,-1 0 0 0 0,0 1 1 0 0,0-1-1 0 0,0 0 1 0 0,1 0-1 0 0,-1 1 0 0 0,0-1 1 0 0,1 0-1 0 0,22 7 408 0 0,42-6 222 0 0,-53-1-595 0 0,10-2 35 0 0,-16 2 151 0 0,0-1 1 0 0,1 1-1 0 0,-1-1 1 0 0,0 2-1 0 0,1-1 1 0 0,-1 1-1 0 0,0 0 1 0 0,7 2-1 0 0,-12-3-210 0 0,-1 0 0 0 0,0 1 0 0 0,0-1-1 0 0,1 1 1 0 0,-1-1 0 0 0,0 0 0 0 0,0 1 0 0 0,1-1-1 0 0,-1 1 1 0 0,0-1 0 0 0,0 1 0 0 0,0-1 0 0 0,0 1-1 0 0,0-1 1 0 0,0 1 0 0 0,0-1 0 0 0,0 1 0 0 0,0-1 0 0 0,0 0-1 0 0,0 1 1 0 0,0-1 0 0 0,0 1 0 0 0,0-1 0 0 0,0 1-1 0 0,-1-1 1 0 0,1 1 0 0 0,0-1 0 0 0,0 1 0 0 0,-1-1-1 0 0,1 0 1 0 0,0 1 0 0 0,0-1 0 0 0,-1 0 0 0 0,1 1 0 0 0,0-1-1 0 0,-1 0 1 0 0,1 1 0 0 0,0-1 0 0 0,-1 0 0 0 0,1 0-1 0 0,-1 1 1 0 0,1-1 0 0 0,-1 0 0 0 0,1 0 0 0 0,-1 1-1 0 0,-23 16-119 0 0,22-16 130 0 0,-107 62-2177 0 0,33-25-3393 0 0,16-8-4336 0 0,48-25 8150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43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107 162 8781 0 0,'1'-1'302'0'0,"0"1"0"0"0,0 0 1 0 0,0 0-1 0 0,0 0 0 0 0,0 0 0 0 0,1 0 1 0 0,-1 0-1 0 0,0 0 0 0 0,0 0 0 0 0,0 0 1 0 0,0 1-1 0 0,0-1 0 0 0,0 0 0 0 0,0 1 1 0 0,1-1-1 0 0,-1 1 0 0 0,0-1 0 0 0,0 1 1 0 0,-1 0-1 0 0,1-1 0 0 0,0 1 0 0 0,0 0 1 0 0,0 0-1 0 0,0-1 0 0 0,0 1 0 0 0,-1 0 1 0 0,1 0-1 0 0,0 0 0 0 0,-1 0 0 0 0,1 1 1 0 0,-1 15 2508 0 0,-7 6-3432 0 0,-51 164 848 0 0,46-157-183 0 0,7-15-105 0 0,0-1 0 0 0,-1 0 0 0 0,-1 0 0 0 0,0 0 0 0 0,-14 19 0 0 0,13-26-582 0 0,7-15 305 0 0,10-14 176 0 0,150-243-2607 0 0,-66 135 2519 0 0,-78 112 523 0 0,1 1 1 0 0,0 0 0 0 0,1 2 0 0 0,36-26-1 0 0,-53 40-187 0 0,1 0 0 0 0,1 0 0 0 0,-1 0 0 0 0,0 0 0 0 0,0 1 0 0 0,0-1-1 0 0,0 0 1 0 0,0 1 0 0 0,1-1 0 0 0,-1 1 0 0 0,0-1 0 0 0,1 1 0 0 0,-1 0 0 0 0,0-1-1 0 0,1 1 1 0 0,-1 0 0 0 0,0 0 0 0 0,1 0 0 0 0,1 0 0 0 0,-3 1-43 0 0,0 0 0 0 0,1-1 0 0 0,-1 1 0 0 0,0 0 0 0 0,0-1 0 0 0,0 1-1 0 0,0 0 1 0 0,0 0 0 0 0,0-1 0 0 0,0 1 0 0 0,0 0 0 0 0,0 0 0 0 0,0 0 0 0 0,0-1 0 0 0,0 1 0 0 0,0 0 0 0 0,-1-1 0 0 0,1 1 0 0 0,0 0 0 0 0,0 0 0 0 0,-1-1 0 0 0,1 1 0 0 0,-1 0 0 0 0,-30 50 763 0 0,-10-6-779 0 0,-71 63 1 0 0,42-49-9948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45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25 8341 0 0,'15'-17'-53'0'0,"-5"10"5197"0"0,-31 60-1648 0 0,1 10-2967 0 0,-80 274-196 0 0,100-335-328 0 0,-1-1 1 0 0,1 1 0 0 0,-1-1 0 0 0,1 1 0 0 0,0 0 0 0 0,-1-1 0 0 0,1 1 0 0 0,0 0-1 0 0,0-1 1 0 0,0 1 0 0 0,0 0 0 0 0,1-1 0 0 0,-1 1 0 0 0,0 0 0 0 0,1 1-1 0 0,0-3 2 0 0,-1 0 0 0 0,1 1-1 0 0,-1-1 1 0 0,1 0-1 0 0,-1 0 1 0 0,1 0 0 0 0,-1 0-1 0 0,1 0 1 0 0,-1 1 0 0 0,1-1-1 0 0,-1 0 1 0 0,1 0-1 0 0,-1 0 1 0 0,1-1 0 0 0,-1 1-1 0 0,1 0 1 0 0,-1 0-1 0 0,1 0 1 0 0,-1 0 0 0 0,1 0-1 0 0,-1-1 1 0 0,1 1-1 0 0,-1 0 1 0 0,1 0 0 0 0,-1-1-1 0 0,0 1 1 0 0,1 0 0 0 0,-1-1-1 0 0,1 1 1 0 0,0-1-1 0 0,46-46 337 0 0,-33 32-374 0 0,21-24 39 0 0,21-22 8 0 0,-51 57 203 0 0,0-1 1 0 0,1 1 0 0 0,-1 0-1 0 0,1 0 1 0 0,0 1-1 0 0,-1 0 1 0 0,2 0 0 0 0,-1 0-1 0 0,9-2 1 0 0,-13 5-146 0 0,-1 0 0 0 0,0 0 1 0 0,0 0-1 0 0,1 0 0 0 0,-1 0 0 0 0,0 1 0 0 0,0-1 1 0 0,1 0-1 0 0,-1 1 0 0 0,0-1 0 0 0,0 1 1 0 0,0 0-1 0 0,0-1 0 0 0,0 1 0 0 0,0 0 1 0 0,0 0-1 0 0,0-1 0 0 0,0 1 0 0 0,0 0 0 0 0,0 0 1 0 0,0 0-1 0 0,-1 0 0 0 0,1 0 0 0 0,0 0 1 0 0,-1 0-1 0 0,1 1 0 0 0,0-1 0 0 0,-1 0 1 0 0,0 0-1 0 0,1 0 0 0 0,-1 1 0 0 0,1 1 0 0 0,12 58-234 0 0,-6-30 182 0 0,-6-28-135 0 0,0 1 0 0 0,0-1-1 0 0,1 0 1 0 0,-1 0 0 0 0,1 1 0 0 0,0-1-1 0 0,0 0 1 0 0,0-1 0 0 0,0 1-1 0 0,1 0 1 0 0,-1-1 0 0 0,1 1-1 0 0,0-1 1 0 0,-1 0 0 0 0,1 0-1 0 0,0 0 1 0 0,6 3 0 0 0,-4-3-276 0 0,1 0 1 0 0,0 0-1 0 0,0-1 0 0 0,0 1 1 0 0,0-1-1 0 0,0-1 0 0 0,0 1 1 0 0,0-1-1 0 0,10-1 0 0 0,4-2-539 0 0,1 0 0 0 0,-1-2 0 0 0,0 0 1 0 0,0-1-1 0 0,21-10 0 0 0,-1-2 254 0 0,61-36 1 0 0,-85 44 1199 0 0,0-1 0 0 0,-1 0 0 0 0,-1-1-1 0 0,0-1 1 0 0,0 0 0 0 0,17-22 0 0 0,-31 35-484 0 0,0 0 1 0 0,0 0-1 0 0,0 0 0 0 0,0-1 1 0 0,1 1-1 0 0,-1 0 0 0 0,0 0 1 0 0,0 0-1 0 0,0 0 1 0 0,0 0-1 0 0,0 0 0 0 0,0-1 1 0 0,0 1-1 0 0,0 0 0 0 0,0 0 1 0 0,0 0-1 0 0,0 0 0 0 0,0 0 1 0 0,0-1-1 0 0,0 1 1 0 0,1 0-1 0 0,-1 0 0 0 0,0 0 1 0 0,0 0-1 0 0,-1-1 0 0 0,1 1 1 0 0,0 0-1 0 0,0 0 0 0 0,0 0 1 0 0,0 0-1 0 0,0 0 1 0 0,0-1-1 0 0,0 1 0 0 0,0 0 1 0 0,0 0-1 0 0,0 0 0 0 0,0 0 1 0 0,0 0-1 0 0,0 0 0 0 0,0-1 1 0 0,-1 1-1 0 0,1 0 1 0 0,0 0-1 0 0,0 0 0 0 0,0 0 1 0 0,0 0-1 0 0,0 0 0 0 0,0 0 1 0 0,-1 0-1 0 0,1 0 0 0 0,0-1 1 0 0,0 1-1 0 0,0 0 0 0 0,0 0 1 0 0,0 0-1 0 0,-1 0 1 0 0,1 0-1 0 0,-11 4 1336 0 0,-13 17-896 0 0,1 2 1 0 0,1 1 0 0 0,1 0-1 0 0,1 1 1 0 0,1 2-1 0 0,-16 29 1 0 0,34-56-465 0 0,1 0 1 0 0,0 1-1 0 0,0-1 1 0 0,-1 0-1 0 0,1 1 1 0 0,0-1-1 0 0,0 0 1 0 0,-1 1-1 0 0,1-1 1 0 0,0 0 0 0 0,0 1-1 0 0,0-1 1 0 0,0 0-1 0 0,0 1 1 0 0,0-1-1 0 0,0 1 1 0 0,-1-1-1 0 0,1 0 1 0 0,0 1-1 0 0,0-1 1 0 0,1 1 0 0 0,-1-1-1 0 0,0 0 1 0 0,0 1-1 0 0,0-1 1 0 0,0 1-1 0 0,0-1 1 0 0,0 0-1 0 0,0 1 1 0 0,1-1-1 0 0,-1 1 1 0 0,0-1 0 0 0,0 0-1 0 0,0 0 1 0 0,1 1-1 0 0,-1-1 1 0 0,0 0-1 0 0,1 1 1 0 0,-1-1-1 0 0,1 0 1 0 0,19-2 159 0 0,30-22-251 0 0,-45 21 171 0 0,53-35-103 0 0,-47 30 281 0 0,0 0 1 0 0,0 1 0 0 0,1 0-1 0 0,0 0 1 0 0,14-4 0 0 0,-24 10-209 0 0,1 1 0 0 0,0 0 1 0 0,0 0-1 0 0,0 0 0 0 0,-1 0 1 0 0,1 0-1 0 0,0 1 0 0 0,0-1 0 0 0,-1 1 1 0 0,1 0-1 0 0,0-1 0 0 0,-1 1 1 0 0,1 1-1 0 0,0-1 0 0 0,2 2 0 0 0,-1-1-713 0 0,-1 0-1 0 0,1-1 1 0 0,0 1-1 0 0,0-1 1 0 0,0 0-1 0 0,0 0 1 0 0,8 1-1 0 0,3-3-2048 0 0,0 0 0 0 0,0-1 0 0 0,26-7 0 0 0,48-22-3666 0 0,-3-11 4668 0 0,-9-2 4919 0 0,-38 20 591 0 0,-3-2 3788 0 0,-43 28-3438 0 0,-12 4-3633 0 0,-1 9 255 0 0,-1-1 1 0 0,-24 13 0 0 0,-12 8 523 0 0,32-21-911 0 0,19-11-371 0 0,1 0-1 0 0,0 0 1 0 0,-1 0 0 0 0,1 1 0 0 0,0 0 0 0 0,1 0-1 0 0,-7 7 1 0 0,62-9 64 0 0,-34-3-131 0 0,1-1 1 0 0,28-7 0 0 0,17-2 62 0 0,-31 9-58 0 0,33-5-5 0 0,-80 21 18 0 0,-57 18-971 0 0,-21 7-3365 0 0,30-17-4217 0 0,62-22 8005 0 0,-6 2-818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8:57:5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3 191 4688 0 0,'-1'-18'429'0'0,"0"16"-331"0"0,1 1 0 0 0,0 0 0 0 0,0 0 0 0 0,0-1-1 0 0,0 1 1 0 0,0 0 0 0 0,0-1 0 0 0,0 1 0 0 0,0 0 0 0 0,1-1-1 0 0,-1 1 1 0 0,0 0 0 0 0,1 0 0 0 0,-1-1 0 0 0,1 1-1 0 0,-1 0 1 0 0,1 0 0 0 0,0 0 0 0 0,-1 0 0 0 0,1 0 0 0 0,0 0-1 0 0,0 0 1 0 0,0 0 0 0 0,0 0 0 0 0,0 0 0 0 0,0 0-1 0 0,0 0 1 0 0,1 0 0 0 0,14-13-28 0 0,1 0 0 0 0,0 1 1 0 0,1 1-1 0 0,23-11 0 0 0,81-33-6059 0 0,-109 50 4861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45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8501 0 0,'26'-3'2591'0'0,"-23"3"-2142"0"0,1-1 0 0 0,-1 0 0 0 0,0 1 0 0 0,0 0 0 0 0,1 0 0 0 0,-1 0 0 0 0,0 0 0 0 0,0 0 0 0 0,0 1 1 0 0,1-1-1 0 0,-1 1 0 0 0,0 0 0 0 0,3 1 0 0 0,-3-1-274 0 0,0 0-1 0 0,0 0 1 0 0,0 0 0 0 0,0-1-1 0 0,0 0 1 0 0,0 1 0 0 0,0-1 0 0 0,0 0-1 0 0,0-1 1 0 0,0 1 0 0 0,0 0-1 0 0,0-1 1 0 0,0 0 0 0 0,4-1 0 0 0,46-18 3 0 0,-39 14-157 0 0,-6 3-180 0 0,0 0 0 0 0,-1 0 0 0 0,1-1 1 0 0,-1 0-1 0 0,0 0 0 0 0,0-1 0 0 0,-1 0 1 0 0,1 0-1 0 0,8-10 0 0 0,-15 15 148 0 0,0 0 1 0 0,1 0-1 0 0,-1 0 1 0 0,0-1-1 0 0,0 1 0 0 0,0 0 1 0 0,1 0-1 0 0,-1-1 1 0 0,0 1-1 0 0,0 0 0 0 0,0-1 1 0 0,0 1-1 0 0,1 0 1 0 0,-1-1-1 0 0,0 1 0 0 0,0 0 1 0 0,0-1-1 0 0,0 1 1 0 0,0 0-1 0 0,0-1 0 0 0,0 1 1 0 0,0 0-1 0 0,0-1 0 0 0,0 1 1 0 0,0 0-1 0 0,0-1 1 0 0,0 1-1 0 0,0 0 0 0 0,0-1 1 0 0,-1 1-1 0 0,1 0 1 0 0,0 0-1 0 0,0-1 0 0 0,0 1 1 0 0,-1-1-1 0 0,-12-1-9 0 0,-16 8 259 0 0,-60 54 1320 0 0,80-53-1402 0 0,1 0 1 0 0,0 1-1 0 0,0 0 0 0 0,1 0 1 0 0,0 1-1 0 0,0 0 1 0 0,-8 16-1 0 0,14-23-113 0 0,0-1 0 0 0,0 0 0 0 0,1 1 0 0 0,-1-1 0 0 0,1 1 0 0 0,-1-1 0 0 0,1 1 0 0 0,-1-1 1 0 0,1 1-1 0 0,0 0 0 0 0,0-1 0 0 0,0 1 0 0 0,0-1 0 0 0,0 1 0 0 0,0 0 0 0 0,0-1 0 0 0,1 1 0 0 0,-1-1 0 0 0,1 1 0 0 0,-1-1 0 0 0,1 1 0 0 0,-1-1 1 0 0,1 1-1 0 0,0-1 0 0 0,0 0 0 0 0,-1 1 0 0 0,1-1 0 0 0,0 0 0 0 0,0 0 0 0 0,1 1 0 0 0,-1-1 0 0 0,0 0 0 0 0,0 0 0 0 0,0 0 0 0 0,1-1 0 0 0,-1 1 0 0 0,0 0 1 0 0,1 0-1 0 0,-1-1 0 0 0,1 1 0 0 0,-1 0 0 0 0,1-1 0 0 0,-1 0 0 0 0,1 1 0 0 0,3-1 0 0 0,10 4-248 0 0,1-2 0 0 0,-1 0 0 0 0,30 0 1 0 0,-25-1-324 0 0,31 1-3914 0 0,0-3 1 0 0,59-8-1 0 0,-99 8 3503 0 0,24-3-1168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1:45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16125 0 0,'0'0'16'0'0,"0"5"-1004"0"0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17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9721 0 0,'37'3'4728'0'0,"-8"2"-3581"0"0,0-2 0 0 0,0-1 1 0 0,43-3-1 0 0,-1 1-189 0 0,671-34 2967 0 0,-685 27-3879 0 0,33-2-117 0 0,-76 6-2604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17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39 5613 0 0,'-3'-4'537'0'0,"-1"0"1"0"0,0 1 0 0 0,-1-1-1 0 0,1 1 1 0 0,-1 0 0 0 0,1 0 0 0 0,-11-5-1 0 0,2 2 873 0 0,31 9 1627 0 0,6 1-2921 0 0,54 16 106 0 0,36 10-244 0 0,-102-26 96 0 0,1 1-1 0 0,-1 1 1 0 0,0 0-1 0 0,0 0 1 0 0,0 1-1 0 0,13 12 0 0 0,-23-18-33 0 0,0 1-1 0 0,-1-1 1 0 0,1 1-1 0 0,0 0 0 0 0,-1-1 1 0 0,0 1-1 0 0,1 0 1 0 0,-1 0-1 0 0,0 0 0 0 0,0 0 1 0 0,0 0-1 0 0,-1 0 0 0 0,1 1 1 0 0,0-1-1 0 0,-1 0 1 0 0,1 0-1 0 0,-1 0 0 0 0,0 1 1 0 0,0-1-1 0 0,0 0 1 0 0,0 1-1 0 0,0-1 0 0 0,0 0 1 0 0,-1 0-1 0 0,1 1 0 0 0,-1-1 1 0 0,1 0-1 0 0,-1 0 1 0 0,0 0-1 0 0,0 0 0 0 0,0 0 1 0 0,0 0-1 0 0,0 0 1 0 0,0 0-1 0 0,-3 3 0 0 0,-6 7 83 0 0,0 1-1 0 0,-1-2 0 0 0,-1 1 1 0 0,-14 10-1 0 0,8-5 428 0 0,-55 46-6 0 0,-16 16-1708 0 0,34-21-6887 0 0,45-48 5714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1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485 128 3636 0 0,'-5'-3'295'0'0,"1"0"0"0"0,0 0 0 0 0,0 0-1 0 0,0-1 1 0 0,0 0 0 0 0,0 0 0 0 0,1 0-1 0 0,0 0 1 0 0,-1-1 0 0 0,2 1 0 0 0,-1-1-1 0 0,0 0 1 0 0,-1-5 0 0 0,3 6-156 0 0,-1 0-1 0 0,1 0 1 0 0,-1 0-1 0 0,0 1 1 0 0,0-1-1 0 0,0 1 1 0 0,-1 0-1 0 0,1-1 1 0 0,-1 1 0 0 0,1 0-1 0 0,-1 0 1 0 0,0 1-1 0 0,0-1 1 0 0,-1 1-1 0 0,1-1 1 0 0,0 1 0 0 0,-1 0-1 0 0,0 0 1 0 0,1 0-1 0 0,-1 1 1 0 0,0 0-1 0 0,0-1 1 0 0,0 1-1 0 0,-7-1 1 0 0,-2 3-19 0 0,0 1 1 0 0,0 0-1 0 0,0 0 0 0 0,0 1 0 0 0,0 1 1 0 0,1 0-1 0 0,-1 1 0 0 0,1 0 0 0 0,0 1 1 0 0,1 0-1 0 0,0 1 0 0 0,-1 1 0 0 0,2-1 1 0 0,-1 2-1 0 0,1-1 0 0 0,1 1 1 0 0,0 1-1 0 0,0 0 0 0 0,1 0 0 0 0,-11 17 1 0 0,18-24-93 0 0,0 1 0 0 0,0-1 1 0 0,0 0-1 0 0,0 0 0 0 0,0 1 1 0 0,1-1-1 0 0,0 0 0 0 0,0 1 1 0 0,0-1-1 0 0,0 1 0 0 0,0-1 1 0 0,1 0-1 0 0,-1 1 1 0 0,1-1-1 0 0,0 0 0 0 0,0 0 1 0 0,0 1-1 0 0,0-1 0 0 0,1 0 1 0 0,-1 0-1 0 0,1 0 0 0 0,0-1 1 0 0,0 1-1 0 0,0 0 0 0 0,0-1 1 0 0,0 1-1 0 0,1-1 0 0 0,4 5 1 0 0,9 7 266 0 0,1-1 0 0 0,1 0 0 0 0,27 15 0 0 0,-24-15-38 0 0,-10-7-98 0 0,-1 1-1 0 0,0 0 1 0 0,-1 1 0 0 0,1 0-1 0 0,-2 0 1 0 0,1 1 0 0 0,10 14-1 0 0,-17-20-127 0 0,0 0 0 0 0,0 1 1 0 0,0 0-1 0 0,-1-1 0 0 0,1 1 0 0 0,-1 0 0 0 0,0 0 0 0 0,0 0 0 0 0,0-1 1 0 0,0 1-1 0 0,-1 0 0 0 0,1 0 0 0 0,-1 0 0 0 0,0 0 0 0 0,0 0 1 0 0,-1 1-1 0 0,1-2 0 0 0,-1 1 0 0 0,0 0 0 0 0,0 0 0 0 0,0 0 0 0 0,-1 0 1 0 0,1 0-1 0 0,-1-1 0 0 0,-4 7 0 0 0,-4 6-32 0 0,-1-1 0 0 0,-1-1 0 0 0,-1 1-1 0 0,0-2 1 0 0,0 0 0 0 0,-29 21 0 0 0,-4-3-1616 0 0,-50 26 1 0 0,52-40-1205 0 0,13-13-3821 0 0,25-4 5179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18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12 5833 0 0,'0'-12'1852'0'0,"-3"24"1854"0"0,-1 13-1758 0 0,-3 0-1457 0 0,1-1 0 0 0,1 2 0 0 0,2-1 0 0 0,-2 32 0 0 0,2-10-344 0 0,-5 21 176 0 0,4 0 1 0 0,3 1 0 0 0,2-1 0 0 0,4 1-1 0 0,15 78 1 0 0,-13-107-149 0 0,-6-29-151 0 0,1 1 0 0 0,0-1 0 0 0,1 0 0 0 0,0 0 0 0 0,0 0 0 0 0,1-1 0 0 0,10 20 0 0 0,-14-29-42 0 0,1-1 0 0 0,-1 0 1 0 0,0 0-1 0 0,0 1 0 0 0,0-1 1 0 0,1 0-1 0 0,-1 0 0 0 0,0 1 0 0 0,0-1 1 0 0,1 0-1 0 0,-1 0 0 0 0,0 1 1 0 0,1-1-1 0 0,-1 0 0 0 0,0 0 1 0 0,1 0-1 0 0,-1 0 0 0 0,0 0 0 0 0,1 0 1 0 0,-1 1-1 0 0,0-1 0 0 0,1 0 1 0 0,-1 0-1 0 0,0 0 0 0 0,1 0 1 0 0,-1 0-1 0 0,0 0 0 0 0,1 0 1 0 0,-1 0-1 0 0,0 0 0 0 0,1-1 0 0 0,-1 1 1 0 0,0 0-1 0 0,1 0 0 0 0,-1 0 1 0 0,0 0-1 0 0,1 0 0 0 0,-1-1 1 0 0,12-14-433 0 0,4-21-313 0 0,-16 36 725 0 0,19-57-600 0 0,3 1 1 0 0,46-87-1 0 0,-37 99 1152 0 0,-29 42-374 0 0,0 0 1 0 0,0 0-1 0 0,-1 0 0 0 0,2 0 0 0 0,-1 0 1 0 0,0 1-1 0 0,0-1 0 0 0,0 1 1 0 0,1-1-1 0 0,-1 1 0 0 0,1 0 0 0 0,-1 0 1 0 0,1 0-1 0 0,-1 0 0 0 0,1 0 1 0 0,4 0-1 0 0,-4 5-91 0 0,0 0 0 0 0,-1 0 0 0 0,0 0 0 0 0,0 0 1 0 0,0 0-1 0 0,0 1 0 0 0,0-1 0 0 0,-1 1 0 0 0,1 6 0 0 0,0-1-139 0 0,2 11-732 0 0,1-1 1 0 0,1 0 0 0 0,1 0-1 0 0,12 26 1 0 0,-17-42 380 0 0,0 1 0 0 0,1-1-1 0 0,-1 0 1 0 0,1 0 0 0 0,0 0 0 0 0,0 0 0 0 0,1-1-1 0 0,-1 1 1 0 0,1-1 0 0 0,0 0 0 0 0,0 0 0 0 0,0 0-1 0 0,0 0 1 0 0,0-1 0 0 0,1 0 0 0 0,-1 0 0 0 0,1 0-1 0 0,0 0 1 0 0,-1-1 0 0 0,1 1 0 0 0,0-1 0 0 0,0 0-1 0 0,0-1 1 0 0,6 1 0 0 0,-9-1 338 0 0,0-1 1 0 0,0 1-1 0 0,-1 0 0 0 0,1-1 1 0 0,0 1-1 0 0,0-1 0 0 0,-1 0 1 0 0,1 0-1 0 0,0 1 0 0 0,-1-1 1 0 0,1 0-1 0 0,1-2 0 0 0,4-1-176 0 0,5-3-194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19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28 189 3208 0 0,'4'-5'289'0'0,"0"0"-1"0"0,0 0 1 0 0,0-1-1 0 0,-1 0 1 0 0,1 0-1 0 0,-2 0 1 0 0,1 0-1 0 0,0 0 1 0 0,-1 0-1 0 0,1-8 1 0 0,4-39 5255 0 0,-7 53-5494 0 0,0 0-1 0 0,0 0 1 0 0,-1 0 0 0 0,1-1 0 0 0,0 1 0 0 0,0 0 0 0 0,0 0 0 0 0,-1 0 0 0 0,1 0-1 0 0,0-1 1 0 0,0 1 0 0 0,-1 0 0 0 0,1 0 0 0 0,0 0 0 0 0,0 0 0 0 0,-1 0-1 0 0,1 0 1 0 0,0 0 0 0 0,-1 0 0 0 0,1 0 0 0 0,0 0 0 0 0,0 0 0 0 0,-1 0-1 0 0,1 0 1 0 0,0 0 0 0 0,0 0 0 0 0,-1 0 0 0 0,1 0 0 0 0,0 0 0 0 0,-1 0-1 0 0,1 0 1 0 0,0 0 0 0 0,0 0 0 0 0,-1 0 0 0 0,1 1 0 0 0,0-1 0 0 0,0 0 0 0 0,0 0-1 0 0,-1 0 1 0 0,1 0 0 0 0,0 1 0 0 0,0-1 0 0 0,0 0 0 0 0,-1 0 0 0 0,1 0-1 0 0,0 1 1 0 0,0-1 0 0 0,0 0 0 0 0,0 0 0 0 0,0 1 0 0 0,-12 9 670 0 0,5 0-654 0 0,1 1 0 0 0,0-1 1 0 0,1 2-1 0 0,1-1 0 0 0,-1 0 0 0 0,2 1 1 0 0,-1 0-1 0 0,-1 18 0 0 0,4-27-55 0 0,0 0 1 0 0,1 1-1 0 0,0-1 0 0 0,-1 1 0 0 0,1-1 0 0 0,0 1 0 0 0,1-1 0 0 0,-1 0 0 0 0,1 1 1 0 0,-1-1-1 0 0,1 0 0 0 0,0 1 0 0 0,0-1 0 0 0,1 0 0 0 0,-1 0 0 0 0,1 0 0 0 0,-1 0 1 0 0,1 0-1 0 0,0 0 0 0 0,0 0 0 0 0,1-1 0 0 0,-1 1 0 0 0,0-1 0 0 0,1 1 1 0 0,-1-1-1 0 0,1 0 0 0 0,0 0 0 0 0,0 0 0 0 0,0 0 0 0 0,0-1 0 0 0,0 1 0 0 0,0-1 1 0 0,0 0-1 0 0,4 1 0 0 0,-3-1-47 0 0,-1 0-1 0 0,0-1 1 0 0,0 1 0 0 0,0-1 0 0 0,0 0-1 0 0,1 0 1 0 0,-1 0 0 0 0,0 0 0 0 0,0-1-1 0 0,0 1 1 0 0,0-1 0 0 0,0 0 0 0 0,1 0-1 0 0,-1 0 1 0 0,-1 0 0 0 0,1-1 0 0 0,0 1-1 0 0,0-1 1 0 0,0 0 0 0 0,-1 1 0 0 0,1-1-1 0 0,-1 0 1 0 0,1-1 0 0 0,-1 1 0 0 0,0 0-1 0 0,0-1 1 0 0,0 1 0 0 0,0-1 0 0 0,-1 0-1 0 0,1 0 1 0 0,-1 1 0 0 0,1-1 0 0 0,-1 0-1 0 0,0 0 1 0 0,1-4 0 0 0,2-7-207 0 0,0-1 1 0 0,0 0-1 0 0,-2 0 0 0 0,0 0 1 0 0,0-30-1 0 0,-2 41 111 0 0,-1-1 1 0 0,0 1-1 0 0,0-1 0 0 0,0 1 0 0 0,0-1 1 0 0,-1 1-1 0 0,0 0 0 0 0,0-1 1 0 0,0 1-1 0 0,0 0 0 0 0,-1 1 1 0 0,-5-8-1 0 0,-40-40-5414 0 0,46 50 5123 0 0,-3-2-1096 0 0,-1 2 381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19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6005 0 0,'9'14'601'0'0,"-1"0"0"0"0,0 1 1 0 0,-1-1-1 0 0,-1 2 0 0 0,0-1 1 0 0,-1 1-1 0 0,-1-1 0 0 0,0 1 1 0 0,-1 1-1 0 0,-1-1 0 0 0,-1 0 1 0 0,0 20-1 0 0,-1-36-589 0 0,0 1-1 0 0,0-1 1 0 0,0 0 0 0 0,0 1 0 0 0,0-1-1 0 0,0 1 1 0 0,0-1 0 0 0,0 1-1 0 0,0-1 1 0 0,0 0 0 0 0,0 1 0 0 0,1-1-1 0 0,-1 1 1 0 0,0-1 0 0 0,0 0-1 0 0,0 1 1 0 0,1-1 0 0 0,-1 0 0 0 0,0 1-1 0 0,0-1 1 0 0,1 0 0 0 0,-1 1-1 0 0,0-1 1 0 0,1 0 0 0 0,-1 1 0 0 0,0-1-1 0 0,1 0 1 0 0,-1 0 0 0 0,0 0 0 0 0,1 1-1 0 0,-1-1 1 0 0,1 0 0 0 0,-1 0-1 0 0,0 0 1 0 0,1 0 0 0 0,-1 0 0 0 0,1 0-1 0 0,-1 0 1 0 0,1 0 0 0 0,-1 0-1 0 0,0 0 1 0 0,1 0 0 0 0,-1 0 0 0 0,1 0-1 0 0,-1 0 1 0 0,1 0 0 0 0,-1 0-1 0 0,0 0 1 0 0,1 0 0 0 0,-1-1 0 0 0,0 1-1 0 0,1 0 1 0 0,-1 0 0 0 0,1-1-1 0 0,-1 1 1 0 0,0 0 0 0 0,1 0 0 0 0,-1-1-1 0 0,1 1 1 0 0,30-23 124 0 0,-20 14 176 0 0,-8 7-50 0 0,-1 1 0 0 0,1 0 0 0 0,-1-1-1 0 0,1 1 1 0 0,0 0 0 0 0,0 0-1 0 0,0 1 1 0 0,-1-1 0 0 0,1 1 0 0 0,0-1-1 0 0,0 1 1 0 0,0 0 0 0 0,0 0-1 0 0,0 0 1 0 0,0 1 0 0 0,0-1-1 0 0,-1 1 1 0 0,7 1 0 0 0,0 2 100 0 0,1 0 0 0 0,-1 1 0 0 0,0 0 0 0 0,9 7 0 0 0,-12-7-279 0 0,0-1 1 0 0,0 0-1 0 0,0-1 1 0 0,0 1-1 0 0,1-1 1 0 0,-1-1-1 0 0,1 1 1 0 0,-1-1-1 0 0,1 0 1 0 0,0 0 0 0 0,8 0-1 0 0,-12-3-74 0 0,0 1 0 0 0,0-1 0 0 0,0 0-1 0 0,0 0 1 0 0,0 0 0 0 0,-1 0 0 0 0,1-1 0 0 0,0 1-1 0 0,-1-1 1 0 0,1 0 0 0 0,0 0 0 0 0,-1 0 0 0 0,0 0 0 0 0,0 0-1 0 0,0 0 1 0 0,0-1 0 0 0,0 1 0 0 0,0-1 0 0 0,0 1-1 0 0,-1-1 1 0 0,1 0 0 0 0,-1 0 0 0 0,0 1 0 0 0,0-1 0 0 0,0 0-1 0 0,1-4 1 0 0,3-8-11 0 0,-1-1 0 0 0,0 0 0 0 0,1-25-1 0 0,-2 25 14 0 0,-2 0 0 0 0,0 0-1 0 0,-1-1 1 0 0,0 1-1 0 0,-2 0 1 0 0,0-1 0 0 0,-5-22-1 0 0,3 28-321 0 0,0 0 0 0 0,2-1 0 0 0,-4-22-1 0 0,5 19-3804 0 0,1 2-3671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20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48 3408 0 0,'-4'-2'528'0'0,"-1"0"0"0"0,1 0 0 0 0,0 0 0 0 0,0-1 0 0 0,0 1 0 0 0,0-1 0 0 0,0 0 0 0 0,0 0 0 0 0,-4-5 0 0 0,-6-5 805 0 0,13 12-1314 0 0,0 1 0 0 0,0-1 1 0 0,1 1-1 0 0,-1-1 0 0 0,0 1 0 0 0,0 0 1 0 0,0-1-1 0 0,1 1 0 0 0,-1 0 1 0 0,0 0-1 0 0,0 0 0 0 0,0 0 0 0 0,0 0 1 0 0,0 0-1 0 0,0 0 0 0 0,1 0 0 0 0,-1 0 1 0 0,0 0-1 0 0,0 0 0 0 0,0 0 0 0 0,0 1 1 0 0,0-1-1 0 0,1 0 0 0 0,-1 1 0 0 0,-1-1 1 0 0,-24 19 500 0 0,-12 29 327 0 0,27-31-603 0 0,1 0-1 0 0,1 1 1 0 0,1 0-1 0 0,0 0 1 0 0,1 0-1 0 0,1 1 1 0 0,1 0-1 0 0,1 0 1 0 0,0 1-1 0 0,0 28 1 0 0,4-48-239 0 0,0 0 0 0 0,0 0 0 0 0,0 0 1 0 0,0 1-1 0 0,0-1 0 0 0,0 0 0 0 0,0 0 0 0 0,0 0 0 0 0,0 1 1 0 0,1-1-1 0 0,-1 0 0 0 0,0 0 0 0 0,0 0 0 0 0,0 0 0 0 0,0 1 1 0 0,0-1-1 0 0,1 0 0 0 0,-1 0 0 0 0,0 0 0 0 0,0 0 0 0 0,0 0 0 0 0,1 0 1 0 0,-1 0-1 0 0,0 1 0 0 0,0-1 0 0 0,0 0 0 0 0,1 0 0 0 0,-1 0 1 0 0,0 0-1 0 0,0 0 0 0 0,1 0 0 0 0,-1 0 0 0 0,0 0 0 0 0,0 0 1 0 0,0 0-1 0 0,1 0 0 0 0,-1 0 0 0 0,0-1 0 0 0,0 1 0 0 0,0 0 1 0 0,1 0-1 0 0,-1 0 0 0 0,0 0 0 0 0,0 0 0 0 0,0 0 0 0 0,1 0 0 0 0,-1 0 1 0 0,0-1-1 0 0,0 1 0 0 0,0 0 0 0 0,0 0 0 0 0,1 0 0 0 0,-1 0 1 0 0,0-1-1 0 0,0 1 0 0 0,0 0 0 0 0,0 0 0 0 0,0-1 0 0 0,13-9 96 0 0,-12 9-65 0 0,5-6 49 0 0,0 0 0 0 0,0 0 0 0 0,-1 0 0 0 0,0-1 0 0 0,-1 0 0 0 0,1 0 0 0 0,-2 0 0 0 0,1 0 0 0 0,4-16 0 0 0,-4 12 512 0 0,0 0 1 0 0,1 1-1 0 0,0 0 1 0 0,11-16-1 0 0,-16 27-549 0 0,1-1 0 0 0,-1 1 0 0 0,1 0 0 0 0,0-1 0 0 0,-1 1 0 0 0,1 0 0 0 0,0-1 0 0 0,-1 1 0 0 0,1 0 0 0 0,0 0 0 0 0,-1-1 0 0 0,1 1 0 0 0,0 0 0 0 0,-1 0 0 0 0,1 0 0 0 0,0 0 0 0 0,0 0 0 0 0,-1 0 0 0 0,1 0 0 0 0,0 0 0 0 0,-1 0 0 0 0,1 1 0 0 0,0-1 0 0 0,0 0 0 0 0,-1 0 0 0 0,1 0 0 0 0,-1 1 0 0 0,1-1 0 0 0,1 1 0 0 0,25 15-148 0 0,-9-5 117 0 0,40 11-2790 0 0,2-4-6720 0 0,-43-15 7313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3T19:49:21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238 113 5689 0 0,'1'-2'145'0'0,"1"-1"1"0"0,-1 1-1 0 0,0 0 1 0 0,0 0-1 0 0,0-1 1 0 0,0 1 0 0 0,-1-1-1 0 0,1 1 1 0 0,-1-1-1 0 0,1 1 1 0 0,-1-1-1 0 0,0 1 1 0 0,0-1 0 0 0,0 1-1 0 0,0-1 1 0 0,0 1-1 0 0,-1-1 1 0 0,1 1-1 0 0,-1-1 1 0 0,0 1 0 0 0,1 0-1 0 0,-1-1 1 0 0,0 1-1 0 0,0 0 1 0 0,-1-1-1 0 0,1 1 1 0 0,-2-2 0 0 0,1 1 49 0 0,0 0 1 0 0,1 0 0 0 0,-1 0-1 0 0,-1 0 1 0 0,1 1 0 0 0,0-1-1 0 0,-1 1 1 0 0,1-1 0 0 0,-1 1 0 0 0,1 0-1 0 0,-1 0 1 0 0,0 0 0 0 0,0 0-1 0 0,0 1 1 0 0,0-1 0 0 0,-1 1-1 0 0,1 0 1 0 0,0 0 0 0 0,-6-1 0 0 0,6 2-127 0 0,1 1 1 0 0,-1 0-1 0 0,0-1 0 0 0,1 1 1 0 0,-1 0-1 0 0,1 0 1 0 0,-1 1-1 0 0,1-1 1 0 0,0 0-1 0 0,0 1 1 0 0,-1 0-1 0 0,1-1 1 0 0,0 1-1 0 0,1 0 0 0 0,-1 0 1 0 0,-2 3-1 0 0,-26 38 399 0 0,18-19-426 0 0,0 1 0 0 0,2 0-1 0 0,1 1 1 0 0,1 0 0 0 0,-5 28 0 0 0,-16 138 33 0 0,28-180-63 0 0,-12 296-54 0 0,15-271-126 0 0,9 51 0 0 0,-1-7-5885 0 0,-8-63 1571 0 0,-2-11 3114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4D096-BDDF-42D2-BDED-A30F4853DED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73642-B6E0-496F-B39A-E4D5EBA4E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73642-B6E0-496F-B39A-E4D5EBA4E9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72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4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5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3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3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5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7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8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9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2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2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1" Type="http://schemas.openxmlformats.org/officeDocument/2006/relationships/customXml" Target="../ink/ink10.xml"/><Relationship Id="rId170" Type="http://schemas.openxmlformats.org/officeDocument/2006/relationships/image" Target="../media/image84.png"/><Relationship Id="rId268" Type="http://schemas.openxmlformats.org/officeDocument/2006/relationships/image" Target="../media/image133.png"/><Relationship Id="rId475" Type="http://schemas.openxmlformats.org/officeDocument/2006/relationships/image" Target="../media/image236.png"/><Relationship Id="rId682" Type="http://schemas.openxmlformats.org/officeDocument/2006/relationships/customXml" Target="../ink/ink341.xml"/><Relationship Id="rId128" Type="http://schemas.openxmlformats.org/officeDocument/2006/relationships/image" Target="../media/image63.png"/><Relationship Id="rId335" Type="http://schemas.openxmlformats.org/officeDocument/2006/relationships/image" Target="../media/image166.png"/><Relationship Id="rId542" Type="http://schemas.openxmlformats.org/officeDocument/2006/relationships/customXml" Target="../ink/ink271.xml"/><Relationship Id="rId987" Type="http://schemas.openxmlformats.org/officeDocument/2006/relationships/image" Target="../media/image492.png"/><Relationship Id="rId1172" Type="http://schemas.openxmlformats.org/officeDocument/2006/relationships/image" Target="../media/image583.png"/><Relationship Id="rId402" Type="http://schemas.openxmlformats.org/officeDocument/2006/relationships/customXml" Target="../ink/ink201.xml"/><Relationship Id="rId847" Type="http://schemas.openxmlformats.org/officeDocument/2006/relationships/image" Target="../media/image422.png"/><Relationship Id="rId1032" Type="http://schemas.openxmlformats.org/officeDocument/2006/relationships/image" Target="../media/image514.png"/><Relationship Id="rId707" Type="http://schemas.openxmlformats.org/officeDocument/2006/relationships/image" Target="../media/image352.png"/><Relationship Id="rId914" Type="http://schemas.openxmlformats.org/officeDocument/2006/relationships/customXml" Target="../ink/ink457.xml"/><Relationship Id="rId43" Type="http://schemas.openxmlformats.org/officeDocument/2006/relationships/customXml" Target="../ink/ink21.xml"/><Relationship Id="rId192" Type="http://schemas.openxmlformats.org/officeDocument/2006/relationships/image" Target="../media/image95.png"/><Relationship Id="rId497" Type="http://schemas.openxmlformats.org/officeDocument/2006/relationships/image" Target="../media/image247.png"/><Relationship Id="rId357" Type="http://schemas.openxmlformats.org/officeDocument/2006/relationships/image" Target="../media/image177.png"/><Relationship Id="rId1194" Type="http://schemas.openxmlformats.org/officeDocument/2006/relationships/image" Target="../media/image594.png"/><Relationship Id="rId217" Type="http://schemas.openxmlformats.org/officeDocument/2006/relationships/customXml" Target="../ink/ink108.xml"/><Relationship Id="rId564" Type="http://schemas.openxmlformats.org/officeDocument/2006/relationships/customXml" Target="../ink/ink282.xml"/><Relationship Id="rId771" Type="http://schemas.openxmlformats.org/officeDocument/2006/relationships/image" Target="../media/image384.png"/><Relationship Id="rId869" Type="http://schemas.openxmlformats.org/officeDocument/2006/relationships/image" Target="../media/image433.png"/><Relationship Id="rId424" Type="http://schemas.openxmlformats.org/officeDocument/2006/relationships/customXml" Target="../ink/ink212.xml"/><Relationship Id="rId631" Type="http://schemas.openxmlformats.org/officeDocument/2006/relationships/image" Target="../media/image314.png"/><Relationship Id="rId729" Type="http://schemas.openxmlformats.org/officeDocument/2006/relationships/image" Target="../media/image363.png"/><Relationship Id="rId1054" Type="http://schemas.openxmlformats.org/officeDocument/2006/relationships/image" Target="../media/image525.png"/><Relationship Id="rId1261" Type="http://schemas.openxmlformats.org/officeDocument/2006/relationships/customXml" Target="../ink/ink632.xml"/><Relationship Id="rId936" Type="http://schemas.openxmlformats.org/officeDocument/2006/relationships/customXml" Target="../ink/ink468.xml"/><Relationship Id="rId1121" Type="http://schemas.openxmlformats.org/officeDocument/2006/relationships/customXml" Target="../ink/ink562.xml"/><Relationship Id="rId1219" Type="http://schemas.openxmlformats.org/officeDocument/2006/relationships/customXml" Target="../ink/ink611.xml"/><Relationship Id="rId65" Type="http://schemas.openxmlformats.org/officeDocument/2006/relationships/customXml" Target="../ink/ink32.xml"/><Relationship Id="rId281" Type="http://schemas.openxmlformats.org/officeDocument/2006/relationships/customXml" Target="../ink/ink140.xml"/><Relationship Id="rId141" Type="http://schemas.openxmlformats.org/officeDocument/2006/relationships/customXml" Target="../ink/ink70.xml"/><Relationship Id="rId379" Type="http://schemas.openxmlformats.org/officeDocument/2006/relationships/image" Target="../media/image188.png"/><Relationship Id="rId586" Type="http://schemas.openxmlformats.org/officeDocument/2006/relationships/customXml" Target="../ink/ink293.xml"/><Relationship Id="rId793" Type="http://schemas.openxmlformats.org/officeDocument/2006/relationships/image" Target="../media/image395.png"/><Relationship Id="rId7" Type="http://schemas.openxmlformats.org/officeDocument/2006/relationships/customXml" Target="../ink/ink3.xml"/><Relationship Id="rId239" Type="http://schemas.openxmlformats.org/officeDocument/2006/relationships/customXml" Target="../ink/ink119.xml"/><Relationship Id="rId446" Type="http://schemas.openxmlformats.org/officeDocument/2006/relationships/customXml" Target="../ink/ink223.xml"/><Relationship Id="rId653" Type="http://schemas.openxmlformats.org/officeDocument/2006/relationships/image" Target="../media/image325.png"/><Relationship Id="rId1076" Type="http://schemas.openxmlformats.org/officeDocument/2006/relationships/image" Target="../media/image536.png"/><Relationship Id="rId306" Type="http://schemas.openxmlformats.org/officeDocument/2006/relationships/customXml" Target="../ink/ink153.xml"/><Relationship Id="rId860" Type="http://schemas.openxmlformats.org/officeDocument/2006/relationships/customXml" Target="../ink/ink430.xml"/><Relationship Id="rId958" Type="http://schemas.openxmlformats.org/officeDocument/2006/relationships/customXml" Target="../ink/ink479.xml"/><Relationship Id="rId1143" Type="http://schemas.openxmlformats.org/officeDocument/2006/relationships/customXml" Target="../ink/ink573.xml"/><Relationship Id="rId87" Type="http://schemas.openxmlformats.org/officeDocument/2006/relationships/customXml" Target="../ink/ink43.xml"/><Relationship Id="rId513" Type="http://schemas.openxmlformats.org/officeDocument/2006/relationships/image" Target="../media/image255.png"/><Relationship Id="rId720" Type="http://schemas.openxmlformats.org/officeDocument/2006/relationships/customXml" Target="../ink/ink360.xml"/><Relationship Id="rId818" Type="http://schemas.openxmlformats.org/officeDocument/2006/relationships/customXml" Target="../ink/ink409.xml"/><Relationship Id="rId1003" Type="http://schemas.openxmlformats.org/officeDocument/2006/relationships/image" Target="../media/image500.png"/><Relationship Id="rId1210" Type="http://schemas.openxmlformats.org/officeDocument/2006/relationships/image" Target="../media/image602.png"/><Relationship Id="rId14" Type="http://schemas.openxmlformats.org/officeDocument/2006/relationships/image" Target="../media/image6.png"/><Relationship Id="rId163" Type="http://schemas.openxmlformats.org/officeDocument/2006/relationships/customXml" Target="../ink/ink81.xml"/><Relationship Id="rId370" Type="http://schemas.openxmlformats.org/officeDocument/2006/relationships/customXml" Target="../ink/ink185.xml"/><Relationship Id="rId230" Type="http://schemas.openxmlformats.org/officeDocument/2006/relationships/image" Target="../media/image114.png"/><Relationship Id="rId468" Type="http://schemas.openxmlformats.org/officeDocument/2006/relationships/customXml" Target="../ink/ink234.xml"/><Relationship Id="rId675" Type="http://schemas.openxmlformats.org/officeDocument/2006/relationships/image" Target="../media/image336.png"/><Relationship Id="rId882" Type="http://schemas.openxmlformats.org/officeDocument/2006/relationships/customXml" Target="../ink/ink441.xml"/><Relationship Id="rId1098" Type="http://schemas.openxmlformats.org/officeDocument/2006/relationships/image" Target="../media/image547.png"/><Relationship Id="rId328" Type="http://schemas.openxmlformats.org/officeDocument/2006/relationships/customXml" Target="../ink/ink164.xml"/><Relationship Id="rId535" Type="http://schemas.openxmlformats.org/officeDocument/2006/relationships/image" Target="../media/image266.png"/><Relationship Id="rId742" Type="http://schemas.openxmlformats.org/officeDocument/2006/relationships/customXml" Target="../ink/ink371.xml"/><Relationship Id="rId1165" Type="http://schemas.openxmlformats.org/officeDocument/2006/relationships/customXml" Target="../ink/ink584.xml"/><Relationship Id="rId602" Type="http://schemas.openxmlformats.org/officeDocument/2006/relationships/customXml" Target="../ink/ink301.xml"/><Relationship Id="rId1025" Type="http://schemas.openxmlformats.org/officeDocument/2006/relationships/customXml" Target="../ink/ink513.xml"/><Relationship Id="rId1232" Type="http://schemas.openxmlformats.org/officeDocument/2006/relationships/image" Target="../media/image613.png"/><Relationship Id="rId907" Type="http://schemas.openxmlformats.org/officeDocument/2006/relationships/image" Target="../media/image452.png"/><Relationship Id="rId36" Type="http://schemas.openxmlformats.org/officeDocument/2006/relationships/image" Target="../media/image17.png"/><Relationship Id="rId185" Type="http://schemas.openxmlformats.org/officeDocument/2006/relationships/customXml" Target="../ink/ink92.xml"/><Relationship Id="rId392" Type="http://schemas.openxmlformats.org/officeDocument/2006/relationships/customXml" Target="../ink/ink196.xml"/><Relationship Id="rId697" Type="http://schemas.openxmlformats.org/officeDocument/2006/relationships/image" Target="../media/image347.png"/><Relationship Id="rId252" Type="http://schemas.openxmlformats.org/officeDocument/2006/relationships/image" Target="../media/image125.png"/><Relationship Id="rId1187" Type="http://schemas.openxmlformats.org/officeDocument/2006/relationships/customXml" Target="../ink/ink595.xml"/><Relationship Id="rId112" Type="http://schemas.openxmlformats.org/officeDocument/2006/relationships/image" Target="../media/image55.png"/><Relationship Id="rId557" Type="http://schemas.openxmlformats.org/officeDocument/2006/relationships/image" Target="../media/image277.png"/><Relationship Id="rId764" Type="http://schemas.openxmlformats.org/officeDocument/2006/relationships/customXml" Target="../ink/ink382.xml"/><Relationship Id="rId971" Type="http://schemas.openxmlformats.org/officeDocument/2006/relationships/image" Target="../media/image484.png"/><Relationship Id="rId417" Type="http://schemas.openxmlformats.org/officeDocument/2006/relationships/image" Target="../media/image207.png"/><Relationship Id="rId624" Type="http://schemas.openxmlformats.org/officeDocument/2006/relationships/customXml" Target="../ink/ink312.xml"/><Relationship Id="rId831" Type="http://schemas.openxmlformats.org/officeDocument/2006/relationships/image" Target="../media/image414.png"/><Relationship Id="rId1047" Type="http://schemas.openxmlformats.org/officeDocument/2006/relationships/customXml" Target="../ink/ink524.xml"/><Relationship Id="rId1254" Type="http://schemas.openxmlformats.org/officeDocument/2006/relationships/image" Target="../media/image624.png"/><Relationship Id="rId929" Type="http://schemas.openxmlformats.org/officeDocument/2006/relationships/image" Target="../media/image463.png"/><Relationship Id="rId1114" Type="http://schemas.openxmlformats.org/officeDocument/2006/relationships/image" Target="../media/image554.png"/><Relationship Id="rId58" Type="http://schemas.openxmlformats.org/officeDocument/2006/relationships/image" Target="../media/image28.png"/><Relationship Id="rId274" Type="http://schemas.openxmlformats.org/officeDocument/2006/relationships/image" Target="../media/image136.png"/><Relationship Id="rId481" Type="http://schemas.openxmlformats.org/officeDocument/2006/relationships/image" Target="../media/image239.png"/><Relationship Id="rId134" Type="http://schemas.openxmlformats.org/officeDocument/2006/relationships/image" Target="../media/image66.png"/><Relationship Id="rId579" Type="http://schemas.openxmlformats.org/officeDocument/2006/relationships/image" Target="../media/image288.png"/><Relationship Id="rId786" Type="http://schemas.openxmlformats.org/officeDocument/2006/relationships/customXml" Target="../ink/ink393.xml"/><Relationship Id="rId993" Type="http://schemas.openxmlformats.org/officeDocument/2006/relationships/image" Target="../media/image495.png"/><Relationship Id="rId341" Type="http://schemas.openxmlformats.org/officeDocument/2006/relationships/image" Target="../media/image169.png"/><Relationship Id="rId439" Type="http://schemas.openxmlformats.org/officeDocument/2006/relationships/image" Target="../media/image218.png"/><Relationship Id="rId646" Type="http://schemas.openxmlformats.org/officeDocument/2006/relationships/customXml" Target="../ink/ink323.xml"/><Relationship Id="rId1069" Type="http://schemas.openxmlformats.org/officeDocument/2006/relationships/customXml" Target="../ink/ink535.xml"/><Relationship Id="rId1276" Type="http://schemas.openxmlformats.org/officeDocument/2006/relationships/image" Target="../media/image635.png"/><Relationship Id="rId201" Type="http://schemas.openxmlformats.org/officeDocument/2006/relationships/customXml" Target="../ink/ink100.xml"/><Relationship Id="rId506" Type="http://schemas.openxmlformats.org/officeDocument/2006/relationships/customXml" Target="../ink/ink253.xml"/><Relationship Id="rId853" Type="http://schemas.openxmlformats.org/officeDocument/2006/relationships/image" Target="../media/image425.png"/><Relationship Id="rId1136" Type="http://schemas.openxmlformats.org/officeDocument/2006/relationships/image" Target="../media/image565.png"/><Relationship Id="rId713" Type="http://schemas.openxmlformats.org/officeDocument/2006/relationships/image" Target="../media/image355.png"/><Relationship Id="rId920" Type="http://schemas.openxmlformats.org/officeDocument/2006/relationships/customXml" Target="../ink/ink460.xml"/><Relationship Id="rId1203" Type="http://schemas.openxmlformats.org/officeDocument/2006/relationships/customXml" Target="../ink/ink603.xml"/><Relationship Id="rId296" Type="http://schemas.openxmlformats.org/officeDocument/2006/relationships/customXml" Target="../ink/ink148.xml"/><Relationship Id="rId156" Type="http://schemas.openxmlformats.org/officeDocument/2006/relationships/image" Target="../media/image77.png"/><Relationship Id="rId363" Type="http://schemas.openxmlformats.org/officeDocument/2006/relationships/image" Target="../media/image180.png"/><Relationship Id="rId570" Type="http://schemas.openxmlformats.org/officeDocument/2006/relationships/customXml" Target="../ink/ink285.xml"/><Relationship Id="rId223" Type="http://schemas.openxmlformats.org/officeDocument/2006/relationships/customXml" Target="../ink/ink111.xml"/><Relationship Id="rId430" Type="http://schemas.openxmlformats.org/officeDocument/2006/relationships/customXml" Target="../ink/ink215.xml"/><Relationship Id="rId668" Type="http://schemas.openxmlformats.org/officeDocument/2006/relationships/customXml" Target="../ink/ink334.xml"/><Relationship Id="rId875" Type="http://schemas.openxmlformats.org/officeDocument/2006/relationships/image" Target="../media/image436.png"/><Relationship Id="rId1060" Type="http://schemas.openxmlformats.org/officeDocument/2006/relationships/image" Target="../media/image528.png"/><Relationship Id="rId528" Type="http://schemas.openxmlformats.org/officeDocument/2006/relationships/customXml" Target="../ink/ink264.xml"/><Relationship Id="rId735" Type="http://schemas.openxmlformats.org/officeDocument/2006/relationships/image" Target="../media/image366.png"/><Relationship Id="rId942" Type="http://schemas.openxmlformats.org/officeDocument/2006/relationships/customXml" Target="../ink/ink471.xml"/><Relationship Id="rId1158" Type="http://schemas.openxmlformats.org/officeDocument/2006/relationships/image" Target="../media/image576.png"/><Relationship Id="rId1018" Type="http://schemas.openxmlformats.org/officeDocument/2006/relationships/customXml" Target="../ink/ink509.xml"/><Relationship Id="rId1225" Type="http://schemas.openxmlformats.org/officeDocument/2006/relationships/customXml" Target="../ink/ink614.xml"/><Relationship Id="rId71" Type="http://schemas.openxmlformats.org/officeDocument/2006/relationships/customXml" Target="../ink/ink35.xml"/><Relationship Id="rId802" Type="http://schemas.openxmlformats.org/officeDocument/2006/relationships/customXml" Target="../ink/ink401.xml"/><Relationship Id="rId29" Type="http://schemas.openxmlformats.org/officeDocument/2006/relationships/customXml" Target="../ink/ink14.xml"/><Relationship Id="rId178" Type="http://schemas.openxmlformats.org/officeDocument/2006/relationships/image" Target="../media/image88.png"/><Relationship Id="rId385" Type="http://schemas.openxmlformats.org/officeDocument/2006/relationships/image" Target="../media/image191.png"/><Relationship Id="rId592" Type="http://schemas.openxmlformats.org/officeDocument/2006/relationships/customXml" Target="../ink/ink296.xml"/><Relationship Id="rId245" Type="http://schemas.openxmlformats.org/officeDocument/2006/relationships/customXml" Target="../ink/ink122.xml"/><Relationship Id="rId452" Type="http://schemas.openxmlformats.org/officeDocument/2006/relationships/customXml" Target="../ink/ink226.xml"/><Relationship Id="rId897" Type="http://schemas.openxmlformats.org/officeDocument/2006/relationships/image" Target="../media/image447.png"/><Relationship Id="rId1082" Type="http://schemas.openxmlformats.org/officeDocument/2006/relationships/image" Target="../media/image539.png"/><Relationship Id="rId105" Type="http://schemas.openxmlformats.org/officeDocument/2006/relationships/customXml" Target="../ink/ink52.xml"/><Relationship Id="rId312" Type="http://schemas.openxmlformats.org/officeDocument/2006/relationships/customXml" Target="../ink/ink156.xml"/><Relationship Id="rId757" Type="http://schemas.openxmlformats.org/officeDocument/2006/relationships/image" Target="../media/image377.png"/><Relationship Id="rId964" Type="http://schemas.openxmlformats.org/officeDocument/2006/relationships/customXml" Target="../ink/ink482.xml"/><Relationship Id="rId93" Type="http://schemas.openxmlformats.org/officeDocument/2006/relationships/customXml" Target="../ink/ink46.xml"/><Relationship Id="rId617" Type="http://schemas.openxmlformats.org/officeDocument/2006/relationships/image" Target="../media/image307.png"/><Relationship Id="rId824" Type="http://schemas.openxmlformats.org/officeDocument/2006/relationships/customXml" Target="../ink/ink412.xml"/><Relationship Id="rId1247" Type="http://schemas.openxmlformats.org/officeDocument/2006/relationships/customXml" Target="../ink/ink625.xml"/><Relationship Id="rId1107" Type="http://schemas.openxmlformats.org/officeDocument/2006/relationships/customXml" Target="../ink/ink555.xml"/><Relationship Id="rId20" Type="http://schemas.openxmlformats.org/officeDocument/2006/relationships/image" Target="../media/image9.png"/><Relationship Id="rId267" Type="http://schemas.openxmlformats.org/officeDocument/2006/relationships/customXml" Target="../ink/ink133.xml"/><Relationship Id="rId474" Type="http://schemas.openxmlformats.org/officeDocument/2006/relationships/customXml" Target="../ink/ink237.xml"/><Relationship Id="rId127" Type="http://schemas.openxmlformats.org/officeDocument/2006/relationships/customXml" Target="../ink/ink63.xml"/><Relationship Id="rId681" Type="http://schemas.openxmlformats.org/officeDocument/2006/relationships/image" Target="../media/image339.png"/><Relationship Id="rId779" Type="http://schemas.openxmlformats.org/officeDocument/2006/relationships/image" Target="../media/image388.png"/><Relationship Id="rId986" Type="http://schemas.openxmlformats.org/officeDocument/2006/relationships/customXml" Target="../ink/ink493.xml"/><Relationship Id="rId334" Type="http://schemas.openxmlformats.org/officeDocument/2006/relationships/customXml" Target="../ink/ink167.xml"/><Relationship Id="rId541" Type="http://schemas.openxmlformats.org/officeDocument/2006/relationships/image" Target="../media/image269.png"/><Relationship Id="rId639" Type="http://schemas.openxmlformats.org/officeDocument/2006/relationships/image" Target="../media/image318.png"/><Relationship Id="rId1171" Type="http://schemas.openxmlformats.org/officeDocument/2006/relationships/customXml" Target="../ink/ink587.xml"/><Relationship Id="rId1269" Type="http://schemas.openxmlformats.org/officeDocument/2006/relationships/customXml" Target="../ink/ink636.xml"/><Relationship Id="rId401" Type="http://schemas.openxmlformats.org/officeDocument/2006/relationships/image" Target="../media/image199.png"/><Relationship Id="rId846" Type="http://schemas.openxmlformats.org/officeDocument/2006/relationships/customXml" Target="../ink/ink423.xml"/><Relationship Id="rId1031" Type="http://schemas.openxmlformats.org/officeDocument/2006/relationships/customXml" Target="../ink/ink516.xml"/><Relationship Id="rId1129" Type="http://schemas.openxmlformats.org/officeDocument/2006/relationships/customXml" Target="../ink/ink566.xml"/><Relationship Id="rId706" Type="http://schemas.openxmlformats.org/officeDocument/2006/relationships/customXml" Target="../ink/ink353.xml"/><Relationship Id="rId913" Type="http://schemas.openxmlformats.org/officeDocument/2006/relationships/image" Target="../media/image455.png"/><Relationship Id="rId42" Type="http://schemas.openxmlformats.org/officeDocument/2006/relationships/image" Target="../media/image20.png"/><Relationship Id="rId138" Type="http://schemas.openxmlformats.org/officeDocument/2006/relationships/image" Target="../media/image68.png"/><Relationship Id="rId345" Type="http://schemas.openxmlformats.org/officeDocument/2006/relationships/image" Target="../media/image171.png"/><Relationship Id="rId552" Type="http://schemas.openxmlformats.org/officeDocument/2006/relationships/customXml" Target="../ink/ink276.xml"/><Relationship Id="rId997" Type="http://schemas.openxmlformats.org/officeDocument/2006/relationships/image" Target="../media/image497.png"/><Relationship Id="rId1182" Type="http://schemas.openxmlformats.org/officeDocument/2006/relationships/image" Target="../media/image588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412" Type="http://schemas.openxmlformats.org/officeDocument/2006/relationships/customXml" Target="../ink/ink206.xml"/><Relationship Id="rId857" Type="http://schemas.openxmlformats.org/officeDocument/2006/relationships/image" Target="../media/image427.png"/><Relationship Id="rId1042" Type="http://schemas.openxmlformats.org/officeDocument/2006/relationships/image" Target="../media/image519.png"/><Relationship Id="rId289" Type="http://schemas.openxmlformats.org/officeDocument/2006/relationships/image" Target="../media/image143.png"/><Relationship Id="rId496" Type="http://schemas.openxmlformats.org/officeDocument/2006/relationships/customXml" Target="../ink/ink248.xml"/><Relationship Id="rId717" Type="http://schemas.openxmlformats.org/officeDocument/2006/relationships/image" Target="../media/image357.png"/><Relationship Id="rId924" Type="http://schemas.openxmlformats.org/officeDocument/2006/relationships/customXml" Target="../ink/ink462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56" Type="http://schemas.openxmlformats.org/officeDocument/2006/relationships/customXml" Target="../ink/ink178.xml"/><Relationship Id="rId563" Type="http://schemas.openxmlformats.org/officeDocument/2006/relationships/image" Target="../media/image280.png"/><Relationship Id="rId770" Type="http://schemas.openxmlformats.org/officeDocument/2006/relationships/customXml" Target="../ink/ink385.xml"/><Relationship Id="rId1193" Type="http://schemas.openxmlformats.org/officeDocument/2006/relationships/customXml" Target="../ink/ink598.xml"/><Relationship Id="rId1207" Type="http://schemas.openxmlformats.org/officeDocument/2006/relationships/customXml" Target="../ink/ink605.xml"/><Relationship Id="rId216" Type="http://schemas.openxmlformats.org/officeDocument/2006/relationships/image" Target="../media/image107.png"/><Relationship Id="rId423" Type="http://schemas.openxmlformats.org/officeDocument/2006/relationships/image" Target="../media/image210.png"/><Relationship Id="rId868" Type="http://schemas.openxmlformats.org/officeDocument/2006/relationships/customXml" Target="../ink/ink434.xml"/><Relationship Id="rId1053" Type="http://schemas.openxmlformats.org/officeDocument/2006/relationships/customXml" Target="../ink/ink527.xml"/><Relationship Id="rId1260" Type="http://schemas.openxmlformats.org/officeDocument/2006/relationships/image" Target="../media/image627.png"/><Relationship Id="rId630" Type="http://schemas.openxmlformats.org/officeDocument/2006/relationships/customXml" Target="../ink/ink315.xml"/><Relationship Id="rId728" Type="http://schemas.openxmlformats.org/officeDocument/2006/relationships/customXml" Target="../ink/ink364.xml"/><Relationship Id="rId935" Type="http://schemas.openxmlformats.org/officeDocument/2006/relationships/image" Target="../media/image466.png"/><Relationship Id="rId64" Type="http://schemas.openxmlformats.org/officeDocument/2006/relationships/image" Target="../media/image31.png"/><Relationship Id="rId367" Type="http://schemas.openxmlformats.org/officeDocument/2006/relationships/image" Target="../media/image182.png"/><Relationship Id="rId574" Type="http://schemas.openxmlformats.org/officeDocument/2006/relationships/customXml" Target="../ink/ink287.xml"/><Relationship Id="rId1120" Type="http://schemas.openxmlformats.org/officeDocument/2006/relationships/image" Target="../media/image557.png"/><Relationship Id="rId1218" Type="http://schemas.openxmlformats.org/officeDocument/2006/relationships/image" Target="../media/image606.png"/><Relationship Id="rId227" Type="http://schemas.openxmlformats.org/officeDocument/2006/relationships/customXml" Target="../ink/ink113.xml"/><Relationship Id="rId781" Type="http://schemas.openxmlformats.org/officeDocument/2006/relationships/image" Target="../media/image389.png"/><Relationship Id="rId879" Type="http://schemas.openxmlformats.org/officeDocument/2006/relationships/image" Target="../media/image438.png"/><Relationship Id="rId434" Type="http://schemas.openxmlformats.org/officeDocument/2006/relationships/customXml" Target="../ink/ink217.xml"/><Relationship Id="rId641" Type="http://schemas.openxmlformats.org/officeDocument/2006/relationships/image" Target="../media/image319.png"/><Relationship Id="rId739" Type="http://schemas.openxmlformats.org/officeDocument/2006/relationships/image" Target="../media/image368.png"/><Relationship Id="rId1064" Type="http://schemas.openxmlformats.org/officeDocument/2006/relationships/image" Target="../media/image530.png"/><Relationship Id="rId1271" Type="http://schemas.openxmlformats.org/officeDocument/2006/relationships/customXml" Target="../ink/ink637.xml"/><Relationship Id="rId280" Type="http://schemas.openxmlformats.org/officeDocument/2006/relationships/image" Target="../media/image139.png"/><Relationship Id="rId501" Type="http://schemas.openxmlformats.org/officeDocument/2006/relationships/image" Target="../media/image249.png"/><Relationship Id="rId946" Type="http://schemas.openxmlformats.org/officeDocument/2006/relationships/customXml" Target="../ink/ink473.xml"/><Relationship Id="rId1131" Type="http://schemas.openxmlformats.org/officeDocument/2006/relationships/customXml" Target="../ink/ink567.xml"/><Relationship Id="rId1229" Type="http://schemas.openxmlformats.org/officeDocument/2006/relationships/customXml" Target="../ink/ink616.xml"/><Relationship Id="rId75" Type="http://schemas.openxmlformats.org/officeDocument/2006/relationships/customXml" Target="../ink/ink37.xml"/><Relationship Id="rId140" Type="http://schemas.openxmlformats.org/officeDocument/2006/relationships/image" Target="../media/image69.png"/><Relationship Id="rId378" Type="http://schemas.openxmlformats.org/officeDocument/2006/relationships/customXml" Target="../ink/ink189.xml"/><Relationship Id="rId585" Type="http://schemas.openxmlformats.org/officeDocument/2006/relationships/image" Target="../media/image291.png"/><Relationship Id="rId792" Type="http://schemas.openxmlformats.org/officeDocument/2006/relationships/customXml" Target="../ink/ink396.xml"/><Relationship Id="rId806" Type="http://schemas.openxmlformats.org/officeDocument/2006/relationships/customXml" Target="../ink/ink403.xml"/><Relationship Id="rId6" Type="http://schemas.openxmlformats.org/officeDocument/2006/relationships/image" Target="../media/image2.png"/><Relationship Id="rId238" Type="http://schemas.openxmlformats.org/officeDocument/2006/relationships/image" Target="../media/image118.png"/><Relationship Id="rId445" Type="http://schemas.openxmlformats.org/officeDocument/2006/relationships/image" Target="../media/image221.png"/><Relationship Id="rId652" Type="http://schemas.openxmlformats.org/officeDocument/2006/relationships/customXml" Target="../ink/ink326.xml"/><Relationship Id="rId1075" Type="http://schemas.openxmlformats.org/officeDocument/2006/relationships/customXml" Target="../ink/ink538.xml"/><Relationship Id="rId1282" Type="http://schemas.openxmlformats.org/officeDocument/2006/relationships/image" Target="../media/image638.png"/><Relationship Id="rId291" Type="http://schemas.openxmlformats.org/officeDocument/2006/relationships/image" Target="../media/image144.png"/><Relationship Id="rId305" Type="http://schemas.openxmlformats.org/officeDocument/2006/relationships/image" Target="../media/image151.png"/><Relationship Id="rId512" Type="http://schemas.openxmlformats.org/officeDocument/2006/relationships/customXml" Target="../ink/ink256.xml"/><Relationship Id="rId957" Type="http://schemas.openxmlformats.org/officeDocument/2006/relationships/image" Target="../media/image477.png"/><Relationship Id="rId1142" Type="http://schemas.openxmlformats.org/officeDocument/2006/relationships/image" Target="../media/image568.png"/><Relationship Id="rId86" Type="http://schemas.openxmlformats.org/officeDocument/2006/relationships/image" Target="../media/image42.png"/><Relationship Id="rId151" Type="http://schemas.openxmlformats.org/officeDocument/2006/relationships/customXml" Target="../ink/ink75.xml"/><Relationship Id="rId389" Type="http://schemas.openxmlformats.org/officeDocument/2006/relationships/image" Target="../media/image193.png"/><Relationship Id="rId596" Type="http://schemas.openxmlformats.org/officeDocument/2006/relationships/customXml" Target="../ink/ink298.xml"/><Relationship Id="rId817" Type="http://schemas.openxmlformats.org/officeDocument/2006/relationships/image" Target="../media/image407.png"/><Relationship Id="rId1002" Type="http://schemas.openxmlformats.org/officeDocument/2006/relationships/customXml" Target="../ink/ink501.xml"/><Relationship Id="rId249" Type="http://schemas.openxmlformats.org/officeDocument/2006/relationships/customXml" Target="../ink/ink124.xml"/><Relationship Id="rId456" Type="http://schemas.openxmlformats.org/officeDocument/2006/relationships/customXml" Target="../ink/ink228.xml"/><Relationship Id="rId663" Type="http://schemas.openxmlformats.org/officeDocument/2006/relationships/image" Target="../media/image330.png"/><Relationship Id="rId870" Type="http://schemas.openxmlformats.org/officeDocument/2006/relationships/customXml" Target="../ink/ink435.xml"/><Relationship Id="rId1086" Type="http://schemas.openxmlformats.org/officeDocument/2006/relationships/image" Target="../media/image541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316" Type="http://schemas.openxmlformats.org/officeDocument/2006/relationships/customXml" Target="../ink/ink158.xml"/><Relationship Id="rId523" Type="http://schemas.openxmlformats.org/officeDocument/2006/relationships/image" Target="../media/image260.png"/><Relationship Id="rId968" Type="http://schemas.openxmlformats.org/officeDocument/2006/relationships/customXml" Target="../ink/ink484.xml"/><Relationship Id="rId1153" Type="http://schemas.openxmlformats.org/officeDocument/2006/relationships/customXml" Target="../ink/ink578.xml"/><Relationship Id="rId97" Type="http://schemas.openxmlformats.org/officeDocument/2006/relationships/customXml" Target="../ink/ink48.xml"/><Relationship Id="rId730" Type="http://schemas.openxmlformats.org/officeDocument/2006/relationships/customXml" Target="../ink/ink365.xml"/><Relationship Id="rId828" Type="http://schemas.openxmlformats.org/officeDocument/2006/relationships/customXml" Target="../ink/ink414.xml"/><Relationship Id="rId1013" Type="http://schemas.openxmlformats.org/officeDocument/2006/relationships/image" Target="../media/image505.png"/><Relationship Id="rId162" Type="http://schemas.openxmlformats.org/officeDocument/2006/relationships/image" Target="../media/image80.png"/><Relationship Id="rId467" Type="http://schemas.openxmlformats.org/officeDocument/2006/relationships/image" Target="../media/image232.png"/><Relationship Id="rId1097" Type="http://schemas.openxmlformats.org/officeDocument/2006/relationships/customXml" Target="../ink/ink549.xml"/><Relationship Id="rId1220" Type="http://schemas.openxmlformats.org/officeDocument/2006/relationships/image" Target="../media/image607.png"/><Relationship Id="rId674" Type="http://schemas.openxmlformats.org/officeDocument/2006/relationships/customXml" Target="../ink/ink337.xml"/><Relationship Id="rId881" Type="http://schemas.openxmlformats.org/officeDocument/2006/relationships/image" Target="../media/image439.png"/><Relationship Id="rId979" Type="http://schemas.openxmlformats.org/officeDocument/2006/relationships/image" Target="../media/image488.png"/><Relationship Id="rId24" Type="http://schemas.openxmlformats.org/officeDocument/2006/relationships/image" Target="../media/image11.png"/><Relationship Id="rId327" Type="http://schemas.openxmlformats.org/officeDocument/2006/relationships/image" Target="../media/image162.png"/><Relationship Id="rId534" Type="http://schemas.openxmlformats.org/officeDocument/2006/relationships/customXml" Target="../ink/ink267.xml"/><Relationship Id="rId741" Type="http://schemas.openxmlformats.org/officeDocument/2006/relationships/image" Target="../media/image369.png"/><Relationship Id="rId839" Type="http://schemas.openxmlformats.org/officeDocument/2006/relationships/image" Target="../media/image418.png"/><Relationship Id="rId1164" Type="http://schemas.openxmlformats.org/officeDocument/2006/relationships/image" Target="../media/image579.png"/><Relationship Id="rId173" Type="http://schemas.openxmlformats.org/officeDocument/2006/relationships/customXml" Target="../ink/ink86.xml"/><Relationship Id="rId380" Type="http://schemas.openxmlformats.org/officeDocument/2006/relationships/customXml" Target="../ink/ink190.xml"/><Relationship Id="rId601" Type="http://schemas.openxmlformats.org/officeDocument/2006/relationships/image" Target="../media/image299.png"/><Relationship Id="rId1024" Type="http://schemas.openxmlformats.org/officeDocument/2006/relationships/customXml" Target="../ink/ink512.xml"/><Relationship Id="rId1231" Type="http://schemas.openxmlformats.org/officeDocument/2006/relationships/customXml" Target="../ink/ink617.xml"/><Relationship Id="rId240" Type="http://schemas.openxmlformats.org/officeDocument/2006/relationships/image" Target="../media/image119.png"/><Relationship Id="rId478" Type="http://schemas.openxmlformats.org/officeDocument/2006/relationships/customXml" Target="../ink/ink239.xml"/><Relationship Id="rId685" Type="http://schemas.openxmlformats.org/officeDocument/2006/relationships/image" Target="../media/image341.png"/><Relationship Id="rId892" Type="http://schemas.openxmlformats.org/officeDocument/2006/relationships/customXml" Target="../ink/ink446.xml"/><Relationship Id="rId906" Type="http://schemas.openxmlformats.org/officeDocument/2006/relationships/customXml" Target="../ink/ink453.xml"/><Relationship Id="rId35" Type="http://schemas.openxmlformats.org/officeDocument/2006/relationships/customXml" Target="../ink/ink17.xml"/><Relationship Id="rId100" Type="http://schemas.openxmlformats.org/officeDocument/2006/relationships/image" Target="../media/image49.png"/><Relationship Id="rId338" Type="http://schemas.openxmlformats.org/officeDocument/2006/relationships/customXml" Target="../ink/ink169.xml"/><Relationship Id="rId545" Type="http://schemas.openxmlformats.org/officeDocument/2006/relationships/image" Target="../media/image271.png"/><Relationship Id="rId752" Type="http://schemas.openxmlformats.org/officeDocument/2006/relationships/customXml" Target="../ink/ink376.xml"/><Relationship Id="rId1175" Type="http://schemas.openxmlformats.org/officeDocument/2006/relationships/customXml" Target="../ink/ink589.xml"/><Relationship Id="rId184" Type="http://schemas.openxmlformats.org/officeDocument/2006/relationships/image" Target="../media/image91.png"/><Relationship Id="rId391" Type="http://schemas.openxmlformats.org/officeDocument/2006/relationships/image" Target="../media/image194.png"/><Relationship Id="rId405" Type="http://schemas.openxmlformats.org/officeDocument/2006/relationships/image" Target="../media/image201.png"/><Relationship Id="rId612" Type="http://schemas.openxmlformats.org/officeDocument/2006/relationships/customXml" Target="../ink/ink306.xml"/><Relationship Id="rId1035" Type="http://schemas.openxmlformats.org/officeDocument/2006/relationships/customXml" Target="../ink/ink518.xml"/><Relationship Id="rId1242" Type="http://schemas.openxmlformats.org/officeDocument/2006/relationships/image" Target="../media/image618.png"/><Relationship Id="rId251" Type="http://schemas.openxmlformats.org/officeDocument/2006/relationships/customXml" Target="../ink/ink125.xml"/><Relationship Id="rId489" Type="http://schemas.openxmlformats.org/officeDocument/2006/relationships/image" Target="../media/image243.png"/><Relationship Id="rId696" Type="http://schemas.openxmlformats.org/officeDocument/2006/relationships/customXml" Target="../ink/ink348.xml"/><Relationship Id="rId917" Type="http://schemas.openxmlformats.org/officeDocument/2006/relationships/image" Target="../media/image457.png"/><Relationship Id="rId1102" Type="http://schemas.openxmlformats.org/officeDocument/2006/relationships/customXml" Target="../ink/ink552.xml"/><Relationship Id="rId46" Type="http://schemas.openxmlformats.org/officeDocument/2006/relationships/image" Target="../media/image22.png"/><Relationship Id="rId349" Type="http://schemas.openxmlformats.org/officeDocument/2006/relationships/image" Target="../media/image173.png"/><Relationship Id="rId556" Type="http://schemas.openxmlformats.org/officeDocument/2006/relationships/customXml" Target="../ink/ink278.xml"/><Relationship Id="rId763" Type="http://schemas.openxmlformats.org/officeDocument/2006/relationships/image" Target="../media/image380.png"/><Relationship Id="rId1186" Type="http://schemas.openxmlformats.org/officeDocument/2006/relationships/image" Target="../media/image590.png"/><Relationship Id="rId111" Type="http://schemas.openxmlformats.org/officeDocument/2006/relationships/customXml" Target="../ink/ink55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416" Type="http://schemas.openxmlformats.org/officeDocument/2006/relationships/customXml" Target="../ink/ink208.xml"/><Relationship Id="rId970" Type="http://schemas.openxmlformats.org/officeDocument/2006/relationships/customXml" Target="../ink/ink485.xml"/><Relationship Id="rId1046" Type="http://schemas.openxmlformats.org/officeDocument/2006/relationships/image" Target="../media/image521.png"/><Relationship Id="rId1253" Type="http://schemas.openxmlformats.org/officeDocument/2006/relationships/customXml" Target="../ink/ink628.xml"/><Relationship Id="rId623" Type="http://schemas.openxmlformats.org/officeDocument/2006/relationships/image" Target="../media/image310.png"/><Relationship Id="rId830" Type="http://schemas.openxmlformats.org/officeDocument/2006/relationships/customXml" Target="../ink/ink415.xml"/><Relationship Id="rId928" Type="http://schemas.openxmlformats.org/officeDocument/2006/relationships/customXml" Target="../ink/ink464.xml"/><Relationship Id="rId57" Type="http://schemas.openxmlformats.org/officeDocument/2006/relationships/customXml" Target="../ink/ink28.xml"/><Relationship Id="rId262" Type="http://schemas.openxmlformats.org/officeDocument/2006/relationships/image" Target="../media/image130.png"/><Relationship Id="rId567" Type="http://schemas.openxmlformats.org/officeDocument/2006/relationships/image" Target="../media/image282.png"/><Relationship Id="rId1113" Type="http://schemas.openxmlformats.org/officeDocument/2006/relationships/customXml" Target="../ink/ink558.xml"/><Relationship Id="rId1197" Type="http://schemas.openxmlformats.org/officeDocument/2006/relationships/customXml" Target="../ink/ink600.xml"/><Relationship Id="rId122" Type="http://schemas.openxmlformats.org/officeDocument/2006/relationships/image" Target="../media/image60.png"/><Relationship Id="rId774" Type="http://schemas.openxmlformats.org/officeDocument/2006/relationships/customXml" Target="../ink/ink387.xml"/><Relationship Id="rId981" Type="http://schemas.openxmlformats.org/officeDocument/2006/relationships/image" Target="../media/image489.png"/><Relationship Id="rId1057" Type="http://schemas.openxmlformats.org/officeDocument/2006/relationships/customXml" Target="../ink/ink529.xml"/><Relationship Id="rId427" Type="http://schemas.openxmlformats.org/officeDocument/2006/relationships/image" Target="../media/image212.png"/><Relationship Id="rId634" Type="http://schemas.openxmlformats.org/officeDocument/2006/relationships/customXml" Target="../ink/ink317.xml"/><Relationship Id="rId841" Type="http://schemas.openxmlformats.org/officeDocument/2006/relationships/image" Target="../media/image419.png"/><Relationship Id="rId1264" Type="http://schemas.openxmlformats.org/officeDocument/2006/relationships/image" Target="../media/image629.png"/><Relationship Id="rId273" Type="http://schemas.openxmlformats.org/officeDocument/2006/relationships/customXml" Target="../ink/ink136.xml"/><Relationship Id="rId480" Type="http://schemas.openxmlformats.org/officeDocument/2006/relationships/customXml" Target="../ink/ink240.xml"/><Relationship Id="rId701" Type="http://schemas.openxmlformats.org/officeDocument/2006/relationships/image" Target="../media/image349.png"/><Relationship Id="rId939" Type="http://schemas.openxmlformats.org/officeDocument/2006/relationships/image" Target="../media/image468.png"/><Relationship Id="rId1124" Type="http://schemas.openxmlformats.org/officeDocument/2006/relationships/image" Target="../media/image559.png"/><Relationship Id="rId68" Type="http://schemas.openxmlformats.org/officeDocument/2006/relationships/image" Target="../media/image33.png"/><Relationship Id="rId133" Type="http://schemas.openxmlformats.org/officeDocument/2006/relationships/customXml" Target="../ink/ink66.xml"/><Relationship Id="rId340" Type="http://schemas.openxmlformats.org/officeDocument/2006/relationships/customXml" Target="../ink/ink170.xml"/><Relationship Id="rId578" Type="http://schemas.openxmlformats.org/officeDocument/2006/relationships/customXml" Target="../ink/ink289.xml"/><Relationship Id="rId785" Type="http://schemas.openxmlformats.org/officeDocument/2006/relationships/image" Target="../media/image391.png"/><Relationship Id="rId992" Type="http://schemas.openxmlformats.org/officeDocument/2006/relationships/customXml" Target="../ink/ink496.xml"/><Relationship Id="rId200" Type="http://schemas.openxmlformats.org/officeDocument/2006/relationships/image" Target="../media/image99.png"/><Relationship Id="rId438" Type="http://schemas.openxmlformats.org/officeDocument/2006/relationships/customXml" Target="../ink/ink219.xml"/><Relationship Id="rId645" Type="http://schemas.openxmlformats.org/officeDocument/2006/relationships/image" Target="../media/image321.png"/><Relationship Id="rId852" Type="http://schemas.openxmlformats.org/officeDocument/2006/relationships/customXml" Target="../ink/ink426.xml"/><Relationship Id="rId1068" Type="http://schemas.openxmlformats.org/officeDocument/2006/relationships/image" Target="../media/image532.png"/><Relationship Id="rId1275" Type="http://schemas.openxmlformats.org/officeDocument/2006/relationships/customXml" Target="../ink/ink639.xml"/><Relationship Id="rId284" Type="http://schemas.openxmlformats.org/officeDocument/2006/relationships/image" Target="../media/image141.png"/><Relationship Id="rId491" Type="http://schemas.openxmlformats.org/officeDocument/2006/relationships/image" Target="../media/image244.png"/><Relationship Id="rId505" Type="http://schemas.openxmlformats.org/officeDocument/2006/relationships/image" Target="../media/image251.png"/><Relationship Id="rId712" Type="http://schemas.openxmlformats.org/officeDocument/2006/relationships/customXml" Target="../ink/ink356.xml"/><Relationship Id="rId1135" Type="http://schemas.openxmlformats.org/officeDocument/2006/relationships/customXml" Target="../ink/ink569.xml"/><Relationship Id="rId79" Type="http://schemas.openxmlformats.org/officeDocument/2006/relationships/customXml" Target="../ink/ink39.xml"/><Relationship Id="rId144" Type="http://schemas.openxmlformats.org/officeDocument/2006/relationships/image" Target="../media/image71.png"/><Relationship Id="rId589" Type="http://schemas.openxmlformats.org/officeDocument/2006/relationships/image" Target="../media/image293.png"/><Relationship Id="rId796" Type="http://schemas.openxmlformats.org/officeDocument/2006/relationships/customXml" Target="../ink/ink398.xml"/><Relationship Id="rId1202" Type="http://schemas.openxmlformats.org/officeDocument/2006/relationships/image" Target="../media/image598.png"/><Relationship Id="rId351" Type="http://schemas.openxmlformats.org/officeDocument/2006/relationships/image" Target="../media/image174.png"/><Relationship Id="rId449" Type="http://schemas.openxmlformats.org/officeDocument/2006/relationships/image" Target="../media/image223.png"/><Relationship Id="rId656" Type="http://schemas.openxmlformats.org/officeDocument/2006/relationships/customXml" Target="../ink/ink328.xml"/><Relationship Id="rId863" Type="http://schemas.openxmlformats.org/officeDocument/2006/relationships/image" Target="../media/image430.png"/><Relationship Id="rId1079" Type="http://schemas.openxmlformats.org/officeDocument/2006/relationships/customXml" Target="../ink/ink540.xml"/><Relationship Id="rId211" Type="http://schemas.openxmlformats.org/officeDocument/2006/relationships/customXml" Target="../ink/ink105.xml"/><Relationship Id="rId295" Type="http://schemas.openxmlformats.org/officeDocument/2006/relationships/image" Target="../media/image146.png"/><Relationship Id="rId309" Type="http://schemas.openxmlformats.org/officeDocument/2006/relationships/image" Target="../media/image153.png"/><Relationship Id="rId516" Type="http://schemas.openxmlformats.org/officeDocument/2006/relationships/customXml" Target="../ink/ink258.xml"/><Relationship Id="rId1146" Type="http://schemas.openxmlformats.org/officeDocument/2006/relationships/image" Target="../media/image570.png"/><Relationship Id="rId723" Type="http://schemas.openxmlformats.org/officeDocument/2006/relationships/image" Target="../media/image360.png"/><Relationship Id="rId930" Type="http://schemas.openxmlformats.org/officeDocument/2006/relationships/customXml" Target="../ink/ink465.xml"/><Relationship Id="rId1006" Type="http://schemas.openxmlformats.org/officeDocument/2006/relationships/customXml" Target="../ink/ink503.xml"/><Relationship Id="rId155" Type="http://schemas.openxmlformats.org/officeDocument/2006/relationships/customXml" Target="../ink/ink77.xml"/><Relationship Id="rId362" Type="http://schemas.openxmlformats.org/officeDocument/2006/relationships/customXml" Target="../ink/ink181.xml"/><Relationship Id="rId1213" Type="http://schemas.openxmlformats.org/officeDocument/2006/relationships/customXml" Target="../ink/ink608.xml"/><Relationship Id="rId222" Type="http://schemas.openxmlformats.org/officeDocument/2006/relationships/image" Target="../media/image110.png"/><Relationship Id="rId667" Type="http://schemas.openxmlformats.org/officeDocument/2006/relationships/image" Target="../media/image332.png"/><Relationship Id="rId874" Type="http://schemas.openxmlformats.org/officeDocument/2006/relationships/customXml" Target="../ink/ink437.xml"/><Relationship Id="rId17" Type="http://schemas.openxmlformats.org/officeDocument/2006/relationships/customXml" Target="../ink/ink8.xml"/><Relationship Id="rId527" Type="http://schemas.openxmlformats.org/officeDocument/2006/relationships/image" Target="../media/image262.png"/><Relationship Id="rId734" Type="http://schemas.openxmlformats.org/officeDocument/2006/relationships/customXml" Target="../ink/ink367.xml"/><Relationship Id="rId941" Type="http://schemas.openxmlformats.org/officeDocument/2006/relationships/image" Target="../media/image469.png"/><Relationship Id="rId1157" Type="http://schemas.openxmlformats.org/officeDocument/2006/relationships/customXml" Target="../ink/ink580.xml"/><Relationship Id="rId70" Type="http://schemas.openxmlformats.org/officeDocument/2006/relationships/image" Target="../media/image34.png"/><Relationship Id="rId166" Type="http://schemas.openxmlformats.org/officeDocument/2006/relationships/image" Target="../media/image82.png"/><Relationship Id="rId373" Type="http://schemas.openxmlformats.org/officeDocument/2006/relationships/image" Target="../media/image185.png"/><Relationship Id="rId580" Type="http://schemas.openxmlformats.org/officeDocument/2006/relationships/customXml" Target="../ink/ink290.xml"/><Relationship Id="rId801" Type="http://schemas.openxmlformats.org/officeDocument/2006/relationships/image" Target="../media/image399.png"/><Relationship Id="rId1017" Type="http://schemas.openxmlformats.org/officeDocument/2006/relationships/image" Target="../media/image507.png"/><Relationship Id="rId1224" Type="http://schemas.openxmlformats.org/officeDocument/2006/relationships/image" Target="../media/image609.png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116.xml"/><Relationship Id="rId440" Type="http://schemas.openxmlformats.org/officeDocument/2006/relationships/customXml" Target="../ink/ink220.xml"/><Relationship Id="rId678" Type="http://schemas.openxmlformats.org/officeDocument/2006/relationships/customXml" Target="../ink/ink339.xml"/><Relationship Id="rId885" Type="http://schemas.openxmlformats.org/officeDocument/2006/relationships/image" Target="../media/image441.png"/><Relationship Id="rId1070" Type="http://schemas.openxmlformats.org/officeDocument/2006/relationships/image" Target="../media/image533.png"/><Relationship Id="rId28" Type="http://schemas.openxmlformats.org/officeDocument/2006/relationships/image" Target="../media/image13.png"/><Relationship Id="rId300" Type="http://schemas.openxmlformats.org/officeDocument/2006/relationships/customXml" Target="../ink/ink150.xml"/><Relationship Id="rId538" Type="http://schemas.openxmlformats.org/officeDocument/2006/relationships/customXml" Target="../ink/ink269.xml"/><Relationship Id="rId745" Type="http://schemas.openxmlformats.org/officeDocument/2006/relationships/image" Target="../media/image371.png"/><Relationship Id="rId952" Type="http://schemas.openxmlformats.org/officeDocument/2006/relationships/customXml" Target="../ink/ink476.xml"/><Relationship Id="rId1168" Type="http://schemas.openxmlformats.org/officeDocument/2006/relationships/image" Target="../media/image581.png"/><Relationship Id="rId81" Type="http://schemas.openxmlformats.org/officeDocument/2006/relationships/customXml" Target="../ink/ink40.xml"/><Relationship Id="rId177" Type="http://schemas.openxmlformats.org/officeDocument/2006/relationships/customXml" Target="../ink/ink88.xml"/><Relationship Id="rId384" Type="http://schemas.openxmlformats.org/officeDocument/2006/relationships/customXml" Target="../ink/ink192.xml"/><Relationship Id="rId591" Type="http://schemas.openxmlformats.org/officeDocument/2006/relationships/image" Target="../media/image294.png"/><Relationship Id="rId605" Type="http://schemas.openxmlformats.org/officeDocument/2006/relationships/image" Target="../media/image301.png"/><Relationship Id="rId812" Type="http://schemas.openxmlformats.org/officeDocument/2006/relationships/customXml" Target="../ink/ink406.xml"/><Relationship Id="rId1028" Type="http://schemas.openxmlformats.org/officeDocument/2006/relationships/image" Target="../media/image512.png"/><Relationship Id="rId1235" Type="http://schemas.openxmlformats.org/officeDocument/2006/relationships/customXml" Target="../ink/ink619.xml"/><Relationship Id="rId244" Type="http://schemas.openxmlformats.org/officeDocument/2006/relationships/image" Target="../media/image121.png"/><Relationship Id="rId689" Type="http://schemas.openxmlformats.org/officeDocument/2006/relationships/image" Target="../media/image343.png"/><Relationship Id="rId896" Type="http://schemas.openxmlformats.org/officeDocument/2006/relationships/customXml" Target="../ink/ink448.xml"/><Relationship Id="rId1081" Type="http://schemas.openxmlformats.org/officeDocument/2006/relationships/customXml" Target="../ink/ink541.xml"/><Relationship Id="rId39" Type="http://schemas.openxmlformats.org/officeDocument/2006/relationships/customXml" Target="../ink/ink19.xml"/><Relationship Id="rId451" Type="http://schemas.openxmlformats.org/officeDocument/2006/relationships/image" Target="../media/image224.png"/><Relationship Id="rId549" Type="http://schemas.openxmlformats.org/officeDocument/2006/relationships/image" Target="../media/image273.png"/><Relationship Id="rId756" Type="http://schemas.openxmlformats.org/officeDocument/2006/relationships/customXml" Target="../ink/ink378.xml"/><Relationship Id="rId1179" Type="http://schemas.openxmlformats.org/officeDocument/2006/relationships/customXml" Target="../ink/ink591.xml"/><Relationship Id="rId104" Type="http://schemas.openxmlformats.org/officeDocument/2006/relationships/image" Target="../media/image51.png"/><Relationship Id="rId188" Type="http://schemas.openxmlformats.org/officeDocument/2006/relationships/image" Target="../media/image93.png"/><Relationship Id="rId311" Type="http://schemas.openxmlformats.org/officeDocument/2006/relationships/image" Target="../media/image154.png"/><Relationship Id="rId395" Type="http://schemas.openxmlformats.org/officeDocument/2006/relationships/image" Target="../media/image196.png"/><Relationship Id="rId409" Type="http://schemas.openxmlformats.org/officeDocument/2006/relationships/image" Target="../media/image203.png"/><Relationship Id="rId963" Type="http://schemas.openxmlformats.org/officeDocument/2006/relationships/image" Target="../media/image480.png"/><Relationship Id="rId1039" Type="http://schemas.openxmlformats.org/officeDocument/2006/relationships/customXml" Target="../ink/ink520.xml"/><Relationship Id="rId1246" Type="http://schemas.openxmlformats.org/officeDocument/2006/relationships/image" Target="../media/image620.png"/><Relationship Id="rId92" Type="http://schemas.openxmlformats.org/officeDocument/2006/relationships/image" Target="../media/image45.png"/><Relationship Id="rId616" Type="http://schemas.openxmlformats.org/officeDocument/2006/relationships/customXml" Target="../ink/ink308.xml"/><Relationship Id="rId823" Type="http://schemas.openxmlformats.org/officeDocument/2006/relationships/image" Target="../media/image410.png"/><Relationship Id="rId255" Type="http://schemas.openxmlformats.org/officeDocument/2006/relationships/customXml" Target="../ink/ink127.xml"/><Relationship Id="rId462" Type="http://schemas.openxmlformats.org/officeDocument/2006/relationships/customXml" Target="../ink/ink231.xml"/><Relationship Id="rId1092" Type="http://schemas.openxmlformats.org/officeDocument/2006/relationships/image" Target="../media/image544.png"/><Relationship Id="rId1106" Type="http://schemas.openxmlformats.org/officeDocument/2006/relationships/image" Target="../media/image550.png"/><Relationship Id="rId115" Type="http://schemas.openxmlformats.org/officeDocument/2006/relationships/customXml" Target="../ink/ink57.xml"/><Relationship Id="rId322" Type="http://schemas.openxmlformats.org/officeDocument/2006/relationships/customXml" Target="../ink/ink161.xml"/><Relationship Id="rId767" Type="http://schemas.openxmlformats.org/officeDocument/2006/relationships/image" Target="../media/image382.png"/><Relationship Id="rId974" Type="http://schemas.openxmlformats.org/officeDocument/2006/relationships/customXml" Target="../ink/ink487.xml"/><Relationship Id="rId199" Type="http://schemas.openxmlformats.org/officeDocument/2006/relationships/customXml" Target="../ink/ink99.xml"/><Relationship Id="rId627" Type="http://schemas.openxmlformats.org/officeDocument/2006/relationships/image" Target="../media/image312.png"/><Relationship Id="rId834" Type="http://schemas.openxmlformats.org/officeDocument/2006/relationships/customXml" Target="../ink/ink417.xml"/><Relationship Id="rId1257" Type="http://schemas.openxmlformats.org/officeDocument/2006/relationships/customXml" Target="../ink/ink630.xml"/><Relationship Id="rId266" Type="http://schemas.openxmlformats.org/officeDocument/2006/relationships/image" Target="../media/image132.png"/><Relationship Id="rId473" Type="http://schemas.openxmlformats.org/officeDocument/2006/relationships/image" Target="../media/image235.png"/><Relationship Id="rId680" Type="http://schemas.openxmlformats.org/officeDocument/2006/relationships/customXml" Target="../ink/ink340.xml"/><Relationship Id="rId901" Type="http://schemas.openxmlformats.org/officeDocument/2006/relationships/image" Target="../media/image449.png"/><Relationship Id="rId1117" Type="http://schemas.openxmlformats.org/officeDocument/2006/relationships/customXml" Target="../ink/ink560.xml"/><Relationship Id="rId30" Type="http://schemas.openxmlformats.org/officeDocument/2006/relationships/image" Target="../media/image14.png"/><Relationship Id="rId126" Type="http://schemas.openxmlformats.org/officeDocument/2006/relationships/image" Target="../media/image62.png"/><Relationship Id="rId333" Type="http://schemas.openxmlformats.org/officeDocument/2006/relationships/image" Target="../media/image165.png"/><Relationship Id="rId540" Type="http://schemas.openxmlformats.org/officeDocument/2006/relationships/customXml" Target="../ink/ink270.xml"/><Relationship Id="rId778" Type="http://schemas.openxmlformats.org/officeDocument/2006/relationships/customXml" Target="../ink/ink389.xml"/><Relationship Id="rId985" Type="http://schemas.openxmlformats.org/officeDocument/2006/relationships/image" Target="../media/image491.png"/><Relationship Id="rId1170" Type="http://schemas.openxmlformats.org/officeDocument/2006/relationships/image" Target="../media/image582.png"/><Relationship Id="rId638" Type="http://schemas.openxmlformats.org/officeDocument/2006/relationships/customXml" Target="../ink/ink319.xml"/><Relationship Id="rId845" Type="http://schemas.openxmlformats.org/officeDocument/2006/relationships/image" Target="../media/image421.png"/><Relationship Id="rId1030" Type="http://schemas.openxmlformats.org/officeDocument/2006/relationships/image" Target="../media/image513.png"/><Relationship Id="rId1268" Type="http://schemas.openxmlformats.org/officeDocument/2006/relationships/image" Target="../media/image631.png"/><Relationship Id="rId277" Type="http://schemas.openxmlformats.org/officeDocument/2006/relationships/customXml" Target="../ink/ink138.xml"/><Relationship Id="rId400" Type="http://schemas.openxmlformats.org/officeDocument/2006/relationships/customXml" Target="../ink/ink200.xml"/><Relationship Id="rId484" Type="http://schemas.openxmlformats.org/officeDocument/2006/relationships/customXml" Target="../ink/ink242.xml"/><Relationship Id="rId705" Type="http://schemas.openxmlformats.org/officeDocument/2006/relationships/image" Target="../media/image351.png"/><Relationship Id="rId1128" Type="http://schemas.openxmlformats.org/officeDocument/2006/relationships/image" Target="../media/image561.png"/><Relationship Id="rId137" Type="http://schemas.openxmlformats.org/officeDocument/2006/relationships/customXml" Target="../ink/ink68.xml"/><Relationship Id="rId344" Type="http://schemas.openxmlformats.org/officeDocument/2006/relationships/customXml" Target="../ink/ink172.xml"/><Relationship Id="rId691" Type="http://schemas.openxmlformats.org/officeDocument/2006/relationships/image" Target="../media/image344.png"/><Relationship Id="rId789" Type="http://schemas.openxmlformats.org/officeDocument/2006/relationships/image" Target="../media/image393.png"/><Relationship Id="rId912" Type="http://schemas.openxmlformats.org/officeDocument/2006/relationships/customXml" Target="../ink/ink456.xml"/><Relationship Id="rId996" Type="http://schemas.openxmlformats.org/officeDocument/2006/relationships/customXml" Target="../ink/ink498.xml"/><Relationship Id="rId41" Type="http://schemas.openxmlformats.org/officeDocument/2006/relationships/customXml" Target="../ink/ink20.xml"/><Relationship Id="rId551" Type="http://schemas.openxmlformats.org/officeDocument/2006/relationships/image" Target="../media/image274.png"/><Relationship Id="rId649" Type="http://schemas.openxmlformats.org/officeDocument/2006/relationships/image" Target="../media/image323.png"/><Relationship Id="rId856" Type="http://schemas.openxmlformats.org/officeDocument/2006/relationships/customXml" Target="../ink/ink428.xml"/><Relationship Id="rId1181" Type="http://schemas.openxmlformats.org/officeDocument/2006/relationships/customXml" Target="../ink/ink592.xml"/><Relationship Id="rId1279" Type="http://schemas.openxmlformats.org/officeDocument/2006/relationships/customXml" Target="../ink/ink641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88" Type="http://schemas.openxmlformats.org/officeDocument/2006/relationships/customXml" Target="../ink/ink144.xml"/><Relationship Id="rId411" Type="http://schemas.openxmlformats.org/officeDocument/2006/relationships/image" Target="../media/image204.png"/><Relationship Id="rId509" Type="http://schemas.openxmlformats.org/officeDocument/2006/relationships/image" Target="../media/image253.png"/><Relationship Id="rId1041" Type="http://schemas.openxmlformats.org/officeDocument/2006/relationships/customXml" Target="../ink/ink521.xml"/><Relationship Id="rId1139" Type="http://schemas.openxmlformats.org/officeDocument/2006/relationships/customXml" Target="../ink/ink571.xml"/><Relationship Id="rId495" Type="http://schemas.openxmlformats.org/officeDocument/2006/relationships/image" Target="../media/image246.png"/><Relationship Id="rId716" Type="http://schemas.openxmlformats.org/officeDocument/2006/relationships/customXml" Target="../ink/ink358.xml"/><Relationship Id="rId923" Type="http://schemas.openxmlformats.org/officeDocument/2006/relationships/image" Target="../media/image460.png"/><Relationship Id="rId52" Type="http://schemas.openxmlformats.org/officeDocument/2006/relationships/image" Target="../media/image25.png"/><Relationship Id="rId148" Type="http://schemas.openxmlformats.org/officeDocument/2006/relationships/image" Target="../media/image73.png"/><Relationship Id="rId355" Type="http://schemas.openxmlformats.org/officeDocument/2006/relationships/image" Target="../media/image176.png"/><Relationship Id="rId562" Type="http://schemas.openxmlformats.org/officeDocument/2006/relationships/customXml" Target="../ink/ink281.xml"/><Relationship Id="rId1192" Type="http://schemas.openxmlformats.org/officeDocument/2006/relationships/image" Target="../media/image593.png"/><Relationship Id="rId1206" Type="http://schemas.openxmlformats.org/officeDocument/2006/relationships/image" Target="../media/image600.png"/><Relationship Id="rId215" Type="http://schemas.openxmlformats.org/officeDocument/2006/relationships/customXml" Target="../ink/ink107.xml"/><Relationship Id="rId422" Type="http://schemas.openxmlformats.org/officeDocument/2006/relationships/customXml" Target="../ink/ink211.xml"/><Relationship Id="rId867" Type="http://schemas.openxmlformats.org/officeDocument/2006/relationships/image" Target="../media/image432.png"/><Relationship Id="rId1052" Type="http://schemas.openxmlformats.org/officeDocument/2006/relationships/image" Target="../media/image524.png"/><Relationship Id="rId299" Type="http://schemas.openxmlformats.org/officeDocument/2006/relationships/image" Target="../media/image148.png"/><Relationship Id="rId727" Type="http://schemas.openxmlformats.org/officeDocument/2006/relationships/image" Target="../media/image362.png"/><Relationship Id="rId934" Type="http://schemas.openxmlformats.org/officeDocument/2006/relationships/customXml" Target="../ink/ink467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customXml" Target="../ink/ink183.xml"/><Relationship Id="rId573" Type="http://schemas.openxmlformats.org/officeDocument/2006/relationships/image" Target="../media/image285.png"/><Relationship Id="rId780" Type="http://schemas.openxmlformats.org/officeDocument/2006/relationships/customXml" Target="../ink/ink390.xml"/><Relationship Id="rId1217" Type="http://schemas.openxmlformats.org/officeDocument/2006/relationships/customXml" Target="../ink/ink610.xml"/><Relationship Id="rId226" Type="http://schemas.openxmlformats.org/officeDocument/2006/relationships/image" Target="../media/image112.png"/><Relationship Id="rId433" Type="http://schemas.openxmlformats.org/officeDocument/2006/relationships/image" Target="../media/image215.png"/><Relationship Id="rId878" Type="http://schemas.openxmlformats.org/officeDocument/2006/relationships/customXml" Target="../ink/ink439.xml"/><Relationship Id="rId1063" Type="http://schemas.openxmlformats.org/officeDocument/2006/relationships/customXml" Target="../ink/ink532.xml"/><Relationship Id="rId1270" Type="http://schemas.openxmlformats.org/officeDocument/2006/relationships/image" Target="../media/image632.png"/><Relationship Id="rId640" Type="http://schemas.openxmlformats.org/officeDocument/2006/relationships/customXml" Target="../ink/ink320.xml"/><Relationship Id="rId738" Type="http://schemas.openxmlformats.org/officeDocument/2006/relationships/customXml" Target="../ink/ink369.xml"/><Relationship Id="rId945" Type="http://schemas.openxmlformats.org/officeDocument/2006/relationships/image" Target="../media/image471.png"/><Relationship Id="rId74" Type="http://schemas.openxmlformats.org/officeDocument/2006/relationships/image" Target="../media/image36.png"/><Relationship Id="rId377" Type="http://schemas.openxmlformats.org/officeDocument/2006/relationships/image" Target="../media/image187.png"/><Relationship Id="rId500" Type="http://schemas.openxmlformats.org/officeDocument/2006/relationships/customXml" Target="../ink/ink250.xml"/><Relationship Id="rId584" Type="http://schemas.openxmlformats.org/officeDocument/2006/relationships/customXml" Target="../ink/ink292.xml"/><Relationship Id="rId805" Type="http://schemas.openxmlformats.org/officeDocument/2006/relationships/image" Target="../media/image401.png"/><Relationship Id="rId1130" Type="http://schemas.openxmlformats.org/officeDocument/2006/relationships/image" Target="../media/image562.png"/><Relationship Id="rId1228" Type="http://schemas.openxmlformats.org/officeDocument/2006/relationships/image" Target="../media/image611.png"/><Relationship Id="rId5" Type="http://schemas.openxmlformats.org/officeDocument/2006/relationships/customXml" Target="../ink/ink2.xml"/><Relationship Id="rId237" Type="http://schemas.openxmlformats.org/officeDocument/2006/relationships/customXml" Target="../ink/ink118.xml"/><Relationship Id="rId791" Type="http://schemas.openxmlformats.org/officeDocument/2006/relationships/image" Target="../media/image394.png"/><Relationship Id="rId889" Type="http://schemas.openxmlformats.org/officeDocument/2006/relationships/image" Target="../media/image443.png"/><Relationship Id="rId1074" Type="http://schemas.openxmlformats.org/officeDocument/2006/relationships/image" Target="../media/image535.png"/><Relationship Id="rId444" Type="http://schemas.openxmlformats.org/officeDocument/2006/relationships/customXml" Target="../ink/ink222.xml"/><Relationship Id="rId651" Type="http://schemas.openxmlformats.org/officeDocument/2006/relationships/image" Target="../media/image324.png"/><Relationship Id="rId749" Type="http://schemas.openxmlformats.org/officeDocument/2006/relationships/image" Target="../media/image373.png"/><Relationship Id="rId1281" Type="http://schemas.openxmlformats.org/officeDocument/2006/relationships/customXml" Target="../ink/ink642.xml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88" Type="http://schemas.openxmlformats.org/officeDocument/2006/relationships/customXml" Target="../ink/ink194.xml"/><Relationship Id="rId511" Type="http://schemas.openxmlformats.org/officeDocument/2006/relationships/image" Target="../media/image254.png"/><Relationship Id="rId609" Type="http://schemas.openxmlformats.org/officeDocument/2006/relationships/image" Target="../media/image303.png"/><Relationship Id="rId956" Type="http://schemas.openxmlformats.org/officeDocument/2006/relationships/customXml" Target="../ink/ink478.xml"/><Relationship Id="rId1141" Type="http://schemas.openxmlformats.org/officeDocument/2006/relationships/customXml" Target="../ink/ink572.xml"/><Relationship Id="rId1239" Type="http://schemas.openxmlformats.org/officeDocument/2006/relationships/customXml" Target="../ink/ink621.xml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595" Type="http://schemas.openxmlformats.org/officeDocument/2006/relationships/image" Target="../media/image296.png"/><Relationship Id="rId816" Type="http://schemas.openxmlformats.org/officeDocument/2006/relationships/customXml" Target="../ink/ink408.xml"/><Relationship Id="rId1001" Type="http://schemas.openxmlformats.org/officeDocument/2006/relationships/image" Target="../media/image499.png"/><Relationship Id="rId248" Type="http://schemas.openxmlformats.org/officeDocument/2006/relationships/image" Target="../media/image123.png"/><Relationship Id="rId455" Type="http://schemas.openxmlformats.org/officeDocument/2006/relationships/image" Target="../media/image226.png"/><Relationship Id="rId662" Type="http://schemas.openxmlformats.org/officeDocument/2006/relationships/customXml" Target="../ink/ink331.xml"/><Relationship Id="rId1085" Type="http://schemas.openxmlformats.org/officeDocument/2006/relationships/customXml" Target="../ink/ink543.xml"/><Relationship Id="rId12" Type="http://schemas.openxmlformats.org/officeDocument/2006/relationships/image" Target="../media/image5.png"/><Relationship Id="rId108" Type="http://schemas.openxmlformats.org/officeDocument/2006/relationships/image" Target="../media/image53.png"/><Relationship Id="rId315" Type="http://schemas.openxmlformats.org/officeDocument/2006/relationships/image" Target="../media/image156.png"/><Relationship Id="rId522" Type="http://schemas.openxmlformats.org/officeDocument/2006/relationships/customXml" Target="../ink/ink261.xml"/><Relationship Id="rId967" Type="http://schemas.openxmlformats.org/officeDocument/2006/relationships/image" Target="../media/image482.png"/><Relationship Id="rId1152" Type="http://schemas.openxmlformats.org/officeDocument/2006/relationships/image" Target="../media/image573.png"/><Relationship Id="rId96" Type="http://schemas.openxmlformats.org/officeDocument/2006/relationships/image" Target="../media/image47.png"/><Relationship Id="rId161" Type="http://schemas.openxmlformats.org/officeDocument/2006/relationships/customXml" Target="../ink/ink80.xml"/><Relationship Id="rId399" Type="http://schemas.openxmlformats.org/officeDocument/2006/relationships/image" Target="../media/image198.png"/><Relationship Id="rId827" Type="http://schemas.openxmlformats.org/officeDocument/2006/relationships/image" Target="../media/image412.png"/><Relationship Id="rId1012" Type="http://schemas.openxmlformats.org/officeDocument/2006/relationships/customXml" Target="../ink/ink506.xml"/><Relationship Id="rId259" Type="http://schemas.openxmlformats.org/officeDocument/2006/relationships/customXml" Target="../ink/ink129.xml"/><Relationship Id="rId466" Type="http://schemas.openxmlformats.org/officeDocument/2006/relationships/customXml" Target="../ink/ink233.xml"/><Relationship Id="rId673" Type="http://schemas.openxmlformats.org/officeDocument/2006/relationships/image" Target="../media/image335.png"/><Relationship Id="rId880" Type="http://schemas.openxmlformats.org/officeDocument/2006/relationships/customXml" Target="../ink/ink440.xml"/><Relationship Id="rId1096" Type="http://schemas.openxmlformats.org/officeDocument/2006/relationships/image" Target="../media/image546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326" Type="http://schemas.openxmlformats.org/officeDocument/2006/relationships/customXml" Target="../ink/ink163.xml"/><Relationship Id="rId533" Type="http://schemas.openxmlformats.org/officeDocument/2006/relationships/image" Target="../media/image265.png"/><Relationship Id="rId978" Type="http://schemas.openxmlformats.org/officeDocument/2006/relationships/customXml" Target="../ink/ink489.xml"/><Relationship Id="rId1163" Type="http://schemas.openxmlformats.org/officeDocument/2006/relationships/customXml" Target="../ink/ink583.xml"/><Relationship Id="rId740" Type="http://schemas.openxmlformats.org/officeDocument/2006/relationships/customXml" Target="../ink/ink370.xml"/><Relationship Id="rId838" Type="http://schemas.openxmlformats.org/officeDocument/2006/relationships/customXml" Target="../ink/ink419.xml"/><Relationship Id="rId1023" Type="http://schemas.openxmlformats.org/officeDocument/2006/relationships/image" Target="../media/image510.png"/><Relationship Id="rId172" Type="http://schemas.openxmlformats.org/officeDocument/2006/relationships/image" Target="../media/image85.png"/><Relationship Id="rId477" Type="http://schemas.openxmlformats.org/officeDocument/2006/relationships/image" Target="../media/image237.png"/><Relationship Id="rId600" Type="http://schemas.openxmlformats.org/officeDocument/2006/relationships/customXml" Target="../ink/ink300.xml"/><Relationship Id="rId684" Type="http://schemas.openxmlformats.org/officeDocument/2006/relationships/customXml" Target="../ink/ink342.xml"/><Relationship Id="rId1230" Type="http://schemas.openxmlformats.org/officeDocument/2006/relationships/image" Target="../media/image612.png"/><Relationship Id="rId337" Type="http://schemas.openxmlformats.org/officeDocument/2006/relationships/image" Target="../media/image167.png"/><Relationship Id="rId891" Type="http://schemas.openxmlformats.org/officeDocument/2006/relationships/image" Target="../media/image444.png"/><Relationship Id="rId905" Type="http://schemas.openxmlformats.org/officeDocument/2006/relationships/image" Target="../media/image451.png"/><Relationship Id="rId989" Type="http://schemas.openxmlformats.org/officeDocument/2006/relationships/image" Target="../media/image493.png"/><Relationship Id="rId34" Type="http://schemas.openxmlformats.org/officeDocument/2006/relationships/image" Target="../media/image16.png"/><Relationship Id="rId544" Type="http://schemas.openxmlformats.org/officeDocument/2006/relationships/customXml" Target="../ink/ink272.xml"/><Relationship Id="rId751" Type="http://schemas.openxmlformats.org/officeDocument/2006/relationships/image" Target="../media/image374.png"/><Relationship Id="rId849" Type="http://schemas.openxmlformats.org/officeDocument/2006/relationships/image" Target="../media/image423.png"/><Relationship Id="rId1174" Type="http://schemas.openxmlformats.org/officeDocument/2006/relationships/image" Target="../media/image584.png"/><Relationship Id="rId183" Type="http://schemas.openxmlformats.org/officeDocument/2006/relationships/customXml" Target="../ink/ink91.xml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611" Type="http://schemas.openxmlformats.org/officeDocument/2006/relationships/image" Target="../media/image304.png"/><Relationship Id="rId1034" Type="http://schemas.openxmlformats.org/officeDocument/2006/relationships/image" Target="../media/image515.png"/><Relationship Id="rId1241" Type="http://schemas.openxmlformats.org/officeDocument/2006/relationships/customXml" Target="../ink/ink622.xml"/><Relationship Id="rId250" Type="http://schemas.openxmlformats.org/officeDocument/2006/relationships/image" Target="../media/image124.png"/><Relationship Id="rId488" Type="http://schemas.openxmlformats.org/officeDocument/2006/relationships/customXml" Target="../ink/ink244.xml"/><Relationship Id="rId695" Type="http://schemas.openxmlformats.org/officeDocument/2006/relationships/image" Target="../media/image346.png"/><Relationship Id="rId709" Type="http://schemas.openxmlformats.org/officeDocument/2006/relationships/image" Target="../media/image353.png"/><Relationship Id="rId916" Type="http://schemas.openxmlformats.org/officeDocument/2006/relationships/customXml" Target="../ink/ink458.xml"/><Relationship Id="rId1101" Type="http://schemas.openxmlformats.org/officeDocument/2006/relationships/customXml" Target="../ink/ink551.xml"/><Relationship Id="rId45" Type="http://schemas.openxmlformats.org/officeDocument/2006/relationships/customXml" Target="../ink/ink22.xml"/><Relationship Id="rId110" Type="http://schemas.openxmlformats.org/officeDocument/2006/relationships/image" Target="../media/image54.png"/><Relationship Id="rId348" Type="http://schemas.openxmlformats.org/officeDocument/2006/relationships/customXml" Target="../ink/ink174.xml"/><Relationship Id="rId555" Type="http://schemas.openxmlformats.org/officeDocument/2006/relationships/image" Target="../media/image276.png"/><Relationship Id="rId762" Type="http://schemas.openxmlformats.org/officeDocument/2006/relationships/customXml" Target="../ink/ink381.xml"/><Relationship Id="rId1185" Type="http://schemas.openxmlformats.org/officeDocument/2006/relationships/customXml" Target="../ink/ink594.xml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415" Type="http://schemas.openxmlformats.org/officeDocument/2006/relationships/image" Target="../media/image206.png"/><Relationship Id="rId622" Type="http://schemas.openxmlformats.org/officeDocument/2006/relationships/customXml" Target="../ink/ink311.xml"/><Relationship Id="rId1045" Type="http://schemas.openxmlformats.org/officeDocument/2006/relationships/customXml" Target="../ink/ink523.xml"/><Relationship Id="rId1252" Type="http://schemas.openxmlformats.org/officeDocument/2006/relationships/image" Target="../media/image623.png"/><Relationship Id="rId261" Type="http://schemas.openxmlformats.org/officeDocument/2006/relationships/customXml" Target="../ink/ink130.xml"/><Relationship Id="rId499" Type="http://schemas.openxmlformats.org/officeDocument/2006/relationships/image" Target="../media/image248.png"/><Relationship Id="rId927" Type="http://schemas.openxmlformats.org/officeDocument/2006/relationships/image" Target="../media/image462.png"/><Relationship Id="rId1112" Type="http://schemas.openxmlformats.org/officeDocument/2006/relationships/image" Target="../media/image553.png"/><Relationship Id="rId56" Type="http://schemas.openxmlformats.org/officeDocument/2006/relationships/image" Target="../media/image27.png"/><Relationship Id="rId359" Type="http://schemas.openxmlformats.org/officeDocument/2006/relationships/image" Target="../media/image178.png"/><Relationship Id="rId566" Type="http://schemas.openxmlformats.org/officeDocument/2006/relationships/customXml" Target="../ink/ink283.xml"/><Relationship Id="rId773" Type="http://schemas.openxmlformats.org/officeDocument/2006/relationships/image" Target="../media/image385.png"/><Relationship Id="rId1196" Type="http://schemas.openxmlformats.org/officeDocument/2006/relationships/image" Target="../media/image595.png"/><Relationship Id="rId121" Type="http://schemas.openxmlformats.org/officeDocument/2006/relationships/customXml" Target="../ink/ink60.xml"/><Relationship Id="rId219" Type="http://schemas.openxmlformats.org/officeDocument/2006/relationships/customXml" Target="../ink/ink109.xml"/><Relationship Id="rId426" Type="http://schemas.openxmlformats.org/officeDocument/2006/relationships/customXml" Target="../ink/ink213.xml"/><Relationship Id="rId633" Type="http://schemas.openxmlformats.org/officeDocument/2006/relationships/image" Target="../media/image315.png"/><Relationship Id="rId980" Type="http://schemas.openxmlformats.org/officeDocument/2006/relationships/customXml" Target="../ink/ink490.xml"/><Relationship Id="rId1056" Type="http://schemas.openxmlformats.org/officeDocument/2006/relationships/image" Target="../media/image526.png"/><Relationship Id="rId1263" Type="http://schemas.openxmlformats.org/officeDocument/2006/relationships/customXml" Target="../ink/ink633.xml"/><Relationship Id="rId840" Type="http://schemas.openxmlformats.org/officeDocument/2006/relationships/customXml" Target="../ink/ink420.xml"/><Relationship Id="rId938" Type="http://schemas.openxmlformats.org/officeDocument/2006/relationships/customXml" Target="../ink/ink469.xml"/><Relationship Id="rId67" Type="http://schemas.openxmlformats.org/officeDocument/2006/relationships/customXml" Target="../ink/ink33.xml"/><Relationship Id="rId272" Type="http://schemas.openxmlformats.org/officeDocument/2006/relationships/image" Target="../media/image135.png"/><Relationship Id="rId577" Type="http://schemas.openxmlformats.org/officeDocument/2006/relationships/image" Target="../media/image287.png"/><Relationship Id="rId700" Type="http://schemas.openxmlformats.org/officeDocument/2006/relationships/customXml" Target="../ink/ink350.xml"/><Relationship Id="rId1123" Type="http://schemas.openxmlformats.org/officeDocument/2006/relationships/customXml" Target="../ink/ink563.xml"/><Relationship Id="rId132" Type="http://schemas.openxmlformats.org/officeDocument/2006/relationships/image" Target="../media/image65.png"/><Relationship Id="rId784" Type="http://schemas.openxmlformats.org/officeDocument/2006/relationships/customXml" Target="../ink/ink392.xml"/><Relationship Id="rId991" Type="http://schemas.openxmlformats.org/officeDocument/2006/relationships/image" Target="../media/image494.png"/><Relationship Id="rId1067" Type="http://schemas.openxmlformats.org/officeDocument/2006/relationships/customXml" Target="../ink/ink534.xml"/><Relationship Id="rId437" Type="http://schemas.openxmlformats.org/officeDocument/2006/relationships/image" Target="../media/image217.png"/><Relationship Id="rId644" Type="http://schemas.openxmlformats.org/officeDocument/2006/relationships/customXml" Target="../ink/ink322.xml"/><Relationship Id="rId851" Type="http://schemas.openxmlformats.org/officeDocument/2006/relationships/image" Target="../media/image424.png"/><Relationship Id="rId1274" Type="http://schemas.openxmlformats.org/officeDocument/2006/relationships/image" Target="../media/image634.png"/><Relationship Id="rId283" Type="http://schemas.openxmlformats.org/officeDocument/2006/relationships/customXml" Target="../ink/ink141.xml"/><Relationship Id="rId490" Type="http://schemas.openxmlformats.org/officeDocument/2006/relationships/customXml" Target="../ink/ink245.xml"/><Relationship Id="rId504" Type="http://schemas.openxmlformats.org/officeDocument/2006/relationships/customXml" Target="../ink/ink252.xml"/><Relationship Id="rId711" Type="http://schemas.openxmlformats.org/officeDocument/2006/relationships/image" Target="../media/image354.png"/><Relationship Id="rId949" Type="http://schemas.openxmlformats.org/officeDocument/2006/relationships/image" Target="../media/image473.png"/><Relationship Id="rId1134" Type="http://schemas.openxmlformats.org/officeDocument/2006/relationships/image" Target="../media/image564.png"/><Relationship Id="rId78" Type="http://schemas.openxmlformats.org/officeDocument/2006/relationships/image" Target="../media/image38.png"/><Relationship Id="rId143" Type="http://schemas.openxmlformats.org/officeDocument/2006/relationships/customXml" Target="../ink/ink71.xml"/><Relationship Id="rId350" Type="http://schemas.openxmlformats.org/officeDocument/2006/relationships/customXml" Target="../ink/ink175.xml"/><Relationship Id="rId588" Type="http://schemas.openxmlformats.org/officeDocument/2006/relationships/customXml" Target="../ink/ink294.xml"/><Relationship Id="rId795" Type="http://schemas.openxmlformats.org/officeDocument/2006/relationships/image" Target="../media/image396.png"/><Relationship Id="rId809" Type="http://schemas.openxmlformats.org/officeDocument/2006/relationships/image" Target="../media/image403.png"/><Relationship Id="rId1201" Type="http://schemas.openxmlformats.org/officeDocument/2006/relationships/customXml" Target="../ink/ink602.xml"/><Relationship Id="rId9" Type="http://schemas.openxmlformats.org/officeDocument/2006/relationships/customXml" Target="../ink/ink4.xml"/><Relationship Id="rId210" Type="http://schemas.openxmlformats.org/officeDocument/2006/relationships/image" Target="../media/image104.png"/><Relationship Id="rId448" Type="http://schemas.openxmlformats.org/officeDocument/2006/relationships/customXml" Target="../ink/ink224.xml"/><Relationship Id="rId655" Type="http://schemas.openxmlformats.org/officeDocument/2006/relationships/image" Target="../media/image326.png"/><Relationship Id="rId862" Type="http://schemas.openxmlformats.org/officeDocument/2006/relationships/customXml" Target="../ink/ink431.xml"/><Relationship Id="rId1078" Type="http://schemas.openxmlformats.org/officeDocument/2006/relationships/image" Target="../media/image537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515" Type="http://schemas.openxmlformats.org/officeDocument/2006/relationships/image" Target="../media/image256.png"/><Relationship Id="rId722" Type="http://schemas.openxmlformats.org/officeDocument/2006/relationships/customXml" Target="../ink/ink361.xml"/><Relationship Id="rId1145" Type="http://schemas.openxmlformats.org/officeDocument/2006/relationships/customXml" Target="../ink/ink574.xml"/><Relationship Id="rId89" Type="http://schemas.openxmlformats.org/officeDocument/2006/relationships/customXml" Target="../ink/ink44.xml"/><Relationship Id="rId154" Type="http://schemas.openxmlformats.org/officeDocument/2006/relationships/image" Target="../media/image76.png"/><Relationship Id="rId361" Type="http://schemas.openxmlformats.org/officeDocument/2006/relationships/image" Target="../media/image179.png"/><Relationship Id="rId599" Type="http://schemas.openxmlformats.org/officeDocument/2006/relationships/image" Target="../media/image298.png"/><Relationship Id="rId1005" Type="http://schemas.openxmlformats.org/officeDocument/2006/relationships/image" Target="../media/image501.png"/><Relationship Id="rId1212" Type="http://schemas.openxmlformats.org/officeDocument/2006/relationships/image" Target="../media/image603.png"/><Relationship Id="rId459" Type="http://schemas.openxmlformats.org/officeDocument/2006/relationships/image" Target="../media/image228.png"/><Relationship Id="rId666" Type="http://schemas.openxmlformats.org/officeDocument/2006/relationships/customXml" Target="../ink/ink333.xml"/><Relationship Id="rId873" Type="http://schemas.openxmlformats.org/officeDocument/2006/relationships/image" Target="../media/image435.png"/><Relationship Id="rId1089" Type="http://schemas.openxmlformats.org/officeDocument/2006/relationships/customXml" Target="../ink/ink545.xml"/><Relationship Id="rId16" Type="http://schemas.openxmlformats.org/officeDocument/2006/relationships/image" Target="../media/image7.png"/><Relationship Id="rId221" Type="http://schemas.openxmlformats.org/officeDocument/2006/relationships/customXml" Target="../ink/ink110.xml"/><Relationship Id="rId319" Type="http://schemas.openxmlformats.org/officeDocument/2006/relationships/image" Target="../media/image158.png"/><Relationship Id="rId526" Type="http://schemas.openxmlformats.org/officeDocument/2006/relationships/customXml" Target="../ink/ink263.xml"/><Relationship Id="rId1156" Type="http://schemas.openxmlformats.org/officeDocument/2006/relationships/image" Target="../media/image575.png"/><Relationship Id="rId733" Type="http://schemas.openxmlformats.org/officeDocument/2006/relationships/image" Target="../media/image365.png"/><Relationship Id="rId940" Type="http://schemas.openxmlformats.org/officeDocument/2006/relationships/customXml" Target="../ink/ink470.xml"/><Relationship Id="rId1016" Type="http://schemas.openxmlformats.org/officeDocument/2006/relationships/customXml" Target="../ink/ink508.xml"/><Relationship Id="rId165" Type="http://schemas.openxmlformats.org/officeDocument/2006/relationships/customXml" Target="../ink/ink82.xml"/><Relationship Id="rId372" Type="http://schemas.openxmlformats.org/officeDocument/2006/relationships/customXml" Target="../ink/ink186.xml"/><Relationship Id="rId677" Type="http://schemas.openxmlformats.org/officeDocument/2006/relationships/image" Target="../media/image337.png"/><Relationship Id="rId800" Type="http://schemas.openxmlformats.org/officeDocument/2006/relationships/customXml" Target="../ink/ink400.xml"/><Relationship Id="rId1223" Type="http://schemas.openxmlformats.org/officeDocument/2006/relationships/customXml" Target="../ink/ink613.xml"/><Relationship Id="rId232" Type="http://schemas.openxmlformats.org/officeDocument/2006/relationships/image" Target="../media/image115.png"/><Relationship Id="rId884" Type="http://schemas.openxmlformats.org/officeDocument/2006/relationships/customXml" Target="../ink/ink442.xml"/><Relationship Id="rId27" Type="http://schemas.openxmlformats.org/officeDocument/2006/relationships/customXml" Target="../ink/ink13.xml"/><Relationship Id="rId537" Type="http://schemas.openxmlformats.org/officeDocument/2006/relationships/image" Target="../media/image267.png"/><Relationship Id="rId744" Type="http://schemas.openxmlformats.org/officeDocument/2006/relationships/customXml" Target="../ink/ink372.xml"/><Relationship Id="rId951" Type="http://schemas.openxmlformats.org/officeDocument/2006/relationships/image" Target="../media/image474.png"/><Relationship Id="rId1167" Type="http://schemas.openxmlformats.org/officeDocument/2006/relationships/customXml" Target="../ink/ink585.xml"/><Relationship Id="rId80" Type="http://schemas.openxmlformats.org/officeDocument/2006/relationships/image" Target="../media/image39.png"/><Relationship Id="rId176" Type="http://schemas.openxmlformats.org/officeDocument/2006/relationships/image" Target="../media/image87.png"/><Relationship Id="rId383" Type="http://schemas.openxmlformats.org/officeDocument/2006/relationships/image" Target="../media/image190.png"/><Relationship Id="rId590" Type="http://schemas.openxmlformats.org/officeDocument/2006/relationships/customXml" Target="../ink/ink295.xml"/><Relationship Id="rId604" Type="http://schemas.openxmlformats.org/officeDocument/2006/relationships/customXml" Target="../ink/ink302.xml"/><Relationship Id="rId811" Type="http://schemas.openxmlformats.org/officeDocument/2006/relationships/image" Target="../media/image404.png"/><Relationship Id="rId1027" Type="http://schemas.openxmlformats.org/officeDocument/2006/relationships/customXml" Target="../ink/ink514.xml"/><Relationship Id="rId1234" Type="http://schemas.openxmlformats.org/officeDocument/2006/relationships/image" Target="../media/image614.png"/><Relationship Id="rId243" Type="http://schemas.openxmlformats.org/officeDocument/2006/relationships/customXml" Target="../ink/ink121.xml"/><Relationship Id="rId450" Type="http://schemas.openxmlformats.org/officeDocument/2006/relationships/customXml" Target="../ink/ink225.xml"/><Relationship Id="rId688" Type="http://schemas.openxmlformats.org/officeDocument/2006/relationships/customXml" Target="../ink/ink344.xml"/><Relationship Id="rId895" Type="http://schemas.openxmlformats.org/officeDocument/2006/relationships/image" Target="../media/image446.png"/><Relationship Id="rId909" Type="http://schemas.openxmlformats.org/officeDocument/2006/relationships/image" Target="../media/image453.png"/><Relationship Id="rId1080" Type="http://schemas.openxmlformats.org/officeDocument/2006/relationships/image" Target="../media/image538.png"/><Relationship Id="rId38" Type="http://schemas.openxmlformats.org/officeDocument/2006/relationships/image" Target="../media/image18.png"/><Relationship Id="rId103" Type="http://schemas.openxmlformats.org/officeDocument/2006/relationships/customXml" Target="../ink/ink51.xml"/><Relationship Id="rId310" Type="http://schemas.openxmlformats.org/officeDocument/2006/relationships/customXml" Target="../ink/ink155.xml"/><Relationship Id="rId548" Type="http://schemas.openxmlformats.org/officeDocument/2006/relationships/customXml" Target="../ink/ink274.xml"/><Relationship Id="rId755" Type="http://schemas.openxmlformats.org/officeDocument/2006/relationships/image" Target="../media/image376.png"/><Relationship Id="rId962" Type="http://schemas.openxmlformats.org/officeDocument/2006/relationships/customXml" Target="../ink/ink481.xml"/><Relationship Id="rId1178" Type="http://schemas.openxmlformats.org/officeDocument/2006/relationships/image" Target="../media/image586.png"/><Relationship Id="rId91" Type="http://schemas.openxmlformats.org/officeDocument/2006/relationships/customXml" Target="../ink/ink45.xml"/><Relationship Id="rId187" Type="http://schemas.openxmlformats.org/officeDocument/2006/relationships/customXml" Target="../ink/ink93.xml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615" Type="http://schemas.openxmlformats.org/officeDocument/2006/relationships/image" Target="../media/image306.png"/><Relationship Id="rId822" Type="http://schemas.openxmlformats.org/officeDocument/2006/relationships/customXml" Target="../ink/ink411.xml"/><Relationship Id="rId1038" Type="http://schemas.openxmlformats.org/officeDocument/2006/relationships/image" Target="../media/image517.png"/><Relationship Id="rId1245" Type="http://schemas.openxmlformats.org/officeDocument/2006/relationships/customXml" Target="../ink/ink624.xml"/><Relationship Id="rId254" Type="http://schemas.openxmlformats.org/officeDocument/2006/relationships/image" Target="../media/image126.png"/><Relationship Id="rId699" Type="http://schemas.openxmlformats.org/officeDocument/2006/relationships/image" Target="../media/image348.png"/><Relationship Id="rId1091" Type="http://schemas.openxmlformats.org/officeDocument/2006/relationships/customXml" Target="../ink/ink546.xml"/><Relationship Id="rId1105" Type="http://schemas.openxmlformats.org/officeDocument/2006/relationships/customXml" Target="../ink/ink554.xml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461" Type="http://schemas.openxmlformats.org/officeDocument/2006/relationships/image" Target="../media/image229.png"/><Relationship Id="rId559" Type="http://schemas.openxmlformats.org/officeDocument/2006/relationships/image" Target="../media/image278.png"/><Relationship Id="rId766" Type="http://schemas.openxmlformats.org/officeDocument/2006/relationships/customXml" Target="../ink/ink383.xml"/><Relationship Id="rId1189" Type="http://schemas.openxmlformats.org/officeDocument/2006/relationships/customXml" Target="../ink/ink596.xml"/><Relationship Id="rId198" Type="http://schemas.openxmlformats.org/officeDocument/2006/relationships/image" Target="../media/image98.png"/><Relationship Id="rId321" Type="http://schemas.openxmlformats.org/officeDocument/2006/relationships/image" Target="../media/image159.png"/><Relationship Id="rId419" Type="http://schemas.openxmlformats.org/officeDocument/2006/relationships/image" Target="../media/image208.png"/><Relationship Id="rId626" Type="http://schemas.openxmlformats.org/officeDocument/2006/relationships/customXml" Target="../ink/ink313.xml"/><Relationship Id="rId973" Type="http://schemas.openxmlformats.org/officeDocument/2006/relationships/image" Target="../media/image485.png"/><Relationship Id="rId1049" Type="http://schemas.openxmlformats.org/officeDocument/2006/relationships/customXml" Target="../ink/ink525.xml"/><Relationship Id="rId1256" Type="http://schemas.openxmlformats.org/officeDocument/2006/relationships/image" Target="../media/image625.png"/><Relationship Id="rId833" Type="http://schemas.openxmlformats.org/officeDocument/2006/relationships/image" Target="../media/image415.png"/><Relationship Id="rId1116" Type="http://schemas.openxmlformats.org/officeDocument/2006/relationships/image" Target="../media/image555.png"/><Relationship Id="rId265" Type="http://schemas.openxmlformats.org/officeDocument/2006/relationships/customXml" Target="../ink/ink132.xml"/><Relationship Id="rId472" Type="http://schemas.openxmlformats.org/officeDocument/2006/relationships/customXml" Target="../ink/ink236.xml"/><Relationship Id="rId900" Type="http://schemas.openxmlformats.org/officeDocument/2006/relationships/customXml" Target="../ink/ink450.xml"/><Relationship Id="rId125" Type="http://schemas.openxmlformats.org/officeDocument/2006/relationships/customXml" Target="../ink/ink62.xml"/><Relationship Id="rId332" Type="http://schemas.openxmlformats.org/officeDocument/2006/relationships/customXml" Target="../ink/ink166.xml"/><Relationship Id="rId777" Type="http://schemas.openxmlformats.org/officeDocument/2006/relationships/image" Target="../media/image387.png"/><Relationship Id="rId984" Type="http://schemas.openxmlformats.org/officeDocument/2006/relationships/customXml" Target="../ink/ink492.xml"/><Relationship Id="rId637" Type="http://schemas.openxmlformats.org/officeDocument/2006/relationships/image" Target="../media/image317.png"/><Relationship Id="rId844" Type="http://schemas.openxmlformats.org/officeDocument/2006/relationships/customXml" Target="../ink/ink422.xml"/><Relationship Id="rId1267" Type="http://schemas.openxmlformats.org/officeDocument/2006/relationships/customXml" Target="../ink/ink635.xml"/><Relationship Id="rId276" Type="http://schemas.openxmlformats.org/officeDocument/2006/relationships/image" Target="../media/image137.png"/><Relationship Id="rId483" Type="http://schemas.openxmlformats.org/officeDocument/2006/relationships/image" Target="../media/image240.png"/><Relationship Id="rId690" Type="http://schemas.openxmlformats.org/officeDocument/2006/relationships/customXml" Target="../ink/ink345.xml"/><Relationship Id="rId704" Type="http://schemas.openxmlformats.org/officeDocument/2006/relationships/customXml" Target="../ink/ink352.xml"/><Relationship Id="rId911" Type="http://schemas.openxmlformats.org/officeDocument/2006/relationships/image" Target="../media/image454.png"/><Relationship Id="rId1127" Type="http://schemas.openxmlformats.org/officeDocument/2006/relationships/customXml" Target="../ink/ink565.xml"/><Relationship Id="rId40" Type="http://schemas.openxmlformats.org/officeDocument/2006/relationships/image" Target="../media/image19.png"/><Relationship Id="rId136" Type="http://schemas.openxmlformats.org/officeDocument/2006/relationships/image" Target="../media/image67.png"/><Relationship Id="rId343" Type="http://schemas.openxmlformats.org/officeDocument/2006/relationships/image" Target="../media/image170.png"/><Relationship Id="rId550" Type="http://schemas.openxmlformats.org/officeDocument/2006/relationships/customXml" Target="../ink/ink275.xml"/><Relationship Id="rId788" Type="http://schemas.openxmlformats.org/officeDocument/2006/relationships/customXml" Target="../ink/ink394.xml"/><Relationship Id="rId995" Type="http://schemas.openxmlformats.org/officeDocument/2006/relationships/image" Target="../media/image496.png"/><Relationship Id="rId1180" Type="http://schemas.openxmlformats.org/officeDocument/2006/relationships/image" Target="../media/image587.png"/><Relationship Id="rId203" Type="http://schemas.openxmlformats.org/officeDocument/2006/relationships/customXml" Target="../ink/ink101.xml"/><Relationship Id="rId648" Type="http://schemas.openxmlformats.org/officeDocument/2006/relationships/customXml" Target="../ink/ink324.xml"/><Relationship Id="rId855" Type="http://schemas.openxmlformats.org/officeDocument/2006/relationships/image" Target="../media/image426.png"/><Relationship Id="rId1040" Type="http://schemas.openxmlformats.org/officeDocument/2006/relationships/image" Target="../media/image518.png"/><Relationship Id="rId1278" Type="http://schemas.openxmlformats.org/officeDocument/2006/relationships/image" Target="../media/image636.png"/><Relationship Id="rId287" Type="http://schemas.openxmlformats.org/officeDocument/2006/relationships/customXml" Target="../ink/ink143.xml"/><Relationship Id="rId410" Type="http://schemas.openxmlformats.org/officeDocument/2006/relationships/customXml" Target="../ink/ink205.xml"/><Relationship Id="rId494" Type="http://schemas.openxmlformats.org/officeDocument/2006/relationships/customXml" Target="../ink/ink247.xml"/><Relationship Id="rId508" Type="http://schemas.openxmlformats.org/officeDocument/2006/relationships/customXml" Target="../ink/ink254.xml"/><Relationship Id="rId715" Type="http://schemas.openxmlformats.org/officeDocument/2006/relationships/image" Target="../media/image356.png"/><Relationship Id="rId922" Type="http://schemas.openxmlformats.org/officeDocument/2006/relationships/customXml" Target="../ink/ink461.xml"/><Relationship Id="rId1138" Type="http://schemas.openxmlformats.org/officeDocument/2006/relationships/image" Target="../media/image566.png"/><Relationship Id="rId147" Type="http://schemas.openxmlformats.org/officeDocument/2006/relationships/customXml" Target="../ink/ink73.xml"/><Relationship Id="rId354" Type="http://schemas.openxmlformats.org/officeDocument/2006/relationships/customXml" Target="../ink/ink177.xml"/><Relationship Id="rId799" Type="http://schemas.openxmlformats.org/officeDocument/2006/relationships/image" Target="../media/image398.png"/><Relationship Id="rId1191" Type="http://schemas.openxmlformats.org/officeDocument/2006/relationships/customXml" Target="../ink/ink597.xml"/><Relationship Id="rId1205" Type="http://schemas.openxmlformats.org/officeDocument/2006/relationships/customXml" Target="../ink/ink604.xml"/><Relationship Id="rId51" Type="http://schemas.openxmlformats.org/officeDocument/2006/relationships/customXml" Target="../ink/ink25.xml"/><Relationship Id="rId561" Type="http://schemas.openxmlformats.org/officeDocument/2006/relationships/image" Target="../media/image279.png"/><Relationship Id="rId659" Type="http://schemas.openxmlformats.org/officeDocument/2006/relationships/image" Target="../media/image328.png"/><Relationship Id="rId866" Type="http://schemas.openxmlformats.org/officeDocument/2006/relationships/customXml" Target="../ink/ink433.xml"/><Relationship Id="rId214" Type="http://schemas.openxmlformats.org/officeDocument/2006/relationships/image" Target="../media/image106.png"/><Relationship Id="rId298" Type="http://schemas.openxmlformats.org/officeDocument/2006/relationships/customXml" Target="../ink/ink149.xml"/><Relationship Id="rId421" Type="http://schemas.openxmlformats.org/officeDocument/2006/relationships/image" Target="../media/image209.png"/><Relationship Id="rId519" Type="http://schemas.openxmlformats.org/officeDocument/2006/relationships/image" Target="../media/image258.png"/><Relationship Id="rId1051" Type="http://schemas.openxmlformats.org/officeDocument/2006/relationships/customXml" Target="../ink/ink526.xml"/><Relationship Id="rId1149" Type="http://schemas.openxmlformats.org/officeDocument/2006/relationships/customXml" Target="../ink/ink576.xml"/><Relationship Id="rId158" Type="http://schemas.openxmlformats.org/officeDocument/2006/relationships/image" Target="../media/image78.png"/><Relationship Id="rId726" Type="http://schemas.openxmlformats.org/officeDocument/2006/relationships/customXml" Target="../ink/ink363.xml"/><Relationship Id="rId933" Type="http://schemas.openxmlformats.org/officeDocument/2006/relationships/image" Target="../media/image465.png"/><Relationship Id="rId1009" Type="http://schemas.openxmlformats.org/officeDocument/2006/relationships/image" Target="../media/image503.png"/><Relationship Id="rId62" Type="http://schemas.openxmlformats.org/officeDocument/2006/relationships/image" Target="../media/image30.png"/><Relationship Id="rId365" Type="http://schemas.openxmlformats.org/officeDocument/2006/relationships/image" Target="../media/image181.png"/><Relationship Id="rId572" Type="http://schemas.openxmlformats.org/officeDocument/2006/relationships/customXml" Target="../ink/ink286.xml"/><Relationship Id="rId1216" Type="http://schemas.openxmlformats.org/officeDocument/2006/relationships/image" Target="../media/image605.png"/><Relationship Id="rId225" Type="http://schemas.openxmlformats.org/officeDocument/2006/relationships/customXml" Target="../ink/ink112.xml"/><Relationship Id="rId432" Type="http://schemas.openxmlformats.org/officeDocument/2006/relationships/customXml" Target="../ink/ink216.xml"/><Relationship Id="rId877" Type="http://schemas.openxmlformats.org/officeDocument/2006/relationships/image" Target="../media/image437.png"/><Relationship Id="rId1062" Type="http://schemas.openxmlformats.org/officeDocument/2006/relationships/image" Target="../media/image529.png"/><Relationship Id="rId737" Type="http://schemas.openxmlformats.org/officeDocument/2006/relationships/image" Target="../media/image367.png"/><Relationship Id="rId944" Type="http://schemas.openxmlformats.org/officeDocument/2006/relationships/customXml" Target="../ink/ink472.xml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76" Type="http://schemas.openxmlformats.org/officeDocument/2006/relationships/customXml" Target="../ink/ink188.xml"/><Relationship Id="rId583" Type="http://schemas.openxmlformats.org/officeDocument/2006/relationships/image" Target="../media/image290.png"/><Relationship Id="rId790" Type="http://schemas.openxmlformats.org/officeDocument/2006/relationships/customXml" Target="../ink/ink395.xml"/><Relationship Id="rId804" Type="http://schemas.openxmlformats.org/officeDocument/2006/relationships/customXml" Target="../ink/ink402.xml"/><Relationship Id="rId1227" Type="http://schemas.openxmlformats.org/officeDocument/2006/relationships/customXml" Target="../ink/ink615.xml"/><Relationship Id="rId4" Type="http://schemas.openxmlformats.org/officeDocument/2006/relationships/image" Target="../media/image1.png"/><Relationship Id="rId236" Type="http://schemas.openxmlformats.org/officeDocument/2006/relationships/image" Target="../media/image117.png"/><Relationship Id="rId443" Type="http://schemas.openxmlformats.org/officeDocument/2006/relationships/image" Target="../media/image220.png"/><Relationship Id="rId650" Type="http://schemas.openxmlformats.org/officeDocument/2006/relationships/customXml" Target="../ink/ink325.xml"/><Relationship Id="rId888" Type="http://schemas.openxmlformats.org/officeDocument/2006/relationships/customXml" Target="../ink/ink444.xml"/><Relationship Id="rId1073" Type="http://schemas.openxmlformats.org/officeDocument/2006/relationships/customXml" Target="../ink/ink537.xml"/><Relationship Id="rId1280" Type="http://schemas.openxmlformats.org/officeDocument/2006/relationships/image" Target="../media/image637.png"/><Relationship Id="rId303" Type="http://schemas.openxmlformats.org/officeDocument/2006/relationships/image" Target="../media/image150.png"/><Relationship Id="rId748" Type="http://schemas.openxmlformats.org/officeDocument/2006/relationships/customXml" Target="../ink/ink374.xml"/><Relationship Id="rId955" Type="http://schemas.openxmlformats.org/officeDocument/2006/relationships/image" Target="../media/image476.png"/><Relationship Id="rId1140" Type="http://schemas.openxmlformats.org/officeDocument/2006/relationships/image" Target="../media/image567.png"/><Relationship Id="rId84" Type="http://schemas.openxmlformats.org/officeDocument/2006/relationships/image" Target="../media/image41.png"/><Relationship Id="rId387" Type="http://schemas.openxmlformats.org/officeDocument/2006/relationships/image" Target="../media/image192.png"/><Relationship Id="rId510" Type="http://schemas.openxmlformats.org/officeDocument/2006/relationships/customXml" Target="../ink/ink255.xml"/><Relationship Id="rId594" Type="http://schemas.openxmlformats.org/officeDocument/2006/relationships/customXml" Target="../ink/ink297.xml"/><Relationship Id="rId608" Type="http://schemas.openxmlformats.org/officeDocument/2006/relationships/customXml" Target="../ink/ink304.xml"/><Relationship Id="rId815" Type="http://schemas.openxmlformats.org/officeDocument/2006/relationships/image" Target="../media/image406.png"/><Relationship Id="rId1238" Type="http://schemas.openxmlformats.org/officeDocument/2006/relationships/image" Target="../media/image616.png"/><Relationship Id="rId247" Type="http://schemas.openxmlformats.org/officeDocument/2006/relationships/customXml" Target="../ink/ink123.xml"/><Relationship Id="rId899" Type="http://schemas.openxmlformats.org/officeDocument/2006/relationships/image" Target="../media/image448.png"/><Relationship Id="rId1000" Type="http://schemas.openxmlformats.org/officeDocument/2006/relationships/customXml" Target="../ink/ink500.xml"/><Relationship Id="rId1084" Type="http://schemas.openxmlformats.org/officeDocument/2006/relationships/image" Target="../media/image540.png"/><Relationship Id="rId107" Type="http://schemas.openxmlformats.org/officeDocument/2006/relationships/customXml" Target="../ink/ink53.xml"/><Relationship Id="rId454" Type="http://schemas.openxmlformats.org/officeDocument/2006/relationships/customXml" Target="../ink/ink227.xml"/><Relationship Id="rId661" Type="http://schemas.openxmlformats.org/officeDocument/2006/relationships/image" Target="../media/image329.png"/><Relationship Id="rId759" Type="http://schemas.openxmlformats.org/officeDocument/2006/relationships/image" Target="../media/image378.png"/><Relationship Id="rId966" Type="http://schemas.openxmlformats.org/officeDocument/2006/relationships/customXml" Target="../ink/ink483.xml"/><Relationship Id="rId11" Type="http://schemas.openxmlformats.org/officeDocument/2006/relationships/customXml" Target="../ink/ink5.xml"/><Relationship Id="rId314" Type="http://schemas.openxmlformats.org/officeDocument/2006/relationships/customXml" Target="../ink/ink157.xml"/><Relationship Id="rId398" Type="http://schemas.openxmlformats.org/officeDocument/2006/relationships/customXml" Target="../ink/ink199.xml"/><Relationship Id="rId521" Type="http://schemas.openxmlformats.org/officeDocument/2006/relationships/image" Target="../media/image259.png"/><Relationship Id="rId619" Type="http://schemas.openxmlformats.org/officeDocument/2006/relationships/image" Target="../media/image308.png"/><Relationship Id="rId1151" Type="http://schemas.openxmlformats.org/officeDocument/2006/relationships/customXml" Target="../ink/ink577.xml"/><Relationship Id="rId1249" Type="http://schemas.openxmlformats.org/officeDocument/2006/relationships/customXml" Target="../ink/ink626.xml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826" Type="http://schemas.openxmlformats.org/officeDocument/2006/relationships/customXml" Target="../ink/ink413.xml"/><Relationship Id="rId1011" Type="http://schemas.openxmlformats.org/officeDocument/2006/relationships/image" Target="../media/image504.png"/><Relationship Id="rId1109" Type="http://schemas.openxmlformats.org/officeDocument/2006/relationships/customXml" Target="../ink/ink556.xml"/><Relationship Id="rId258" Type="http://schemas.openxmlformats.org/officeDocument/2006/relationships/image" Target="../media/image128.png"/><Relationship Id="rId465" Type="http://schemas.openxmlformats.org/officeDocument/2006/relationships/image" Target="../media/image231.png"/><Relationship Id="rId672" Type="http://schemas.openxmlformats.org/officeDocument/2006/relationships/customXml" Target="../ink/ink336.xml"/><Relationship Id="rId1095" Type="http://schemas.openxmlformats.org/officeDocument/2006/relationships/customXml" Target="../ink/ink548.xml"/><Relationship Id="rId22" Type="http://schemas.openxmlformats.org/officeDocument/2006/relationships/image" Target="../media/image10.png"/><Relationship Id="rId118" Type="http://schemas.openxmlformats.org/officeDocument/2006/relationships/image" Target="../media/image58.png"/><Relationship Id="rId325" Type="http://schemas.openxmlformats.org/officeDocument/2006/relationships/image" Target="../media/image161.png"/><Relationship Id="rId532" Type="http://schemas.openxmlformats.org/officeDocument/2006/relationships/customXml" Target="../ink/ink266.xml"/><Relationship Id="rId977" Type="http://schemas.openxmlformats.org/officeDocument/2006/relationships/image" Target="../media/image487.png"/><Relationship Id="rId1162" Type="http://schemas.openxmlformats.org/officeDocument/2006/relationships/image" Target="../media/image578.png"/><Relationship Id="rId171" Type="http://schemas.openxmlformats.org/officeDocument/2006/relationships/customXml" Target="../ink/ink85.xml"/><Relationship Id="rId837" Type="http://schemas.openxmlformats.org/officeDocument/2006/relationships/image" Target="../media/image417.png"/><Relationship Id="rId1022" Type="http://schemas.openxmlformats.org/officeDocument/2006/relationships/customXml" Target="../ink/ink511.xml"/><Relationship Id="rId269" Type="http://schemas.openxmlformats.org/officeDocument/2006/relationships/customXml" Target="../ink/ink134.xml"/><Relationship Id="rId476" Type="http://schemas.openxmlformats.org/officeDocument/2006/relationships/customXml" Target="../ink/ink238.xml"/><Relationship Id="rId683" Type="http://schemas.openxmlformats.org/officeDocument/2006/relationships/image" Target="../media/image340.png"/><Relationship Id="rId890" Type="http://schemas.openxmlformats.org/officeDocument/2006/relationships/customXml" Target="../ink/ink445.xml"/><Relationship Id="rId904" Type="http://schemas.openxmlformats.org/officeDocument/2006/relationships/customXml" Target="../ink/ink452.xml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336" Type="http://schemas.openxmlformats.org/officeDocument/2006/relationships/customXml" Target="../ink/ink168.xml"/><Relationship Id="rId543" Type="http://schemas.openxmlformats.org/officeDocument/2006/relationships/image" Target="../media/image270.png"/><Relationship Id="rId988" Type="http://schemas.openxmlformats.org/officeDocument/2006/relationships/customXml" Target="../ink/ink494.xml"/><Relationship Id="rId1173" Type="http://schemas.openxmlformats.org/officeDocument/2006/relationships/customXml" Target="../ink/ink588.xml"/><Relationship Id="rId182" Type="http://schemas.openxmlformats.org/officeDocument/2006/relationships/image" Target="../media/image90.png"/><Relationship Id="rId403" Type="http://schemas.openxmlformats.org/officeDocument/2006/relationships/image" Target="../media/image200.png"/><Relationship Id="rId750" Type="http://schemas.openxmlformats.org/officeDocument/2006/relationships/customXml" Target="../ink/ink375.xml"/><Relationship Id="rId848" Type="http://schemas.openxmlformats.org/officeDocument/2006/relationships/customXml" Target="../ink/ink424.xml"/><Relationship Id="rId1033" Type="http://schemas.openxmlformats.org/officeDocument/2006/relationships/customXml" Target="../ink/ink517.xml"/><Relationship Id="rId487" Type="http://schemas.openxmlformats.org/officeDocument/2006/relationships/image" Target="../media/image242.png"/><Relationship Id="rId610" Type="http://schemas.openxmlformats.org/officeDocument/2006/relationships/customXml" Target="../ink/ink305.xml"/><Relationship Id="rId694" Type="http://schemas.openxmlformats.org/officeDocument/2006/relationships/customXml" Target="../ink/ink347.xml"/><Relationship Id="rId708" Type="http://schemas.openxmlformats.org/officeDocument/2006/relationships/customXml" Target="../ink/ink354.xml"/><Relationship Id="rId915" Type="http://schemas.openxmlformats.org/officeDocument/2006/relationships/image" Target="../media/image456.png"/><Relationship Id="rId1240" Type="http://schemas.openxmlformats.org/officeDocument/2006/relationships/image" Target="../media/image617.png"/><Relationship Id="rId347" Type="http://schemas.openxmlformats.org/officeDocument/2006/relationships/image" Target="../media/image172.png"/><Relationship Id="rId999" Type="http://schemas.openxmlformats.org/officeDocument/2006/relationships/image" Target="../media/image498.png"/><Relationship Id="rId1100" Type="http://schemas.openxmlformats.org/officeDocument/2006/relationships/image" Target="../media/image548.png"/><Relationship Id="rId1184" Type="http://schemas.openxmlformats.org/officeDocument/2006/relationships/image" Target="../media/image589.png"/><Relationship Id="rId44" Type="http://schemas.openxmlformats.org/officeDocument/2006/relationships/image" Target="../media/image21.png"/><Relationship Id="rId554" Type="http://schemas.openxmlformats.org/officeDocument/2006/relationships/customXml" Target="../ink/ink277.xml"/><Relationship Id="rId761" Type="http://schemas.openxmlformats.org/officeDocument/2006/relationships/image" Target="../media/image379.png"/><Relationship Id="rId859" Type="http://schemas.openxmlformats.org/officeDocument/2006/relationships/image" Target="../media/image428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414" Type="http://schemas.openxmlformats.org/officeDocument/2006/relationships/customXml" Target="../ink/ink207.xml"/><Relationship Id="rId498" Type="http://schemas.openxmlformats.org/officeDocument/2006/relationships/customXml" Target="../ink/ink249.xml"/><Relationship Id="rId621" Type="http://schemas.openxmlformats.org/officeDocument/2006/relationships/image" Target="../media/image309.png"/><Relationship Id="rId1044" Type="http://schemas.openxmlformats.org/officeDocument/2006/relationships/image" Target="../media/image520.png"/><Relationship Id="rId1251" Type="http://schemas.openxmlformats.org/officeDocument/2006/relationships/customXml" Target="../ink/ink627.xml"/><Relationship Id="rId260" Type="http://schemas.openxmlformats.org/officeDocument/2006/relationships/image" Target="../media/image129.png"/><Relationship Id="rId719" Type="http://schemas.openxmlformats.org/officeDocument/2006/relationships/image" Target="../media/image358.png"/><Relationship Id="rId926" Type="http://schemas.openxmlformats.org/officeDocument/2006/relationships/customXml" Target="../ink/ink463.xml"/><Relationship Id="rId1111" Type="http://schemas.openxmlformats.org/officeDocument/2006/relationships/customXml" Target="../ink/ink557.xml"/><Relationship Id="rId55" Type="http://schemas.openxmlformats.org/officeDocument/2006/relationships/customXml" Target="../ink/ink27.xml"/><Relationship Id="rId120" Type="http://schemas.openxmlformats.org/officeDocument/2006/relationships/image" Target="../media/image59.png"/><Relationship Id="rId358" Type="http://schemas.openxmlformats.org/officeDocument/2006/relationships/customXml" Target="../ink/ink179.xml"/><Relationship Id="rId565" Type="http://schemas.openxmlformats.org/officeDocument/2006/relationships/image" Target="../media/image281.png"/><Relationship Id="rId772" Type="http://schemas.openxmlformats.org/officeDocument/2006/relationships/customXml" Target="../ink/ink386.xml"/><Relationship Id="rId1195" Type="http://schemas.openxmlformats.org/officeDocument/2006/relationships/customXml" Target="../ink/ink599.xml"/><Relationship Id="rId1209" Type="http://schemas.openxmlformats.org/officeDocument/2006/relationships/customXml" Target="../ink/ink606.xml"/><Relationship Id="rId218" Type="http://schemas.openxmlformats.org/officeDocument/2006/relationships/image" Target="../media/image108.png"/><Relationship Id="rId425" Type="http://schemas.openxmlformats.org/officeDocument/2006/relationships/image" Target="../media/image211.png"/><Relationship Id="rId632" Type="http://schemas.openxmlformats.org/officeDocument/2006/relationships/customXml" Target="../ink/ink316.xml"/><Relationship Id="rId1055" Type="http://schemas.openxmlformats.org/officeDocument/2006/relationships/customXml" Target="../ink/ink528.xml"/><Relationship Id="rId1262" Type="http://schemas.openxmlformats.org/officeDocument/2006/relationships/image" Target="../media/image628.png"/><Relationship Id="rId271" Type="http://schemas.openxmlformats.org/officeDocument/2006/relationships/customXml" Target="../ink/ink135.xml"/><Relationship Id="rId937" Type="http://schemas.openxmlformats.org/officeDocument/2006/relationships/image" Target="../media/image467.png"/><Relationship Id="rId1122" Type="http://schemas.openxmlformats.org/officeDocument/2006/relationships/image" Target="../media/image558.png"/><Relationship Id="rId66" Type="http://schemas.openxmlformats.org/officeDocument/2006/relationships/image" Target="../media/image32.png"/><Relationship Id="rId131" Type="http://schemas.openxmlformats.org/officeDocument/2006/relationships/customXml" Target="../ink/ink65.xml"/><Relationship Id="rId369" Type="http://schemas.openxmlformats.org/officeDocument/2006/relationships/image" Target="../media/image183.png"/><Relationship Id="rId576" Type="http://schemas.openxmlformats.org/officeDocument/2006/relationships/customXml" Target="../ink/ink288.xml"/><Relationship Id="rId783" Type="http://schemas.openxmlformats.org/officeDocument/2006/relationships/image" Target="../media/image390.png"/><Relationship Id="rId990" Type="http://schemas.openxmlformats.org/officeDocument/2006/relationships/customXml" Target="../ink/ink495.xml"/><Relationship Id="rId229" Type="http://schemas.openxmlformats.org/officeDocument/2006/relationships/customXml" Target="../ink/ink114.xml"/><Relationship Id="rId436" Type="http://schemas.openxmlformats.org/officeDocument/2006/relationships/customXml" Target="../ink/ink218.xml"/><Relationship Id="rId643" Type="http://schemas.openxmlformats.org/officeDocument/2006/relationships/image" Target="../media/image320.png"/><Relationship Id="rId1066" Type="http://schemas.openxmlformats.org/officeDocument/2006/relationships/image" Target="../media/image531.png"/><Relationship Id="rId1273" Type="http://schemas.openxmlformats.org/officeDocument/2006/relationships/customXml" Target="../ink/ink638.xml"/><Relationship Id="rId850" Type="http://schemas.openxmlformats.org/officeDocument/2006/relationships/customXml" Target="../ink/ink425.xml"/><Relationship Id="rId948" Type="http://schemas.openxmlformats.org/officeDocument/2006/relationships/customXml" Target="../ink/ink474.xml"/><Relationship Id="rId1133" Type="http://schemas.openxmlformats.org/officeDocument/2006/relationships/customXml" Target="../ink/ink568.xml"/><Relationship Id="rId77" Type="http://schemas.openxmlformats.org/officeDocument/2006/relationships/customXml" Target="../ink/ink38.xml"/><Relationship Id="rId282" Type="http://schemas.openxmlformats.org/officeDocument/2006/relationships/image" Target="../media/image140.png"/><Relationship Id="rId503" Type="http://schemas.openxmlformats.org/officeDocument/2006/relationships/image" Target="../media/image250.png"/><Relationship Id="rId587" Type="http://schemas.openxmlformats.org/officeDocument/2006/relationships/image" Target="../media/image292.png"/><Relationship Id="rId710" Type="http://schemas.openxmlformats.org/officeDocument/2006/relationships/customXml" Target="../ink/ink355.xml"/><Relationship Id="rId808" Type="http://schemas.openxmlformats.org/officeDocument/2006/relationships/customXml" Target="../ink/ink404.xml"/><Relationship Id="rId8" Type="http://schemas.openxmlformats.org/officeDocument/2006/relationships/image" Target="../media/image3.png"/><Relationship Id="rId142" Type="http://schemas.openxmlformats.org/officeDocument/2006/relationships/image" Target="../media/image70.png"/><Relationship Id="rId447" Type="http://schemas.openxmlformats.org/officeDocument/2006/relationships/image" Target="../media/image222.png"/><Relationship Id="rId794" Type="http://schemas.openxmlformats.org/officeDocument/2006/relationships/customXml" Target="../ink/ink397.xml"/><Relationship Id="rId1077" Type="http://schemas.openxmlformats.org/officeDocument/2006/relationships/customXml" Target="../ink/ink539.xml"/><Relationship Id="rId1200" Type="http://schemas.openxmlformats.org/officeDocument/2006/relationships/image" Target="../media/image597.png"/><Relationship Id="rId654" Type="http://schemas.openxmlformats.org/officeDocument/2006/relationships/customXml" Target="../ink/ink327.xml"/><Relationship Id="rId861" Type="http://schemas.openxmlformats.org/officeDocument/2006/relationships/image" Target="../media/image429.png"/><Relationship Id="rId959" Type="http://schemas.openxmlformats.org/officeDocument/2006/relationships/image" Target="../media/image478.png"/><Relationship Id="rId293" Type="http://schemas.openxmlformats.org/officeDocument/2006/relationships/image" Target="../media/image145.png"/><Relationship Id="rId307" Type="http://schemas.openxmlformats.org/officeDocument/2006/relationships/image" Target="../media/image152.png"/><Relationship Id="rId514" Type="http://schemas.openxmlformats.org/officeDocument/2006/relationships/customXml" Target="../ink/ink257.xml"/><Relationship Id="rId721" Type="http://schemas.openxmlformats.org/officeDocument/2006/relationships/image" Target="../media/image359.png"/><Relationship Id="rId1144" Type="http://schemas.openxmlformats.org/officeDocument/2006/relationships/image" Target="../media/image569.png"/><Relationship Id="rId88" Type="http://schemas.openxmlformats.org/officeDocument/2006/relationships/image" Target="../media/image43.png"/><Relationship Id="rId153" Type="http://schemas.openxmlformats.org/officeDocument/2006/relationships/customXml" Target="../ink/ink76.xml"/><Relationship Id="rId360" Type="http://schemas.openxmlformats.org/officeDocument/2006/relationships/customXml" Target="../ink/ink180.xml"/><Relationship Id="rId598" Type="http://schemas.openxmlformats.org/officeDocument/2006/relationships/customXml" Target="../ink/ink299.xml"/><Relationship Id="rId819" Type="http://schemas.openxmlformats.org/officeDocument/2006/relationships/image" Target="../media/image408.png"/><Relationship Id="rId1004" Type="http://schemas.openxmlformats.org/officeDocument/2006/relationships/customXml" Target="../ink/ink502.xml"/><Relationship Id="rId1211" Type="http://schemas.openxmlformats.org/officeDocument/2006/relationships/customXml" Target="../ink/ink607.xml"/><Relationship Id="rId220" Type="http://schemas.openxmlformats.org/officeDocument/2006/relationships/image" Target="../media/image109.png"/><Relationship Id="rId458" Type="http://schemas.openxmlformats.org/officeDocument/2006/relationships/customXml" Target="../ink/ink229.xml"/><Relationship Id="rId665" Type="http://schemas.openxmlformats.org/officeDocument/2006/relationships/image" Target="../media/image331.png"/><Relationship Id="rId872" Type="http://schemas.openxmlformats.org/officeDocument/2006/relationships/customXml" Target="../ink/ink436.xml"/><Relationship Id="rId1088" Type="http://schemas.openxmlformats.org/officeDocument/2006/relationships/image" Target="../media/image542.png"/><Relationship Id="rId15" Type="http://schemas.openxmlformats.org/officeDocument/2006/relationships/customXml" Target="../ink/ink7.xml"/><Relationship Id="rId318" Type="http://schemas.openxmlformats.org/officeDocument/2006/relationships/customXml" Target="../ink/ink159.xml"/><Relationship Id="rId525" Type="http://schemas.openxmlformats.org/officeDocument/2006/relationships/image" Target="../media/image261.png"/><Relationship Id="rId732" Type="http://schemas.openxmlformats.org/officeDocument/2006/relationships/customXml" Target="../ink/ink366.xml"/><Relationship Id="rId1155" Type="http://schemas.openxmlformats.org/officeDocument/2006/relationships/customXml" Target="../ink/ink579.xml"/><Relationship Id="rId99" Type="http://schemas.openxmlformats.org/officeDocument/2006/relationships/customXml" Target="../ink/ink49.xml"/><Relationship Id="rId164" Type="http://schemas.openxmlformats.org/officeDocument/2006/relationships/image" Target="../media/image81.png"/><Relationship Id="rId371" Type="http://schemas.openxmlformats.org/officeDocument/2006/relationships/image" Target="../media/image184.png"/><Relationship Id="rId1015" Type="http://schemas.openxmlformats.org/officeDocument/2006/relationships/image" Target="../media/image506.png"/><Relationship Id="rId1222" Type="http://schemas.openxmlformats.org/officeDocument/2006/relationships/image" Target="../media/image608.png"/><Relationship Id="rId469" Type="http://schemas.openxmlformats.org/officeDocument/2006/relationships/image" Target="../media/image233.png"/><Relationship Id="rId676" Type="http://schemas.openxmlformats.org/officeDocument/2006/relationships/customXml" Target="../ink/ink338.xml"/><Relationship Id="rId883" Type="http://schemas.openxmlformats.org/officeDocument/2006/relationships/image" Target="../media/image440.png"/><Relationship Id="rId1099" Type="http://schemas.openxmlformats.org/officeDocument/2006/relationships/customXml" Target="../ink/ink550.xml"/><Relationship Id="rId26" Type="http://schemas.openxmlformats.org/officeDocument/2006/relationships/image" Target="../media/image12.png"/><Relationship Id="rId231" Type="http://schemas.openxmlformats.org/officeDocument/2006/relationships/customXml" Target="../ink/ink115.xml"/><Relationship Id="rId329" Type="http://schemas.openxmlformats.org/officeDocument/2006/relationships/image" Target="../media/image163.png"/><Relationship Id="rId536" Type="http://schemas.openxmlformats.org/officeDocument/2006/relationships/customXml" Target="../ink/ink268.xml"/><Relationship Id="rId1166" Type="http://schemas.openxmlformats.org/officeDocument/2006/relationships/image" Target="../media/image580.png"/><Relationship Id="rId175" Type="http://schemas.openxmlformats.org/officeDocument/2006/relationships/customXml" Target="../ink/ink87.xml"/><Relationship Id="rId743" Type="http://schemas.openxmlformats.org/officeDocument/2006/relationships/image" Target="../media/image370.png"/><Relationship Id="rId950" Type="http://schemas.openxmlformats.org/officeDocument/2006/relationships/customXml" Target="../ink/ink475.xml"/><Relationship Id="rId1026" Type="http://schemas.openxmlformats.org/officeDocument/2006/relationships/image" Target="../media/image511.png"/><Relationship Id="rId382" Type="http://schemas.openxmlformats.org/officeDocument/2006/relationships/customXml" Target="../ink/ink191.xml"/><Relationship Id="rId603" Type="http://schemas.openxmlformats.org/officeDocument/2006/relationships/image" Target="../media/image300.png"/><Relationship Id="rId687" Type="http://schemas.openxmlformats.org/officeDocument/2006/relationships/image" Target="../media/image342.png"/><Relationship Id="rId810" Type="http://schemas.openxmlformats.org/officeDocument/2006/relationships/customXml" Target="../ink/ink405.xml"/><Relationship Id="rId908" Type="http://schemas.openxmlformats.org/officeDocument/2006/relationships/customXml" Target="../ink/ink454.xml"/><Relationship Id="rId1233" Type="http://schemas.openxmlformats.org/officeDocument/2006/relationships/customXml" Target="../ink/ink618.xml"/><Relationship Id="rId242" Type="http://schemas.openxmlformats.org/officeDocument/2006/relationships/image" Target="../media/image120.png"/><Relationship Id="rId894" Type="http://schemas.openxmlformats.org/officeDocument/2006/relationships/customXml" Target="../ink/ink447.xml"/><Relationship Id="rId1177" Type="http://schemas.openxmlformats.org/officeDocument/2006/relationships/customXml" Target="../ink/ink590.xml"/><Relationship Id="rId37" Type="http://schemas.openxmlformats.org/officeDocument/2006/relationships/customXml" Target="../ink/ink18.xml"/><Relationship Id="rId102" Type="http://schemas.openxmlformats.org/officeDocument/2006/relationships/image" Target="../media/image50.png"/><Relationship Id="rId547" Type="http://schemas.openxmlformats.org/officeDocument/2006/relationships/image" Target="../media/image272.png"/><Relationship Id="rId754" Type="http://schemas.openxmlformats.org/officeDocument/2006/relationships/customXml" Target="../ink/ink377.xml"/><Relationship Id="rId961" Type="http://schemas.openxmlformats.org/officeDocument/2006/relationships/image" Target="../media/image479.png"/><Relationship Id="rId90" Type="http://schemas.openxmlformats.org/officeDocument/2006/relationships/image" Target="../media/image44.png"/><Relationship Id="rId186" Type="http://schemas.openxmlformats.org/officeDocument/2006/relationships/image" Target="../media/image92.png"/><Relationship Id="rId393" Type="http://schemas.openxmlformats.org/officeDocument/2006/relationships/image" Target="../media/image195.png"/><Relationship Id="rId407" Type="http://schemas.openxmlformats.org/officeDocument/2006/relationships/image" Target="../media/image202.png"/><Relationship Id="rId614" Type="http://schemas.openxmlformats.org/officeDocument/2006/relationships/customXml" Target="../ink/ink307.xml"/><Relationship Id="rId821" Type="http://schemas.openxmlformats.org/officeDocument/2006/relationships/image" Target="../media/image409.png"/><Relationship Id="rId1037" Type="http://schemas.openxmlformats.org/officeDocument/2006/relationships/customXml" Target="../ink/ink519.xml"/><Relationship Id="rId1244" Type="http://schemas.openxmlformats.org/officeDocument/2006/relationships/image" Target="../media/image619.png"/><Relationship Id="rId253" Type="http://schemas.openxmlformats.org/officeDocument/2006/relationships/customXml" Target="../ink/ink126.xml"/><Relationship Id="rId460" Type="http://schemas.openxmlformats.org/officeDocument/2006/relationships/customXml" Target="../ink/ink230.xml"/><Relationship Id="rId698" Type="http://schemas.openxmlformats.org/officeDocument/2006/relationships/customXml" Target="../ink/ink349.xml"/><Relationship Id="rId919" Type="http://schemas.openxmlformats.org/officeDocument/2006/relationships/image" Target="../media/image458.png"/><Relationship Id="rId1090" Type="http://schemas.openxmlformats.org/officeDocument/2006/relationships/image" Target="../media/image543.png"/><Relationship Id="rId1104" Type="http://schemas.openxmlformats.org/officeDocument/2006/relationships/image" Target="../media/image549.png"/><Relationship Id="rId48" Type="http://schemas.openxmlformats.org/officeDocument/2006/relationships/image" Target="../media/image23.png"/><Relationship Id="rId113" Type="http://schemas.openxmlformats.org/officeDocument/2006/relationships/customXml" Target="../ink/ink56.xml"/><Relationship Id="rId320" Type="http://schemas.openxmlformats.org/officeDocument/2006/relationships/customXml" Target="../ink/ink160.xml"/><Relationship Id="rId558" Type="http://schemas.openxmlformats.org/officeDocument/2006/relationships/customXml" Target="../ink/ink279.xml"/><Relationship Id="rId765" Type="http://schemas.openxmlformats.org/officeDocument/2006/relationships/image" Target="../media/image381.png"/><Relationship Id="rId972" Type="http://schemas.openxmlformats.org/officeDocument/2006/relationships/customXml" Target="../ink/ink486.xml"/><Relationship Id="rId1188" Type="http://schemas.openxmlformats.org/officeDocument/2006/relationships/image" Target="../media/image591.png"/><Relationship Id="rId197" Type="http://schemas.openxmlformats.org/officeDocument/2006/relationships/customXml" Target="../ink/ink98.xml"/><Relationship Id="rId418" Type="http://schemas.openxmlformats.org/officeDocument/2006/relationships/customXml" Target="../ink/ink209.xml"/><Relationship Id="rId625" Type="http://schemas.openxmlformats.org/officeDocument/2006/relationships/image" Target="../media/image311.png"/><Relationship Id="rId832" Type="http://schemas.openxmlformats.org/officeDocument/2006/relationships/customXml" Target="../ink/ink416.xml"/><Relationship Id="rId1048" Type="http://schemas.openxmlformats.org/officeDocument/2006/relationships/image" Target="../media/image522.png"/><Relationship Id="rId1255" Type="http://schemas.openxmlformats.org/officeDocument/2006/relationships/customXml" Target="../ink/ink629.xml"/><Relationship Id="rId264" Type="http://schemas.openxmlformats.org/officeDocument/2006/relationships/image" Target="../media/image131.png"/><Relationship Id="rId471" Type="http://schemas.openxmlformats.org/officeDocument/2006/relationships/image" Target="../media/image234.png"/><Relationship Id="rId1115" Type="http://schemas.openxmlformats.org/officeDocument/2006/relationships/customXml" Target="../ink/ink559.xml"/><Relationship Id="rId59" Type="http://schemas.openxmlformats.org/officeDocument/2006/relationships/customXml" Target="../ink/ink29.xml"/><Relationship Id="rId124" Type="http://schemas.openxmlformats.org/officeDocument/2006/relationships/image" Target="../media/image61.png"/><Relationship Id="rId569" Type="http://schemas.openxmlformats.org/officeDocument/2006/relationships/image" Target="../media/image283.png"/><Relationship Id="rId776" Type="http://schemas.openxmlformats.org/officeDocument/2006/relationships/customXml" Target="../ink/ink388.xml"/><Relationship Id="rId983" Type="http://schemas.openxmlformats.org/officeDocument/2006/relationships/image" Target="../media/image490.png"/><Relationship Id="rId1199" Type="http://schemas.openxmlformats.org/officeDocument/2006/relationships/customXml" Target="../ink/ink601.xml"/><Relationship Id="rId331" Type="http://schemas.openxmlformats.org/officeDocument/2006/relationships/image" Target="../media/image164.png"/><Relationship Id="rId429" Type="http://schemas.openxmlformats.org/officeDocument/2006/relationships/image" Target="../media/image213.png"/><Relationship Id="rId636" Type="http://schemas.openxmlformats.org/officeDocument/2006/relationships/customXml" Target="../ink/ink318.xml"/><Relationship Id="rId1059" Type="http://schemas.openxmlformats.org/officeDocument/2006/relationships/customXml" Target="../ink/ink530.xml"/><Relationship Id="rId1266" Type="http://schemas.openxmlformats.org/officeDocument/2006/relationships/image" Target="../media/image630.png"/><Relationship Id="rId843" Type="http://schemas.openxmlformats.org/officeDocument/2006/relationships/image" Target="../media/image420.png"/><Relationship Id="rId1126" Type="http://schemas.openxmlformats.org/officeDocument/2006/relationships/image" Target="../media/image560.png"/><Relationship Id="rId275" Type="http://schemas.openxmlformats.org/officeDocument/2006/relationships/customXml" Target="../ink/ink137.xml"/><Relationship Id="rId482" Type="http://schemas.openxmlformats.org/officeDocument/2006/relationships/customXml" Target="../ink/ink241.xml"/><Relationship Id="rId703" Type="http://schemas.openxmlformats.org/officeDocument/2006/relationships/image" Target="../media/image350.png"/><Relationship Id="rId910" Type="http://schemas.openxmlformats.org/officeDocument/2006/relationships/customXml" Target="../ink/ink455.xml"/><Relationship Id="rId135" Type="http://schemas.openxmlformats.org/officeDocument/2006/relationships/customXml" Target="../ink/ink67.xml"/><Relationship Id="rId342" Type="http://schemas.openxmlformats.org/officeDocument/2006/relationships/customXml" Target="../ink/ink171.xml"/><Relationship Id="rId787" Type="http://schemas.openxmlformats.org/officeDocument/2006/relationships/image" Target="../media/image392.png"/><Relationship Id="rId994" Type="http://schemas.openxmlformats.org/officeDocument/2006/relationships/customXml" Target="../ink/ink497.xml"/><Relationship Id="rId202" Type="http://schemas.openxmlformats.org/officeDocument/2006/relationships/image" Target="../media/image100.png"/><Relationship Id="rId647" Type="http://schemas.openxmlformats.org/officeDocument/2006/relationships/image" Target="../media/image322.png"/><Relationship Id="rId854" Type="http://schemas.openxmlformats.org/officeDocument/2006/relationships/customXml" Target="../ink/ink427.xml"/><Relationship Id="rId1277" Type="http://schemas.openxmlformats.org/officeDocument/2006/relationships/customXml" Target="../ink/ink640.xml"/><Relationship Id="rId286" Type="http://schemas.openxmlformats.org/officeDocument/2006/relationships/image" Target="../media/image142.png"/><Relationship Id="rId493" Type="http://schemas.openxmlformats.org/officeDocument/2006/relationships/image" Target="../media/image245.png"/><Relationship Id="rId507" Type="http://schemas.openxmlformats.org/officeDocument/2006/relationships/image" Target="../media/image252.png"/><Relationship Id="rId714" Type="http://schemas.openxmlformats.org/officeDocument/2006/relationships/customXml" Target="../ink/ink357.xml"/><Relationship Id="rId921" Type="http://schemas.openxmlformats.org/officeDocument/2006/relationships/image" Target="../media/image459.png"/><Relationship Id="rId1137" Type="http://schemas.openxmlformats.org/officeDocument/2006/relationships/customXml" Target="../ink/ink570.xml"/><Relationship Id="rId50" Type="http://schemas.openxmlformats.org/officeDocument/2006/relationships/image" Target="../media/image24.png"/><Relationship Id="rId146" Type="http://schemas.openxmlformats.org/officeDocument/2006/relationships/image" Target="../media/image72.png"/><Relationship Id="rId353" Type="http://schemas.openxmlformats.org/officeDocument/2006/relationships/image" Target="../media/image175.png"/><Relationship Id="rId560" Type="http://schemas.openxmlformats.org/officeDocument/2006/relationships/customXml" Target="../ink/ink280.xml"/><Relationship Id="rId798" Type="http://schemas.openxmlformats.org/officeDocument/2006/relationships/customXml" Target="../ink/ink399.xml"/><Relationship Id="rId1190" Type="http://schemas.openxmlformats.org/officeDocument/2006/relationships/image" Target="../media/image592.png"/><Relationship Id="rId1204" Type="http://schemas.openxmlformats.org/officeDocument/2006/relationships/image" Target="../media/image599.png"/><Relationship Id="rId213" Type="http://schemas.openxmlformats.org/officeDocument/2006/relationships/customXml" Target="../ink/ink106.xml"/><Relationship Id="rId420" Type="http://schemas.openxmlformats.org/officeDocument/2006/relationships/customXml" Target="../ink/ink210.xml"/><Relationship Id="rId658" Type="http://schemas.openxmlformats.org/officeDocument/2006/relationships/customXml" Target="../ink/ink329.xml"/><Relationship Id="rId865" Type="http://schemas.openxmlformats.org/officeDocument/2006/relationships/image" Target="../media/image431.png"/><Relationship Id="rId1050" Type="http://schemas.openxmlformats.org/officeDocument/2006/relationships/image" Target="../media/image523.png"/><Relationship Id="rId297" Type="http://schemas.openxmlformats.org/officeDocument/2006/relationships/image" Target="../media/image147.png"/><Relationship Id="rId518" Type="http://schemas.openxmlformats.org/officeDocument/2006/relationships/customXml" Target="../ink/ink259.xml"/><Relationship Id="rId725" Type="http://schemas.openxmlformats.org/officeDocument/2006/relationships/image" Target="../media/image361.png"/><Relationship Id="rId932" Type="http://schemas.openxmlformats.org/officeDocument/2006/relationships/customXml" Target="../ink/ink466.xml"/><Relationship Id="rId1148" Type="http://schemas.openxmlformats.org/officeDocument/2006/relationships/image" Target="../media/image571.png"/><Relationship Id="rId157" Type="http://schemas.openxmlformats.org/officeDocument/2006/relationships/customXml" Target="../ink/ink78.xml"/><Relationship Id="rId364" Type="http://schemas.openxmlformats.org/officeDocument/2006/relationships/customXml" Target="../ink/ink182.xml"/><Relationship Id="rId1008" Type="http://schemas.openxmlformats.org/officeDocument/2006/relationships/customXml" Target="../ink/ink504.xml"/><Relationship Id="rId1215" Type="http://schemas.openxmlformats.org/officeDocument/2006/relationships/customXml" Target="../ink/ink609.xml"/><Relationship Id="rId61" Type="http://schemas.openxmlformats.org/officeDocument/2006/relationships/customXml" Target="../ink/ink30.xml"/><Relationship Id="rId571" Type="http://schemas.openxmlformats.org/officeDocument/2006/relationships/image" Target="../media/image284.png"/><Relationship Id="rId669" Type="http://schemas.openxmlformats.org/officeDocument/2006/relationships/image" Target="../media/image333.png"/><Relationship Id="rId876" Type="http://schemas.openxmlformats.org/officeDocument/2006/relationships/customXml" Target="../ink/ink438.xml"/><Relationship Id="rId19" Type="http://schemas.openxmlformats.org/officeDocument/2006/relationships/customXml" Target="../ink/ink9.xml"/><Relationship Id="rId224" Type="http://schemas.openxmlformats.org/officeDocument/2006/relationships/image" Target="../media/image111.png"/><Relationship Id="rId431" Type="http://schemas.openxmlformats.org/officeDocument/2006/relationships/image" Target="../media/image214.png"/><Relationship Id="rId529" Type="http://schemas.openxmlformats.org/officeDocument/2006/relationships/image" Target="../media/image263.png"/><Relationship Id="rId736" Type="http://schemas.openxmlformats.org/officeDocument/2006/relationships/customXml" Target="../ink/ink368.xml"/><Relationship Id="rId1061" Type="http://schemas.openxmlformats.org/officeDocument/2006/relationships/customXml" Target="../ink/ink531.xml"/><Relationship Id="rId1159" Type="http://schemas.openxmlformats.org/officeDocument/2006/relationships/customXml" Target="../ink/ink581.xml"/><Relationship Id="rId168" Type="http://schemas.openxmlformats.org/officeDocument/2006/relationships/image" Target="../media/image83.png"/><Relationship Id="rId943" Type="http://schemas.openxmlformats.org/officeDocument/2006/relationships/image" Target="../media/image470.png"/><Relationship Id="rId1019" Type="http://schemas.openxmlformats.org/officeDocument/2006/relationships/image" Target="../media/image508.png"/><Relationship Id="rId72" Type="http://schemas.openxmlformats.org/officeDocument/2006/relationships/image" Target="../media/image35.png"/><Relationship Id="rId375" Type="http://schemas.openxmlformats.org/officeDocument/2006/relationships/image" Target="../media/image186.png"/><Relationship Id="rId582" Type="http://schemas.openxmlformats.org/officeDocument/2006/relationships/customXml" Target="../ink/ink291.xml"/><Relationship Id="rId803" Type="http://schemas.openxmlformats.org/officeDocument/2006/relationships/image" Target="../media/image400.png"/><Relationship Id="rId1226" Type="http://schemas.openxmlformats.org/officeDocument/2006/relationships/image" Target="../media/image610.png"/><Relationship Id="rId3" Type="http://schemas.openxmlformats.org/officeDocument/2006/relationships/customXml" Target="../ink/ink1.xml"/><Relationship Id="rId235" Type="http://schemas.openxmlformats.org/officeDocument/2006/relationships/customXml" Target="../ink/ink117.xml"/><Relationship Id="rId442" Type="http://schemas.openxmlformats.org/officeDocument/2006/relationships/customXml" Target="../ink/ink221.xml"/><Relationship Id="rId887" Type="http://schemas.openxmlformats.org/officeDocument/2006/relationships/image" Target="../media/image442.png"/><Relationship Id="rId1072" Type="http://schemas.openxmlformats.org/officeDocument/2006/relationships/image" Target="../media/image534.png"/><Relationship Id="rId302" Type="http://schemas.openxmlformats.org/officeDocument/2006/relationships/customXml" Target="../ink/ink151.xml"/><Relationship Id="rId747" Type="http://schemas.openxmlformats.org/officeDocument/2006/relationships/image" Target="../media/image372.png"/><Relationship Id="rId954" Type="http://schemas.openxmlformats.org/officeDocument/2006/relationships/customXml" Target="../ink/ink477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customXml" Target="../ink/ink193.xml"/><Relationship Id="rId593" Type="http://schemas.openxmlformats.org/officeDocument/2006/relationships/image" Target="../media/image295.png"/><Relationship Id="rId607" Type="http://schemas.openxmlformats.org/officeDocument/2006/relationships/image" Target="../media/image302.png"/><Relationship Id="rId814" Type="http://schemas.openxmlformats.org/officeDocument/2006/relationships/customXml" Target="../ink/ink407.xml"/><Relationship Id="rId1237" Type="http://schemas.openxmlformats.org/officeDocument/2006/relationships/customXml" Target="../ink/ink620.xml"/><Relationship Id="rId246" Type="http://schemas.openxmlformats.org/officeDocument/2006/relationships/image" Target="../media/image122.png"/><Relationship Id="rId453" Type="http://schemas.openxmlformats.org/officeDocument/2006/relationships/image" Target="../media/image225.png"/><Relationship Id="rId660" Type="http://schemas.openxmlformats.org/officeDocument/2006/relationships/customXml" Target="../ink/ink330.xml"/><Relationship Id="rId898" Type="http://schemas.openxmlformats.org/officeDocument/2006/relationships/customXml" Target="../ink/ink449.xml"/><Relationship Id="rId1083" Type="http://schemas.openxmlformats.org/officeDocument/2006/relationships/customXml" Target="../ink/ink542.xml"/><Relationship Id="rId106" Type="http://schemas.openxmlformats.org/officeDocument/2006/relationships/image" Target="../media/image52.png"/><Relationship Id="rId313" Type="http://schemas.openxmlformats.org/officeDocument/2006/relationships/image" Target="../media/image155.png"/><Relationship Id="rId758" Type="http://schemas.openxmlformats.org/officeDocument/2006/relationships/customXml" Target="../ink/ink379.xml"/><Relationship Id="rId965" Type="http://schemas.openxmlformats.org/officeDocument/2006/relationships/image" Target="../media/image481.png"/><Relationship Id="rId1150" Type="http://schemas.openxmlformats.org/officeDocument/2006/relationships/image" Target="../media/image572.png"/><Relationship Id="rId10" Type="http://schemas.openxmlformats.org/officeDocument/2006/relationships/image" Target="../media/image4.png"/><Relationship Id="rId94" Type="http://schemas.openxmlformats.org/officeDocument/2006/relationships/image" Target="../media/image46.png"/><Relationship Id="rId397" Type="http://schemas.openxmlformats.org/officeDocument/2006/relationships/image" Target="../media/image197.png"/><Relationship Id="rId520" Type="http://schemas.openxmlformats.org/officeDocument/2006/relationships/customXml" Target="../ink/ink260.xml"/><Relationship Id="rId618" Type="http://schemas.openxmlformats.org/officeDocument/2006/relationships/customXml" Target="../ink/ink309.xml"/><Relationship Id="rId825" Type="http://schemas.openxmlformats.org/officeDocument/2006/relationships/image" Target="../media/image411.png"/><Relationship Id="rId1248" Type="http://schemas.openxmlformats.org/officeDocument/2006/relationships/image" Target="../media/image621.png"/><Relationship Id="rId257" Type="http://schemas.openxmlformats.org/officeDocument/2006/relationships/customXml" Target="../ink/ink128.xml"/><Relationship Id="rId464" Type="http://schemas.openxmlformats.org/officeDocument/2006/relationships/customXml" Target="../ink/ink232.xml"/><Relationship Id="rId1010" Type="http://schemas.openxmlformats.org/officeDocument/2006/relationships/customXml" Target="../ink/ink505.xml"/><Relationship Id="rId1094" Type="http://schemas.openxmlformats.org/officeDocument/2006/relationships/image" Target="../media/image545.png"/><Relationship Id="rId1108" Type="http://schemas.openxmlformats.org/officeDocument/2006/relationships/image" Target="../media/image551.png"/><Relationship Id="rId117" Type="http://schemas.openxmlformats.org/officeDocument/2006/relationships/customXml" Target="../ink/ink58.xml"/><Relationship Id="rId671" Type="http://schemas.openxmlformats.org/officeDocument/2006/relationships/image" Target="../media/image334.png"/><Relationship Id="rId769" Type="http://schemas.openxmlformats.org/officeDocument/2006/relationships/image" Target="../media/image383.png"/><Relationship Id="rId976" Type="http://schemas.openxmlformats.org/officeDocument/2006/relationships/customXml" Target="../ink/ink488.xml"/><Relationship Id="rId324" Type="http://schemas.openxmlformats.org/officeDocument/2006/relationships/customXml" Target="../ink/ink162.xml"/><Relationship Id="rId531" Type="http://schemas.openxmlformats.org/officeDocument/2006/relationships/image" Target="../media/image264.png"/><Relationship Id="rId629" Type="http://schemas.openxmlformats.org/officeDocument/2006/relationships/image" Target="../media/image313.png"/><Relationship Id="rId1161" Type="http://schemas.openxmlformats.org/officeDocument/2006/relationships/customXml" Target="../ink/ink582.xml"/><Relationship Id="rId1259" Type="http://schemas.openxmlformats.org/officeDocument/2006/relationships/customXml" Target="../ink/ink631.xml"/><Relationship Id="rId836" Type="http://schemas.openxmlformats.org/officeDocument/2006/relationships/customXml" Target="../ink/ink418.xml"/><Relationship Id="rId1021" Type="http://schemas.openxmlformats.org/officeDocument/2006/relationships/image" Target="../media/image509.png"/><Relationship Id="rId1119" Type="http://schemas.openxmlformats.org/officeDocument/2006/relationships/customXml" Target="../ink/ink561.xml"/><Relationship Id="rId903" Type="http://schemas.openxmlformats.org/officeDocument/2006/relationships/image" Target="../media/image450.png"/><Relationship Id="rId32" Type="http://schemas.openxmlformats.org/officeDocument/2006/relationships/image" Target="../media/image15.png"/><Relationship Id="rId181" Type="http://schemas.openxmlformats.org/officeDocument/2006/relationships/customXml" Target="../ink/ink90.xml"/><Relationship Id="rId279" Type="http://schemas.openxmlformats.org/officeDocument/2006/relationships/customXml" Target="../ink/ink139.xml"/><Relationship Id="rId486" Type="http://schemas.openxmlformats.org/officeDocument/2006/relationships/customXml" Target="../ink/ink243.xml"/><Relationship Id="rId693" Type="http://schemas.openxmlformats.org/officeDocument/2006/relationships/image" Target="../media/image345.png"/><Relationship Id="rId139" Type="http://schemas.openxmlformats.org/officeDocument/2006/relationships/customXml" Target="../ink/ink69.xml"/><Relationship Id="rId346" Type="http://schemas.openxmlformats.org/officeDocument/2006/relationships/customXml" Target="../ink/ink173.xml"/><Relationship Id="rId553" Type="http://schemas.openxmlformats.org/officeDocument/2006/relationships/image" Target="../media/image275.png"/><Relationship Id="rId760" Type="http://schemas.openxmlformats.org/officeDocument/2006/relationships/customXml" Target="../ink/ink380.xml"/><Relationship Id="rId998" Type="http://schemas.openxmlformats.org/officeDocument/2006/relationships/customXml" Target="../ink/ink499.xml"/><Relationship Id="rId1183" Type="http://schemas.openxmlformats.org/officeDocument/2006/relationships/customXml" Target="../ink/ink593.xml"/><Relationship Id="rId206" Type="http://schemas.openxmlformats.org/officeDocument/2006/relationships/image" Target="../media/image102.png"/><Relationship Id="rId413" Type="http://schemas.openxmlformats.org/officeDocument/2006/relationships/image" Target="../media/image205.png"/><Relationship Id="rId858" Type="http://schemas.openxmlformats.org/officeDocument/2006/relationships/customXml" Target="../ink/ink429.xml"/><Relationship Id="rId1043" Type="http://schemas.openxmlformats.org/officeDocument/2006/relationships/customXml" Target="../ink/ink522.xml"/><Relationship Id="rId620" Type="http://schemas.openxmlformats.org/officeDocument/2006/relationships/customXml" Target="../ink/ink310.xml"/><Relationship Id="rId718" Type="http://schemas.openxmlformats.org/officeDocument/2006/relationships/customXml" Target="../ink/ink359.xml"/><Relationship Id="rId925" Type="http://schemas.openxmlformats.org/officeDocument/2006/relationships/image" Target="../media/image461.png"/><Relationship Id="rId1250" Type="http://schemas.openxmlformats.org/officeDocument/2006/relationships/image" Target="../media/image622.png"/><Relationship Id="rId1110" Type="http://schemas.openxmlformats.org/officeDocument/2006/relationships/image" Target="../media/image552.png"/><Relationship Id="rId1208" Type="http://schemas.openxmlformats.org/officeDocument/2006/relationships/image" Target="../media/image601.png"/><Relationship Id="rId54" Type="http://schemas.openxmlformats.org/officeDocument/2006/relationships/image" Target="../media/image26.png"/><Relationship Id="rId270" Type="http://schemas.openxmlformats.org/officeDocument/2006/relationships/image" Target="../media/image134.png"/><Relationship Id="rId130" Type="http://schemas.openxmlformats.org/officeDocument/2006/relationships/image" Target="../media/image64.png"/><Relationship Id="rId368" Type="http://schemas.openxmlformats.org/officeDocument/2006/relationships/customXml" Target="../ink/ink184.xml"/><Relationship Id="rId575" Type="http://schemas.openxmlformats.org/officeDocument/2006/relationships/image" Target="../media/image286.png"/><Relationship Id="rId782" Type="http://schemas.openxmlformats.org/officeDocument/2006/relationships/customXml" Target="../ink/ink391.xml"/><Relationship Id="rId228" Type="http://schemas.openxmlformats.org/officeDocument/2006/relationships/image" Target="../media/image113.png"/><Relationship Id="rId435" Type="http://schemas.openxmlformats.org/officeDocument/2006/relationships/image" Target="../media/image216.png"/><Relationship Id="rId642" Type="http://schemas.openxmlformats.org/officeDocument/2006/relationships/customXml" Target="../ink/ink321.xml"/><Relationship Id="rId1065" Type="http://schemas.openxmlformats.org/officeDocument/2006/relationships/customXml" Target="../ink/ink533.xml"/><Relationship Id="rId1272" Type="http://schemas.openxmlformats.org/officeDocument/2006/relationships/image" Target="../media/image633.png"/><Relationship Id="rId502" Type="http://schemas.openxmlformats.org/officeDocument/2006/relationships/customXml" Target="../ink/ink251.xml"/><Relationship Id="rId947" Type="http://schemas.openxmlformats.org/officeDocument/2006/relationships/image" Target="../media/image472.png"/><Relationship Id="rId1132" Type="http://schemas.openxmlformats.org/officeDocument/2006/relationships/image" Target="../media/image563.png"/><Relationship Id="rId76" Type="http://schemas.openxmlformats.org/officeDocument/2006/relationships/image" Target="../media/image37.png"/><Relationship Id="rId807" Type="http://schemas.openxmlformats.org/officeDocument/2006/relationships/image" Target="../media/image402.png"/><Relationship Id="rId292" Type="http://schemas.openxmlformats.org/officeDocument/2006/relationships/customXml" Target="../ink/ink146.xml"/><Relationship Id="rId597" Type="http://schemas.openxmlformats.org/officeDocument/2006/relationships/image" Target="../media/image297.png"/><Relationship Id="rId152" Type="http://schemas.openxmlformats.org/officeDocument/2006/relationships/image" Target="../media/image75.png"/><Relationship Id="rId457" Type="http://schemas.openxmlformats.org/officeDocument/2006/relationships/image" Target="../media/image227.png"/><Relationship Id="rId1087" Type="http://schemas.openxmlformats.org/officeDocument/2006/relationships/customXml" Target="../ink/ink544.xml"/><Relationship Id="rId664" Type="http://schemas.openxmlformats.org/officeDocument/2006/relationships/customXml" Target="../ink/ink332.xml"/><Relationship Id="rId871" Type="http://schemas.openxmlformats.org/officeDocument/2006/relationships/image" Target="../media/image434.png"/><Relationship Id="rId969" Type="http://schemas.openxmlformats.org/officeDocument/2006/relationships/image" Target="../media/image483.png"/><Relationship Id="rId317" Type="http://schemas.openxmlformats.org/officeDocument/2006/relationships/image" Target="../media/image157.png"/><Relationship Id="rId524" Type="http://schemas.openxmlformats.org/officeDocument/2006/relationships/customXml" Target="../ink/ink262.xml"/><Relationship Id="rId731" Type="http://schemas.openxmlformats.org/officeDocument/2006/relationships/image" Target="../media/image364.png"/><Relationship Id="rId1154" Type="http://schemas.openxmlformats.org/officeDocument/2006/relationships/image" Target="../media/image574.png"/><Relationship Id="rId98" Type="http://schemas.openxmlformats.org/officeDocument/2006/relationships/image" Target="../media/image48.png"/><Relationship Id="rId829" Type="http://schemas.openxmlformats.org/officeDocument/2006/relationships/image" Target="../media/image413.png"/><Relationship Id="rId1014" Type="http://schemas.openxmlformats.org/officeDocument/2006/relationships/customXml" Target="../ink/ink507.xml"/><Relationship Id="rId1221" Type="http://schemas.openxmlformats.org/officeDocument/2006/relationships/customXml" Target="../ink/ink612.xml"/><Relationship Id="rId25" Type="http://schemas.openxmlformats.org/officeDocument/2006/relationships/customXml" Target="../ink/ink12.xml"/><Relationship Id="rId174" Type="http://schemas.openxmlformats.org/officeDocument/2006/relationships/image" Target="../media/image86.png"/><Relationship Id="rId381" Type="http://schemas.openxmlformats.org/officeDocument/2006/relationships/image" Target="../media/image189.png"/><Relationship Id="rId241" Type="http://schemas.openxmlformats.org/officeDocument/2006/relationships/customXml" Target="../ink/ink120.xml"/><Relationship Id="rId479" Type="http://schemas.openxmlformats.org/officeDocument/2006/relationships/image" Target="../media/image238.png"/><Relationship Id="rId686" Type="http://schemas.openxmlformats.org/officeDocument/2006/relationships/customXml" Target="../ink/ink343.xml"/><Relationship Id="rId893" Type="http://schemas.openxmlformats.org/officeDocument/2006/relationships/image" Target="../media/image445.png"/><Relationship Id="rId339" Type="http://schemas.openxmlformats.org/officeDocument/2006/relationships/image" Target="../media/image168.png"/><Relationship Id="rId546" Type="http://schemas.openxmlformats.org/officeDocument/2006/relationships/customXml" Target="../ink/ink273.xml"/><Relationship Id="rId753" Type="http://schemas.openxmlformats.org/officeDocument/2006/relationships/image" Target="../media/image375.png"/><Relationship Id="rId1176" Type="http://schemas.openxmlformats.org/officeDocument/2006/relationships/image" Target="../media/image585.png"/><Relationship Id="rId101" Type="http://schemas.openxmlformats.org/officeDocument/2006/relationships/customXml" Target="../ink/ink50.xml"/><Relationship Id="rId406" Type="http://schemas.openxmlformats.org/officeDocument/2006/relationships/customXml" Target="../ink/ink203.xml"/><Relationship Id="rId960" Type="http://schemas.openxmlformats.org/officeDocument/2006/relationships/customXml" Target="../ink/ink480.xml"/><Relationship Id="rId1036" Type="http://schemas.openxmlformats.org/officeDocument/2006/relationships/image" Target="../media/image516.png"/><Relationship Id="rId1243" Type="http://schemas.openxmlformats.org/officeDocument/2006/relationships/customXml" Target="../ink/ink623.xml"/><Relationship Id="rId613" Type="http://schemas.openxmlformats.org/officeDocument/2006/relationships/image" Target="../media/image305.png"/><Relationship Id="rId820" Type="http://schemas.openxmlformats.org/officeDocument/2006/relationships/customXml" Target="../ink/ink410.xml"/><Relationship Id="rId918" Type="http://schemas.openxmlformats.org/officeDocument/2006/relationships/customXml" Target="../ink/ink459.xml"/><Relationship Id="rId1103" Type="http://schemas.openxmlformats.org/officeDocument/2006/relationships/customXml" Target="../ink/ink553.xml"/><Relationship Id="rId47" Type="http://schemas.openxmlformats.org/officeDocument/2006/relationships/customXml" Target="../ink/ink23.xml"/><Relationship Id="rId196" Type="http://schemas.openxmlformats.org/officeDocument/2006/relationships/image" Target="../media/image97.png"/><Relationship Id="rId263" Type="http://schemas.openxmlformats.org/officeDocument/2006/relationships/customXml" Target="../ink/ink131.xml"/><Relationship Id="rId470" Type="http://schemas.openxmlformats.org/officeDocument/2006/relationships/customXml" Target="../ink/ink235.xml"/><Relationship Id="rId123" Type="http://schemas.openxmlformats.org/officeDocument/2006/relationships/customXml" Target="../ink/ink61.xml"/><Relationship Id="rId330" Type="http://schemas.openxmlformats.org/officeDocument/2006/relationships/customXml" Target="../ink/ink165.xml"/><Relationship Id="rId568" Type="http://schemas.openxmlformats.org/officeDocument/2006/relationships/customXml" Target="../ink/ink284.xml"/><Relationship Id="rId775" Type="http://schemas.openxmlformats.org/officeDocument/2006/relationships/image" Target="../media/image386.png"/><Relationship Id="rId982" Type="http://schemas.openxmlformats.org/officeDocument/2006/relationships/customXml" Target="../ink/ink491.xml"/><Relationship Id="rId1198" Type="http://schemas.openxmlformats.org/officeDocument/2006/relationships/image" Target="../media/image596.png"/><Relationship Id="rId428" Type="http://schemas.openxmlformats.org/officeDocument/2006/relationships/customXml" Target="../ink/ink214.xml"/><Relationship Id="rId635" Type="http://schemas.openxmlformats.org/officeDocument/2006/relationships/image" Target="../media/image316.png"/><Relationship Id="rId842" Type="http://schemas.openxmlformats.org/officeDocument/2006/relationships/customXml" Target="../ink/ink421.xml"/><Relationship Id="rId1058" Type="http://schemas.openxmlformats.org/officeDocument/2006/relationships/image" Target="../media/image527.png"/><Relationship Id="rId1265" Type="http://schemas.openxmlformats.org/officeDocument/2006/relationships/customXml" Target="../ink/ink634.xml"/><Relationship Id="rId702" Type="http://schemas.openxmlformats.org/officeDocument/2006/relationships/customXml" Target="../ink/ink351.xml"/><Relationship Id="rId1125" Type="http://schemas.openxmlformats.org/officeDocument/2006/relationships/customXml" Target="../ink/ink564.xml"/><Relationship Id="rId69" Type="http://schemas.openxmlformats.org/officeDocument/2006/relationships/customXml" Target="../ink/ink34.xml"/><Relationship Id="rId285" Type="http://schemas.openxmlformats.org/officeDocument/2006/relationships/customXml" Target="../ink/ink142.xml"/><Relationship Id="rId492" Type="http://schemas.openxmlformats.org/officeDocument/2006/relationships/customXml" Target="../ink/ink246.xml"/><Relationship Id="rId797" Type="http://schemas.openxmlformats.org/officeDocument/2006/relationships/image" Target="../media/image397.png"/><Relationship Id="rId145" Type="http://schemas.openxmlformats.org/officeDocument/2006/relationships/customXml" Target="../ink/ink72.xml"/><Relationship Id="rId352" Type="http://schemas.openxmlformats.org/officeDocument/2006/relationships/customXml" Target="../ink/ink176.xml"/><Relationship Id="rId212" Type="http://schemas.openxmlformats.org/officeDocument/2006/relationships/image" Target="../media/image105.png"/><Relationship Id="rId657" Type="http://schemas.openxmlformats.org/officeDocument/2006/relationships/image" Target="../media/image327.png"/><Relationship Id="rId864" Type="http://schemas.openxmlformats.org/officeDocument/2006/relationships/customXml" Target="../ink/ink432.xml"/><Relationship Id="rId517" Type="http://schemas.openxmlformats.org/officeDocument/2006/relationships/image" Target="../media/image257.png"/><Relationship Id="rId724" Type="http://schemas.openxmlformats.org/officeDocument/2006/relationships/customXml" Target="../ink/ink362.xml"/><Relationship Id="rId931" Type="http://schemas.openxmlformats.org/officeDocument/2006/relationships/image" Target="../media/image464.png"/><Relationship Id="rId1147" Type="http://schemas.openxmlformats.org/officeDocument/2006/relationships/customXml" Target="../ink/ink575.xml"/><Relationship Id="rId60" Type="http://schemas.openxmlformats.org/officeDocument/2006/relationships/image" Target="../media/image29.png"/><Relationship Id="rId1007" Type="http://schemas.openxmlformats.org/officeDocument/2006/relationships/image" Target="../media/image502.png"/><Relationship Id="rId1214" Type="http://schemas.openxmlformats.org/officeDocument/2006/relationships/image" Target="../media/image604.png"/><Relationship Id="rId18" Type="http://schemas.openxmlformats.org/officeDocument/2006/relationships/image" Target="../media/image8.png"/><Relationship Id="rId167" Type="http://schemas.openxmlformats.org/officeDocument/2006/relationships/customXml" Target="../ink/ink83.xml"/><Relationship Id="rId374" Type="http://schemas.openxmlformats.org/officeDocument/2006/relationships/customXml" Target="../ink/ink187.xml"/><Relationship Id="rId581" Type="http://schemas.openxmlformats.org/officeDocument/2006/relationships/image" Target="../media/image289.png"/><Relationship Id="rId234" Type="http://schemas.openxmlformats.org/officeDocument/2006/relationships/image" Target="../media/image116.png"/><Relationship Id="rId679" Type="http://schemas.openxmlformats.org/officeDocument/2006/relationships/image" Target="../media/image338.png"/><Relationship Id="rId886" Type="http://schemas.openxmlformats.org/officeDocument/2006/relationships/customXml" Target="../ink/ink443.xml"/><Relationship Id="rId2" Type="http://schemas.openxmlformats.org/officeDocument/2006/relationships/notesSlide" Target="../notesSlides/notesSlide1.xml"/><Relationship Id="rId441" Type="http://schemas.openxmlformats.org/officeDocument/2006/relationships/image" Target="../media/image219.png"/><Relationship Id="rId539" Type="http://schemas.openxmlformats.org/officeDocument/2006/relationships/image" Target="../media/image268.png"/><Relationship Id="rId746" Type="http://schemas.openxmlformats.org/officeDocument/2006/relationships/customXml" Target="../ink/ink373.xml"/><Relationship Id="rId1071" Type="http://schemas.openxmlformats.org/officeDocument/2006/relationships/customXml" Target="../ink/ink536.xml"/><Relationship Id="rId1169" Type="http://schemas.openxmlformats.org/officeDocument/2006/relationships/customXml" Target="../ink/ink586.xml"/><Relationship Id="rId301" Type="http://schemas.openxmlformats.org/officeDocument/2006/relationships/image" Target="../media/image149.png"/><Relationship Id="rId953" Type="http://schemas.openxmlformats.org/officeDocument/2006/relationships/image" Target="../media/image475.png"/><Relationship Id="rId1029" Type="http://schemas.openxmlformats.org/officeDocument/2006/relationships/customXml" Target="../ink/ink515.xml"/><Relationship Id="rId1236" Type="http://schemas.openxmlformats.org/officeDocument/2006/relationships/image" Target="../media/image615.png"/><Relationship Id="rId82" Type="http://schemas.openxmlformats.org/officeDocument/2006/relationships/image" Target="../media/image40.png"/><Relationship Id="rId606" Type="http://schemas.openxmlformats.org/officeDocument/2006/relationships/customXml" Target="../ink/ink303.xml"/><Relationship Id="rId813" Type="http://schemas.openxmlformats.org/officeDocument/2006/relationships/image" Target="../media/image405.png"/><Relationship Id="rId189" Type="http://schemas.openxmlformats.org/officeDocument/2006/relationships/customXml" Target="../ink/ink94.xml"/><Relationship Id="rId396" Type="http://schemas.openxmlformats.org/officeDocument/2006/relationships/customXml" Target="../ink/ink198.xml"/><Relationship Id="rId256" Type="http://schemas.openxmlformats.org/officeDocument/2006/relationships/image" Target="../media/image127.png"/><Relationship Id="rId463" Type="http://schemas.openxmlformats.org/officeDocument/2006/relationships/image" Target="../media/image230.png"/><Relationship Id="rId670" Type="http://schemas.openxmlformats.org/officeDocument/2006/relationships/customXml" Target="../ink/ink335.xml"/><Relationship Id="rId1093" Type="http://schemas.openxmlformats.org/officeDocument/2006/relationships/customXml" Target="../ink/ink547.xml"/><Relationship Id="rId116" Type="http://schemas.openxmlformats.org/officeDocument/2006/relationships/image" Target="../media/image57.png"/><Relationship Id="rId323" Type="http://schemas.openxmlformats.org/officeDocument/2006/relationships/image" Target="../media/image160.png"/><Relationship Id="rId530" Type="http://schemas.openxmlformats.org/officeDocument/2006/relationships/customXml" Target="../ink/ink265.xml"/><Relationship Id="rId768" Type="http://schemas.openxmlformats.org/officeDocument/2006/relationships/customXml" Target="../ink/ink384.xml"/><Relationship Id="rId975" Type="http://schemas.openxmlformats.org/officeDocument/2006/relationships/image" Target="../media/image486.png"/><Relationship Id="rId1160" Type="http://schemas.openxmlformats.org/officeDocument/2006/relationships/image" Target="../media/image577.png"/><Relationship Id="rId628" Type="http://schemas.openxmlformats.org/officeDocument/2006/relationships/customXml" Target="../ink/ink314.xml"/><Relationship Id="rId835" Type="http://schemas.openxmlformats.org/officeDocument/2006/relationships/image" Target="../media/image416.png"/><Relationship Id="rId1258" Type="http://schemas.openxmlformats.org/officeDocument/2006/relationships/image" Target="../media/image626.png"/><Relationship Id="rId1020" Type="http://schemas.openxmlformats.org/officeDocument/2006/relationships/customXml" Target="../ink/ink510.xml"/><Relationship Id="rId1118" Type="http://schemas.openxmlformats.org/officeDocument/2006/relationships/image" Target="../media/image556.png"/><Relationship Id="rId902" Type="http://schemas.openxmlformats.org/officeDocument/2006/relationships/customXml" Target="../ink/ink451.xml"/><Relationship Id="rId31" Type="http://schemas.openxmlformats.org/officeDocument/2006/relationships/customXml" Target="../ink/ink15.xml"/><Relationship Id="rId180" Type="http://schemas.openxmlformats.org/officeDocument/2006/relationships/image" Target="../media/image89.png"/><Relationship Id="rId278" Type="http://schemas.openxmlformats.org/officeDocument/2006/relationships/image" Target="../media/image138.png"/><Relationship Id="rId485" Type="http://schemas.openxmlformats.org/officeDocument/2006/relationships/image" Target="../media/image241.png"/><Relationship Id="rId692" Type="http://schemas.openxmlformats.org/officeDocument/2006/relationships/customXml" Target="../ink/ink346.xml"/></Relationships>
</file>

<file path=ppt/slides/_rels/slide2.xml.rels><?xml version="1.0" encoding="UTF-8" standalone="yes"?>
<Relationships xmlns="http://schemas.openxmlformats.org/package/2006/relationships"><Relationship Id="rId21" Type="http://schemas.openxmlformats.org/officeDocument/2006/relationships/image" Target="../media/image648.png"/><Relationship Id="rId170" Type="http://schemas.openxmlformats.org/officeDocument/2006/relationships/customXml" Target="../ink/ink727.xml"/><Relationship Id="rId268" Type="http://schemas.openxmlformats.org/officeDocument/2006/relationships/customXml" Target="../ink/ink776.xml"/><Relationship Id="rId475" Type="http://schemas.openxmlformats.org/officeDocument/2006/relationships/image" Target="../media/image874.png"/><Relationship Id="rId682" Type="http://schemas.openxmlformats.org/officeDocument/2006/relationships/customXml" Target="../ink/ink983.xml"/><Relationship Id="rId128" Type="http://schemas.openxmlformats.org/officeDocument/2006/relationships/customXml" Target="../ink/ink706.xml"/><Relationship Id="rId335" Type="http://schemas.openxmlformats.org/officeDocument/2006/relationships/image" Target="../media/image804.png"/><Relationship Id="rId542" Type="http://schemas.openxmlformats.org/officeDocument/2006/relationships/customXml" Target="../ink/ink913.xml"/><Relationship Id="rId987" Type="http://schemas.openxmlformats.org/officeDocument/2006/relationships/image" Target="../media/image1128.png"/><Relationship Id="rId1172" Type="http://schemas.openxmlformats.org/officeDocument/2006/relationships/customXml" Target="../ink/ink1228.xml"/><Relationship Id="rId402" Type="http://schemas.openxmlformats.org/officeDocument/2006/relationships/customXml" Target="../ink/ink843.xml"/><Relationship Id="rId847" Type="http://schemas.openxmlformats.org/officeDocument/2006/relationships/image" Target="../media/image1058.png"/><Relationship Id="rId1032" Type="http://schemas.openxmlformats.org/officeDocument/2006/relationships/customXml" Target="../ink/ink1158.xml"/><Relationship Id="rId707" Type="http://schemas.openxmlformats.org/officeDocument/2006/relationships/image" Target="../media/image988.png"/><Relationship Id="rId914" Type="http://schemas.openxmlformats.org/officeDocument/2006/relationships/customXml" Target="../ink/ink1099.xml"/><Relationship Id="rId43" Type="http://schemas.openxmlformats.org/officeDocument/2006/relationships/image" Target="../media/image659.png"/><Relationship Id="rId192" Type="http://schemas.openxmlformats.org/officeDocument/2006/relationships/customXml" Target="../ink/ink738.xml"/><Relationship Id="rId497" Type="http://schemas.openxmlformats.org/officeDocument/2006/relationships/image" Target="../media/image885.png"/><Relationship Id="rId357" Type="http://schemas.openxmlformats.org/officeDocument/2006/relationships/image" Target="../media/image815.png"/><Relationship Id="rId1194" Type="http://schemas.openxmlformats.org/officeDocument/2006/relationships/customXml" Target="../ink/ink1239.xml"/><Relationship Id="rId217" Type="http://schemas.openxmlformats.org/officeDocument/2006/relationships/image" Target="../media/image745.png"/><Relationship Id="rId564" Type="http://schemas.openxmlformats.org/officeDocument/2006/relationships/customXml" Target="../ink/ink924.xml"/><Relationship Id="rId771" Type="http://schemas.openxmlformats.org/officeDocument/2006/relationships/image" Target="../media/image1020.png"/><Relationship Id="rId869" Type="http://schemas.openxmlformats.org/officeDocument/2006/relationships/image" Target="../media/image1069.png"/><Relationship Id="rId424" Type="http://schemas.openxmlformats.org/officeDocument/2006/relationships/customXml" Target="../ink/ink854.xml"/><Relationship Id="rId631" Type="http://schemas.openxmlformats.org/officeDocument/2006/relationships/image" Target="../media/image951.png"/><Relationship Id="rId729" Type="http://schemas.openxmlformats.org/officeDocument/2006/relationships/image" Target="../media/image999.png"/><Relationship Id="rId1054" Type="http://schemas.openxmlformats.org/officeDocument/2006/relationships/customXml" Target="../ink/ink1169.xml"/><Relationship Id="rId936" Type="http://schemas.openxmlformats.org/officeDocument/2006/relationships/customXml" Target="../ink/ink1110.xml"/><Relationship Id="rId1121" Type="http://schemas.openxmlformats.org/officeDocument/2006/relationships/image" Target="../media/image1195.png"/><Relationship Id="rId1219" Type="http://schemas.openxmlformats.org/officeDocument/2006/relationships/image" Target="../media/image1244.png"/><Relationship Id="rId65" Type="http://schemas.openxmlformats.org/officeDocument/2006/relationships/image" Target="../media/image670.png"/><Relationship Id="rId281" Type="http://schemas.openxmlformats.org/officeDocument/2006/relationships/image" Target="../media/image777.png"/><Relationship Id="rId141" Type="http://schemas.openxmlformats.org/officeDocument/2006/relationships/image" Target="../media/image708.png"/><Relationship Id="rId379" Type="http://schemas.openxmlformats.org/officeDocument/2006/relationships/image" Target="../media/image826.png"/><Relationship Id="rId586" Type="http://schemas.openxmlformats.org/officeDocument/2006/relationships/customXml" Target="../ink/ink935.xml"/><Relationship Id="rId793" Type="http://schemas.openxmlformats.org/officeDocument/2006/relationships/image" Target="../media/image1031.png"/><Relationship Id="rId7" Type="http://schemas.openxmlformats.org/officeDocument/2006/relationships/image" Target="../media/image641.png"/><Relationship Id="rId239" Type="http://schemas.openxmlformats.org/officeDocument/2006/relationships/image" Target="../media/image756.png"/><Relationship Id="rId446" Type="http://schemas.openxmlformats.org/officeDocument/2006/relationships/customXml" Target="../ink/ink865.xml"/><Relationship Id="rId653" Type="http://schemas.openxmlformats.org/officeDocument/2006/relationships/image" Target="../media/image962.png"/><Relationship Id="rId1076" Type="http://schemas.openxmlformats.org/officeDocument/2006/relationships/customXml" Target="../ink/ink1180.xml"/><Relationship Id="rId306" Type="http://schemas.openxmlformats.org/officeDocument/2006/relationships/customXml" Target="../ink/ink795.xml"/><Relationship Id="rId860" Type="http://schemas.openxmlformats.org/officeDocument/2006/relationships/customXml" Target="../ink/ink1072.xml"/><Relationship Id="rId958" Type="http://schemas.openxmlformats.org/officeDocument/2006/relationships/customXml" Target="../ink/ink1121.xml"/><Relationship Id="rId1143" Type="http://schemas.openxmlformats.org/officeDocument/2006/relationships/image" Target="../media/image1206.png"/><Relationship Id="rId87" Type="http://schemas.openxmlformats.org/officeDocument/2006/relationships/image" Target="../media/image681.png"/><Relationship Id="rId513" Type="http://schemas.openxmlformats.org/officeDocument/2006/relationships/image" Target="../media/image893.png"/><Relationship Id="rId720" Type="http://schemas.openxmlformats.org/officeDocument/2006/relationships/customXml" Target="../ink/ink1002.xml"/><Relationship Id="rId818" Type="http://schemas.openxmlformats.org/officeDocument/2006/relationships/customXml" Target="../ink/ink1051.xml"/><Relationship Id="rId1003" Type="http://schemas.openxmlformats.org/officeDocument/2006/relationships/image" Target="../media/image1136.png"/><Relationship Id="rId1210" Type="http://schemas.openxmlformats.org/officeDocument/2006/relationships/customXml" Target="../ink/ink1247.xml"/><Relationship Id="rId14" Type="http://schemas.openxmlformats.org/officeDocument/2006/relationships/customXml" Target="../ink/ink649.xml"/><Relationship Id="rId163" Type="http://schemas.openxmlformats.org/officeDocument/2006/relationships/image" Target="../media/image719.png"/><Relationship Id="rId370" Type="http://schemas.openxmlformats.org/officeDocument/2006/relationships/customXml" Target="../ink/ink827.xml"/><Relationship Id="rId230" Type="http://schemas.openxmlformats.org/officeDocument/2006/relationships/customXml" Target="../ink/ink757.xml"/><Relationship Id="rId468" Type="http://schemas.openxmlformats.org/officeDocument/2006/relationships/customXml" Target="../ink/ink876.xml"/><Relationship Id="rId675" Type="http://schemas.openxmlformats.org/officeDocument/2006/relationships/image" Target="../media/image973.png"/><Relationship Id="rId882" Type="http://schemas.openxmlformats.org/officeDocument/2006/relationships/customXml" Target="../ink/ink1083.xml"/><Relationship Id="rId1098" Type="http://schemas.openxmlformats.org/officeDocument/2006/relationships/customXml" Target="../ink/ink1191.xml"/><Relationship Id="rId328" Type="http://schemas.openxmlformats.org/officeDocument/2006/relationships/customXml" Target="../ink/ink806.xml"/><Relationship Id="rId535" Type="http://schemas.openxmlformats.org/officeDocument/2006/relationships/image" Target="../media/image904.png"/><Relationship Id="rId742" Type="http://schemas.openxmlformats.org/officeDocument/2006/relationships/customXml" Target="../ink/ink1013.xml"/><Relationship Id="rId1165" Type="http://schemas.openxmlformats.org/officeDocument/2006/relationships/image" Target="../media/image1217.png"/><Relationship Id="rId602" Type="http://schemas.openxmlformats.org/officeDocument/2006/relationships/customXml" Target="../ink/ink943.xml"/><Relationship Id="rId1025" Type="http://schemas.openxmlformats.org/officeDocument/2006/relationships/image" Target="../media/image1147.png"/><Relationship Id="rId1232" Type="http://schemas.openxmlformats.org/officeDocument/2006/relationships/customXml" Target="../ink/ink1258.xml"/><Relationship Id="rId907" Type="http://schemas.openxmlformats.org/officeDocument/2006/relationships/image" Target="../media/image1088.png"/><Relationship Id="rId36" Type="http://schemas.openxmlformats.org/officeDocument/2006/relationships/customXml" Target="../ink/ink660.xml"/><Relationship Id="rId185" Type="http://schemas.openxmlformats.org/officeDocument/2006/relationships/image" Target="../media/image730.png"/><Relationship Id="rId392" Type="http://schemas.openxmlformats.org/officeDocument/2006/relationships/customXml" Target="../ink/ink838.xml"/><Relationship Id="rId697" Type="http://schemas.openxmlformats.org/officeDocument/2006/relationships/image" Target="../media/image984.png"/><Relationship Id="rId252" Type="http://schemas.openxmlformats.org/officeDocument/2006/relationships/customXml" Target="../ink/ink768.xml"/><Relationship Id="rId1187" Type="http://schemas.openxmlformats.org/officeDocument/2006/relationships/image" Target="../media/image1228.png"/><Relationship Id="rId112" Type="http://schemas.openxmlformats.org/officeDocument/2006/relationships/customXml" Target="../ink/ink698.xml"/><Relationship Id="rId557" Type="http://schemas.openxmlformats.org/officeDocument/2006/relationships/image" Target="../media/image915.png"/><Relationship Id="rId764" Type="http://schemas.openxmlformats.org/officeDocument/2006/relationships/customXml" Target="../ink/ink1024.xml"/><Relationship Id="rId971" Type="http://schemas.openxmlformats.org/officeDocument/2006/relationships/image" Target="../media/image1120.png"/><Relationship Id="rId417" Type="http://schemas.openxmlformats.org/officeDocument/2006/relationships/image" Target="../media/image845.png"/><Relationship Id="rId624" Type="http://schemas.openxmlformats.org/officeDocument/2006/relationships/customXml" Target="../ink/ink954.xml"/><Relationship Id="rId831" Type="http://schemas.openxmlformats.org/officeDocument/2006/relationships/image" Target="../media/image1050.png"/><Relationship Id="rId1047" Type="http://schemas.openxmlformats.org/officeDocument/2006/relationships/image" Target="../media/image1158.png"/><Relationship Id="rId929" Type="http://schemas.openxmlformats.org/officeDocument/2006/relationships/image" Target="../media/image1099.png"/><Relationship Id="rId1114" Type="http://schemas.openxmlformats.org/officeDocument/2006/relationships/customXml" Target="../ink/ink1199.xml"/><Relationship Id="rId58" Type="http://schemas.openxmlformats.org/officeDocument/2006/relationships/customXml" Target="../ink/ink671.xml"/><Relationship Id="rId274" Type="http://schemas.openxmlformats.org/officeDocument/2006/relationships/customXml" Target="../ink/ink779.xml"/><Relationship Id="rId481" Type="http://schemas.openxmlformats.org/officeDocument/2006/relationships/image" Target="../media/image877.png"/><Relationship Id="rId134" Type="http://schemas.openxmlformats.org/officeDocument/2006/relationships/customXml" Target="../ink/ink709.xml"/><Relationship Id="rId579" Type="http://schemas.openxmlformats.org/officeDocument/2006/relationships/image" Target="../media/image926.png"/><Relationship Id="rId786" Type="http://schemas.openxmlformats.org/officeDocument/2006/relationships/customXml" Target="../ink/ink1035.xml"/><Relationship Id="rId993" Type="http://schemas.openxmlformats.org/officeDocument/2006/relationships/image" Target="../media/image1131.png"/><Relationship Id="rId341" Type="http://schemas.openxmlformats.org/officeDocument/2006/relationships/image" Target="../media/image807.png"/><Relationship Id="rId439" Type="http://schemas.openxmlformats.org/officeDocument/2006/relationships/image" Target="../media/image856.png"/><Relationship Id="rId646" Type="http://schemas.openxmlformats.org/officeDocument/2006/relationships/customXml" Target="../ink/ink965.xml"/><Relationship Id="rId1069" Type="http://schemas.openxmlformats.org/officeDocument/2006/relationships/image" Target="../media/image1169.png"/><Relationship Id="rId201" Type="http://schemas.openxmlformats.org/officeDocument/2006/relationships/image" Target="../media/image737.png"/><Relationship Id="rId506" Type="http://schemas.openxmlformats.org/officeDocument/2006/relationships/customXml" Target="../ink/ink895.xml"/><Relationship Id="rId853" Type="http://schemas.openxmlformats.org/officeDocument/2006/relationships/image" Target="../media/image1061.png"/><Relationship Id="rId1136" Type="http://schemas.openxmlformats.org/officeDocument/2006/relationships/customXml" Target="../ink/ink1210.xml"/><Relationship Id="rId713" Type="http://schemas.openxmlformats.org/officeDocument/2006/relationships/image" Target="../media/image991.png"/><Relationship Id="rId920" Type="http://schemas.openxmlformats.org/officeDocument/2006/relationships/customXml" Target="../ink/ink1102.xml"/><Relationship Id="rId1203" Type="http://schemas.openxmlformats.org/officeDocument/2006/relationships/image" Target="../media/image1236.png"/><Relationship Id="rId296" Type="http://schemas.openxmlformats.org/officeDocument/2006/relationships/customXml" Target="../ink/ink790.xml"/><Relationship Id="rId156" Type="http://schemas.openxmlformats.org/officeDocument/2006/relationships/customXml" Target="../ink/ink720.xml"/><Relationship Id="rId363" Type="http://schemas.openxmlformats.org/officeDocument/2006/relationships/image" Target="../media/image818.png"/><Relationship Id="rId570" Type="http://schemas.openxmlformats.org/officeDocument/2006/relationships/customXml" Target="../ink/ink927.xml"/><Relationship Id="rId223" Type="http://schemas.openxmlformats.org/officeDocument/2006/relationships/image" Target="../media/image748.png"/><Relationship Id="rId430" Type="http://schemas.openxmlformats.org/officeDocument/2006/relationships/customXml" Target="../ink/ink857.xml"/><Relationship Id="rId668" Type="http://schemas.openxmlformats.org/officeDocument/2006/relationships/customXml" Target="../ink/ink976.xml"/><Relationship Id="rId875" Type="http://schemas.openxmlformats.org/officeDocument/2006/relationships/image" Target="../media/image1072.png"/><Relationship Id="rId1060" Type="http://schemas.openxmlformats.org/officeDocument/2006/relationships/customXml" Target="../ink/ink1172.xml"/><Relationship Id="rId528" Type="http://schemas.openxmlformats.org/officeDocument/2006/relationships/customXml" Target="../ink/ink906.xml"/><Relationship Id="rId735" Type="http://schemas.openxmlformats.org/officeDocument/2006/relationships/image" Target="../media/image1002.png"/><Relationship Id="rId942" Type="http://schemas.openxmlformats.org/officeDocument/2006/relationships/customXml" Target="../ink/ink1113.xml"/><Relationship Id="rId1158" Type="http://schemas.openxmlformats.org/officeDocument/2006/relationships/customXml" Target="../ink/ink1221.xml"/><Relationship Id="rId1018" Type="http://schemas.openxmlformats.org/officeDocument/2006/relationships/customXml" Target="../ink/ink1151.xml"/><Relationship Id="rId1225" Type="http://schemas.openxmlformats.org/officeDocument/2006/relationships/image" Target="../media/image1247.png"/><Relationship Id="rId71" Type="http://schemas.openxmlformats.org/officeDocument/2006/relationships/image" Target="../media/image673.png"/><Relationship Id="rId802" Type="http://schemas.openxmlformats.org/officeDocument/2006/relationships/customXml" Target="../ink/ink1043.xml"/><Relationship Id="rId29" Type="http://schemas.openxmlformats.org/officeDocument/2006/relationships/image" Target="../media/image652.png"/><Relationship Id="rId178" Type="http://schemas.openxmlformats.org/officeDocument/2006/relationships/customXml" Target="../ink/ink731.xml"/><Relationship Id="rId385" Type="http://schemas.openxmlformats.org/officeDocument/2006/relationships/image" Target="../media/image829.png"/><Relationship Id="rId592" Type="http://schemas.openxmlformats.org/officeDocument/2006/relationships/customXml" Target="../ink/ink938.xml"/><Relationship Id="rId245" Type="http://schemas.openxmlformats.org/officeDocument/2006/relationships/image" Target="../media/image759.png"/><Relationship Id="rId452" Type="http://schemas.openxmlformats.org/officeDocument/2006/relationships/customXml" Target="../ink/ink868.xml"/><Relationship Id="rId897" Type="http://schemas.openxmlformats.org/officeDocument/2006/relationships/image" Target="../media/image1083.png"/><Relationship Id="rId1082" Type="http://schemas.openxmlformats.org/officeDocument/2006/relationships/customXml" Target="../ink/ink1183.xml"/><Relationship Id="rId105" Type="http://schemas.openxmlformats.org/officeDocument/2006/relationships/image" Target="../media/image690.png"/><Relationship Id="rId312" Type="http://schemas.openxmlformats.org/officeDocument/2006/relationships/customXml" Target="../ink/ink798.xml"/><Relationship Id="rId757" Type="http://schemas.openxmlformats.org/officeDocument/2006/relationships/image" Target="../media/image1013.png"/><Relationship Id="rId964" Type="http://schemas.openxmlformats.org/officeDocument/2006/relationships/customXml" Target="../ink/ink1124.xml"/><Relationship Id="rId93" Type="http://schemas.openxmlformats.org/officeDocument/2006/relationships/image" Target="../media/image684.png"/><Relationship Id="rId189" Type="http://schemas.openxmlformats.org/officeDocument/2006/relationships/image" Target="../media/image732.png"/><Relationship Id="rId396" Type="http://schemas.openxmlformats.org/officeDocument/2006/relationships/customXml" Target="../ink/ink840.xml"/><Relationship Id="rId617" Type="http://schemas.openxmlformats.org/officeDocument/2006/relationships/image" Target="../media/image944.png"/><Relationship Id="rId824" Type="http://schemas.openxmlformats.org/officeDocument/2006/relationships/customXml" Target="../ink/ink1054.xml"/><Relationship Id="rId256" Type="http://schemas.openxmlformats.org/officeDocument/2006/relationships/customXml" Target="../ink/ink770.xml"/><Relationship Id="rId463" Type="http://schemas.openxmlformats.org/officeDocument/2006/relationships/image" Target="../media/image868.png"/><Relationship Id="rId670" Type="http://schemas.openxmlformats.org/officeDocument/2006/relationships/customXml" Target="../ink/ink977.xml"/><Relationship Id="rId1093" Type="http://schemas.openxmlformats.org/officeDocument/2006/relationships/image" Target="../media/image1181.png"/><Relationship Id="rId1107" Type="http://schemas.openxmlformats.org/officeDocument/2006/relationships/image" Target="../media/image1188.png"/><Relationship Id="rId116" Type="http://schemas.openxmlformats.org/officeDocument/2006/relationships/customXml" Target="../ink/ink700.xml"/><Relationship Id="rId323" Type="http://schemas.openxmlformats.org/officeDocument/2006/relationships/image" Target="../media/image798.png"/><Relationship Id="rId530" Type="http://schemas.openxmlformats.org/officeDocument/2006/relationships/customXml" Target="../ink/ink907.xml"/><Relationship Id="rId768" Type="http://schemas.openxmlformats.org/officeDocument/2006/relationships/customXml" Target="../ink/ink1026.xml"/><Relationship Id="rId975" Type="http://schemas.openxmlformats.org/officeDocument/2006/relationships/image" Target="../media/image1122.png"/><Relationship Id="rId1160" Type="http://schemas.openxmlformats.org/officeDocument/2006/relationships/customXml" Target="../ink/ink1222.xml"/><Relationship Id="rId20" Type="http://schemas.openxmlformats.org/officeDocument/2006/relationships/customXml" Target="../ink/ink652.xml"/><Relationship Id="rId628" Type="http://schemas.openxmlformats.org/officeDocument/2006/relationships/customXml" Target="../ink/ink956.xml"/><Relationship Id="rId835" Type="http://schemas.openxmlformats.org/officeDocument/2006/relationships/image" Target="../media/image1052.png"/><Relationship Id="rId267" Type="http://schemas.openxmlformats.org/officeDocument/2006/relationships/image" Target="../media/image770.png"/><Relationship Id="rId474" Type="http://schemas.openxmlformats.org/officeDocument/2006/relationships/customXml" Target="../ink/ink879.xml"/><Relationship Id="rId1020" Type="http://schemas.openxmlformats.org/officeDocument/2006/relationships/customXml" Target="../ink/ink1152.xml"/><Relationship Id="rId1118" Type="http://schemas.openxmlformats.org/officeDocument/2006/relationships/customXml" Target="../ink/ink1201.xml"/><Relationship Id="rId127" Type="http://schemas.openxmlformats.org/officeDocument/2006/relationships/image" Target="../media/image701.png"/><Relationship Id="rId681" Type="http://schemas.openxmlformats.org/officeDocument/2006/relationships/image" Target="../media/image976.png"/><Relationship Id="rId779" Type="http://schemas.openxmlformats.org/officeDocument/2006/relationships/image" Target="../media/image1024.png"/><Relationship Id="rId902" Type="http://schemas.openxmlformats.org/officeDocument/2006/relationships/customXml" Target="../ink/ink1093.xml"/><Relationship Id="rId986" Type="http://schemas.openxmlformats.org/officeDocument/2006/relationships/customXml" Target="../ink/ink1135.xml"/><Relationship Id="rId31" Type="http://schemas.openxmlformats.org/officeDocument/2006/relationships/image" Target="../media/image653.png"/><Relationship Id="rId334" Type="http://schemas.openxmlformats.org/officeDocument/2006/relationships/customXml" Target="../ink/ink809.xml"/><Relationship Id="rId541" Type="http://schemas.openxmlformats.org/officeDocument/2006/relationships/image" Target="../media/image907.png"/><Relationship Id="rId639" Type="http://schemas.openxmlformats.org/officeDocument/2006/relationships/image" Target="../media/image955.png"/><Relationship Id="rId1171" Type="http://schemas.openxmlformats.org/officeDocument/2006/relationships/image" Target="../media/image1220.png"/><Relationship Id="rId180" Type="http://schemas.openxmlformats.org/officeDocument/2006/relationships/customXml" Target="../ink/ink732.xml"/><Relationship Id="rId278" Type="http://schemas.openxmlformats.org/officeDocument/2006/relationships/customXml" Target="../ink/ink781.xml"/><Relationship Id="rId401" Type="http://schemas.openxmlformats.org/officeDocument/2006/relationships/image" Target="../media/image837.png"/><Relationship Id="rId846" Type="http://schemas.openxmlformats.org/officeDocument/2006/relationships/customXml" Target="../ink/ink1065.xml"/><Relationship Id="rId1031" Type="http://schemas.openxmlformats.org/officeDocument/2006/relationships/image" Target="../media/image1150.png"/><Relationship Id="rId1129" Type="http://schemas.openxmlformats.org/officeDocument/2006/relationships/image" Target="../media/image1199.png"/><Relationship Id="rId485" Type="http://schemas.openxmlformats.org/officeDocument/2006/relationships/image" Target="../media/image879.png"/><Relationship Id="rId692" Type="http://schemas.openxmlformats.org/officeDocument/2006/relationships/customXml" Target="../ink/ink988.xml"/><Relationship Id="rId706" Type="http://schemas.openxmlformats.org/officeDocument/2006/relationships/customXml" Target="../ink/ink995.xml"/><Relationship Id="rId913" Type="http://schemas.openxmlformats.org/officeDocument/2006/relationships/image" Target="../media/image1091.png"/><Relationship Id="rId42" Type="http://schemas.openxmlformats.org/officeDocument/2006/relationships/customXml" Target="../ink/ink663.xml"/><Relationship Id="rId138" Type="http://schemas.openxmlformats.org/officeDocument/2006/relationships/customXml" Target="../ink/ink711.xml"/><Relationship Id="rId345" Type="http://schemas.openxmlformats.org/officeDocument/2006/relationships/image" Target="../media/image809.png"/><Relationship Id="rId552" Type="http://schemas.openxmlformats.org/officeDocument/2006/relationships/customXml" Target="../ink/ink918.xml"/><Relationship Id="rId997" Type="http://schemas.openxmlformats.org/officeDocument/2006/relationships/image" Target="../media/image1133.png"/><Relationship Id="rId1182" Type="http://schemas.openxmlformats.org/officeDocument/2006/relationships/customXml" Target="../ink/ink1233.xml"/><Relationship Id="rId191" Type="http://schemas.openxmlformats.org/officeDocument/2006/relationships/image" Target="../media/image733.png"/><Relationship Id="rId205" Type="http://schemas.openxmlformats.org/officeDocument/2006/relationships/image" Target="../media/image739.png"/><Relationship Id="rId412" Type="http://schemas.openxmlformats.org/officeDocument/2006/relationships/customXml" Target="../ink/ink848.xml"/><Relationship Id="rId857" Type="http://schemas.openxmlformats.org/officeDocument/2006/relationships/image" Target="../media/image1063.png"/><Relationship Id="rId1042" Type="http://schemas.openxmlformats.org/officeDocument/2006/relationships/customXml" Target="../ink/ink1163.xml"/><Relationship Id="rId289" Type="http://schemas.openxmlformats.org/officeDocument/2006/relationships/image" Target="../media/image781.png"/><Relationship Id="rId496" Type="http://schemas.openxmlformats.org/officeDocument/2006/relationships/customXml" Target="../ink/ink890.xml"/><Relationship Id="rId717" Type="http://schemas.openxmlformats.org/officeDocument/2006/relationships/image" Target="../media/image993.png"/><Relationship Id="rId924" Type="http://schemas.openxmlformats.org/officeDocument/2006/relationships/customXml" Target="../ink/ink1104.xml"/><Relationship Id="rId53" Type="http://schemas.openxmlformats.org/officeDocument/2006/relationships/image" Target="../media/image664.png"/><Relationship Id="rId149" Type="http://schemas.openxmlformats.org/officeDocument/2006/relationships/image" Target="../media/image712.png"/><Relationship Id="rId356" Type="http://schemas.openxmlformats.org/officeDocument/2006/relationships/customXml" Target="../ink/ink820.xml"/><Relationship Id="rId563" Type="http://schemas.openxmlformats.org/officeDocument/2006/relationships/image" Target="../media/image918.png"/><Relationship Id="rId770" Type="http://schemas.openxmlformats.org/officeDocument/2006/relationships/customXml" Target="../ink/ink1027.xml"/><Relationship Id="rId1193" Type="http://schemas.openxmlformats.org/officeDocument/2006/relationships/image" Target="../media/image1231.png"/><Relationship Id="rId1207" Type="http://schemas.openxmlformats.org/officeDocument/2006/relationships/image" Target="../media/image1238.png"/><Relationship Id="rId216" Type="http://schemas.openxmlformats.org/officeDocument/2006/relationships/customXml" Target="../ink/ink750.xml"/><Relationship Id="rId423" Type="http://schemas.openxmlformats.org/officeDocument/2006/relationships/image" Target="../media/image848.png"/><Relationship Id="rId868" Type="http://schemas.openxmlformats.org/officeDocument/2006/relationships/customXml" Target="../ink/ink1076.xml"/><Relationship Id="rId1053" Type="http://schemas.openxmlformats.org/officeDocument/2006/relationships/image" Target="../media/image1161.png"/><Relationship Id="rId630" Type="http://schemas.openxmlformats.org/officeDocument/2006/relationships/customXml" Target="../ink/ink957.xml"/><Relationship Id="rId728" Type="http://schemas.openxmlformats.org/officeDocument/2006/relationships/customXml" Target="../ink/ink1006.xml"/><Relationship Id="rId935" Type="http://schemas.openxmlformats.org/officeDocument/2006/relationships/image" Target="../media/image1102.png"/><Relationship Id="rId64" Type="http://schemas.openxmlformats.org/officeDocument/2006/relationships/customXml" Target="../ink/ink674.xml"/><Relationship Id="rId367" Type="http://schemas.openxmlformats.org/officeDocument/2006/relationships/image" Target="../media/image820.png"/><Relationship Id="rId574" Type="http://schemas.openxmlformats.org/officeDocument/2006/relationships/customXml" Target="../ink/ink929.xml"/><Relationship Id="rId1120" Type="http://schemas.openxmlformats.org/officeDocument/2006/relationships/customXml" Target="../ink/ink1202.xml"/><Relationship Id="rId1218" Type="http://schemas.openxmlformats.org/officeDocument/2006/relationships/customXml" Target="../ink/ink1251.xml"/><Relationship Id="rId227" Type="http://schemas.openxmlformats.org/officeDocument/2006/relationships/image" Target="../media/image750.png"/><Relationship Id="rId781" Type="http://schemas.openxmlformats.org/officeDocument/2006/relationships/image" Target="../media/image1025.png"/><Relationship Id="rId879" Type="http://schemas.openxmlformats.org/officeDocument/2006/relationships/image" Target="../media/image1074.png"/><Relationship Id="rId434" Type="http://schemas.openxmlformats.org/officeDocument/2006/relationships/customXml" Target="../ink/ink859.xml"/><Relationship Id="rId641" Type="http://schemas.openxmlformats.org/officeDocument/2006/relationships/image" Target="../media/image956.png"/><Relationship Id="rId739" Type="http://schemas.openxmlformats.org/officeDocument/2006/relationships/image" Target="../media/image1004.png"/><Relationship Id="rId1064" Type="http://schemas.openxmlformats.org/officeDocument/2006/relationships/customXml" Target="../ink/ink1174.xml"/><Relationship Id="rId280" Type="http://schemas.openxmlformats.org/officeDocument/2006/relationships/customXml" Target="../ink/ink782.xml"/><Relationship Id="rId501" Type="http://schemas.openxmlformats.org/officeDocument/2006/relationships/image" Target="../media/image887.png"/><Relationship Id="rId946" Type="http://schemas.openxmlformats.org/officeDocument/2006/relationships/customXml" Target="../ink/ink1115.xml"/><Relationship Id="rId1131" Type="http://schemas.openxmlformats.org/officeDocument/2006/relationships/image" Target="../media/image1200.png"/><Relationship Id="rId1229" Type="http://schemas.openxmlformats.org/officeDocument/2006/relationships/image" Target="../media/image1249.png"/><Relationship Id="rId75" Type="http://schemas.openxmlformats.org/officeDocument/2006/relationships/image" Target="../media/image675.png"/><Relationship Id="rId140" Type="http://schemas.openxmlformats.org/officeDocument/2006/relationships/customXml" Target="../ink/ink712.xml"/><Relationship Id="rId378" Type="http://schemas.openxmlformats.org/officeDocument/2006/relationships/customXml" Target="../ink/ink831.xml"/><Relationship Id="rId585" Type="http://schemas.openxmlformats.org/officeDocument/2006/relationships/image" Target="../media/image76.png"/><Relationship Id="rId792" Type="http://schemas.openxmlformats.org/officeDocument/2006/relationships/customXml" Target="../ink/ink1038.xml"/><Relationship Id="rId806" Type="http://schemas.openxmlformats.org/officeDocument/2006/relationships/customXml" Target="../ink/ink1045.xml"/><Relationship Id="rId6" Type="http://schemas.openxmlformats.org/officeDocument/2006/relationships/customXml" Target="../ink/ink645.xml"/><Relationship Id="rId238" Type="http://schemas.openxmlformats.org/officeDocument/2006/relationships/customXml" Target="../ink/ink761.xml"/><Relationship Id="rId445" Type="http://schemas.openxmlformats.org/officeDocument/2006/relationships/image" Target="../media/image859.png"/><Relationship Id="rId652" Type="http://schemas.openxmlformats.org/officeDocument/2006/relationships/customXml" Target="../ink/ink968.xml"/><Relationship Id="rId1075" Type="http://schemas.openxmlformats.org/officeDocument/2006/relationships/image" Target="../media/image1172.png"/><Relationship Id="rId291" Type="http://schemas.openxmlformats.org/officeDocument/2006/relationships/image" Target="../media/image782.png"/><Relationship Id="rId305" Type="http://schemas.openxmlformats.org/officeDocument/2006/relationships/image" Target="../media/image789.png"/><Relationship Id="rId512" Type="http://schemas.openxmlformats.org/officeDocument/2006/relationships/customXml" Target="../ink/ink898.xml"/><Relationship Id="rId957" Type="http://schemas.openxmlformats.org/officeDocument/2006/relationships/image" Target="../media/image1113.png"/><Relationship Id="rId1142" Type="http://schemas.openxmlformats.org/officeDocument/2006/relationships/customXml" Target="../ink/ink1213.xml"/><Relationship Id="rId86" Type="http://schemas.openxmlformats.org/officeDocument/2006/relationships/customXml" Target="../ink/ink685.xml"/><Relationship Id="rId151" Type="http://schemas.openxmlformats.org/officeDocument/2006/relationships/image" Target="../media/image713.png"/><Relationship Id="rId389" Type="http://schemas.openxmlformats.org/officeDocument/2006/relationships/image" Target="../media/image831.png"/><Relationship Id="rId596" Type="http://schemas.openxmlformats.org/officeDocument/2006/relationships/customXml" Target="../ink/ink940.xml"/><Relationship Id="rId817" Type="http://schemas.openxmlformats.org/officeDocument/2006/relationships/image" Target="../media/image1043.png"/><Relationship Id="rId1002" Type="http://schemas.openxmlformats.org/officeDocument/2006/relationships/customXml" Target="../ink/ink1143.xml"/><Relationship Id="rId249" Type="http://schemas.openxmlformats.org/officeDocument/2006/relationships/image" Target="../media/image761.png"/><Relationship Id="rId456" Type="http://schemas.openxmlformats.org/officeDocument/2006/relationships/customXml" Target="../ink/ink870.xml"/><Relationship Id="rId663" Type="http://schemas.openxmlformats.org/officeDocument/2006/relationships/image" Target="../media/image967.png"/><Relationship Id="rId870" Type="http://schemas.openxmlformats.org/officeDocument/2006/relationships/customXml" Target="../ink/ink1077.xml"/><Relationship Id="rId1086" Type="http://schemas.openxmlformats.org/officeDocument/2006/relationships/customXml" Target="../ink/ink1185.xml"/><Relationship Id="rId13" Type="http://schemas.openxmlformats.org/officeDocument/2006/relationships/image" Target="../media/image644.png"/><Relationship Id="rId109" Type="http://schemas.openxmlformats.org/officeDocument/2006/relationships/image" Target="../media/image692.png"/><Relationship Id="rId316" Type="http://schemas.openxmlformats.org/officeDocument/2006/relationships/customXml" Target="../ink/ink800.xml"/><Relationship Id="rId523" Type="http://schemas.openxmlformats.org/officeDocument/2006/relationships/image" Target="../media/image898.png"/><Relationship Id="rId968" Type="http://schemas.openxmlformats.org/officeDocument/2006/relationships/customXml" Target="../ink/ink1126.xml"/><Relationship Id="rId1153" Type="http://schemas.openxmlformats.org/officeDocument/2006/relationships/image" Target="../media/image1211.png"/><Relationship Id="rId97" Type="http://schemas.openxmlformats.org/officeDocument/2006/relationships/image" Target="../media/image686.png"/><Relationship Id="rId730" Type="http://schemas.openxmlformats.org/officeDocument/2006/relationships/customXml" Target="../ink/ink1007.xml"/><Relationship Id="rId828" Type="http://schemas.openxmlformats.org/officeDocument/2006/relationships/customXml" Target="../ink/ink1056.xml"/><Relationship Id="rId1013" Type="http://schemas.openxmlformats.org/officeDocument/2006/relationships/image" Target="../media/image1141.png"/><Relationship Id="rId162" Type="http://schemas.openxmlformats.org/officeDocument/2006/relationships/customXml" Target="../ink/ink723.xml"/><Relationship Id="rId467" Type="http://schemas.openxmlformats.org/officeDocument/2006/relationships/image" Target="../media/image870.png"/><Relationship Id="rId1097" Type="http://schemas.openxmlformats.org/officeDocument/2006/relationships/image" Target="../media/image1183.png"/><Relationship Id="rId1220" Type="http://schemas.openxmlformats.org/officeDocument/2006/relationships/customXml" Target="../ink/ink1252.xml"/><Relationship Id="rId674" Type="http://schemas.openxmlformats.org/officeDocument/2006/relationships/customXml" Target="../ink/ink979.xml"/><Relationship Id="rId881" Type="http://schemas.openxmlformats.org/officeDocument/2006/relationships/image" Target="../media/image1075.png"/><Relationship Id="rId979" Type="http://schemas.openxmlformats.org/officeDocument/2006/relationships/image" Target="../media/image1124.png"/><Relationship Id="rId24" Type="http://schemas.openxmlformats.org/officeDocument/2006/relationships/customXml" Target="../ink/ink654.xml"/><Relationship Id="rId327" Type="http://schemas.openxmlformats.org/officeDocument/2006/relationships/image" Target="../media/image800.png"/><Relationship Id="rId534" Type="http://schemas.openxmlformats.org/officeDocument/2006/relationships/customXml" Target="../ink/ink909.xml"/><Relationship Id="rId741" Type="http://schemas.openxmlformats.org/officeDocument/2006/relationships/image" Target="../media/image1005.png"/><Relationship Id="rId839" Type="http://schemas.openxmlformats.org/officeDocument/2006/relationships/image" Target="../media/image1054.png"/><Relationship Id="rId1164" Type="http://schemas.openxmlformats.org/officeDocument/2006/relationships/customXml" Target="../ink/ink1224.xml"/><Relationship Id="rId173" Type="http://schemas.openxmlformats.org/officeDocument/2006/relationships/image" Target="../media/image724.png"/><Relationship Id="rId380" Type="http://schemas.openxmlformats.org/officeDocument/2006/relationships/customXml" Target="../ink/ink832.xml"/><Relationship Id="rId601" Type="http://schemas.openxmlformats.org/officeDocument/2006/relationships/image" Target="../media/image936.png"/><Relationship Id="rId1024" Type="http://schemas.openxmlformats.org/officeDocument/2006/relationships/customXml" Target="../ink/ink1154.xml"/><Relationship Id="rId1231" Type="http://schemas.openxmlformats.org/officeDocument/2006/relationships/image" Target="../media/image1250.png"/><Relationship Id="rId240" Type="http://schemas.openxmlformats.org/officeDocument/2006/relationships/customXml" Target="../ink/ink762.xml"/><Relationship Id="rId478" Type="http://schemas.openxmlformats.org/officeDocument/2006/relationships/customXml" Target="../ink/ink881.xml"/><Relationship Id="rId685" Type="http://schemas.openxmlformats.org/officeDocument/2006/relationships/image" Target="../media/image978.png"/><Relationship Id="rId892" Type="http://schemas.openxmlformats.org/officeDocument/2006/relationships/customXml" Target="../ink/ink1088.xml"/><Relationship Id="rId906" Type="http://schemas.openxmlformats.org/officeDocument/2006/relationships/customXml" Target="../ink/ink1095.xml"/><Relationship Id="rId35" Type="http://schemas.openxmlformats.org/officeDocument/2006/relationships/image" Target="../media/image655.png"/><Relationship Id="rId100" Type="http://schemas.openxmlformats.org/officeDocument/2006/relationships/customXml" Target="../ink/ink692.xml"/><Relationship Id="rId338" Type="http://schemas.openxmlformats.org/officeDocument/2006/relationships/customXml" Target="../ink/ink811.xml"/><Relationship Id="rId545" Type="http://schemas.openxmlformats.org/officeDocument/2006/relationships/image" Target="../media/image909.png"/><Relationship Id="rId752" Type="http://schemas.openxmlformats.org/officeDocument/2006/relationships/customXml" Target="../ink/ink1018.xml"/><Relationship Id="rId1175" Type="http://schemas.openxmlformats.org/officeDocument/2006/relationships/image" Target="../media/image1222.png"/><Relationship Id="rId184" Type="http://schemas.openxmlformats.org/officeDocument/2006/relationships/customXml" Target="../ink/ink734.xml"/><Relationship Id="rId391" Type="http://schemas.openxmlformats.org/officeDocument/2006/relationships/image" Target="../media/image832.png"/><Relationship Id="rId405" Type="http://schemas.openxmlformats.org/officeDocument/2006/relationships/image" Target="../media/image839.png"/><Relationship Id="rId612" Type="http://schemas.openxmlformats.org/officeDocument/2006/relationships/customXml" Target="../ink/ink948.xml"/><Relationship Id="rId1035" Type="http://schemas.openxmlformats.org/officeDocument/2006/relationships/image" Target="../media/image1152.png"/><Relationship Id="rId1242" Type="http://schemas.openxmlformats.org/officeDocument/2006/relationships/customXml" Target="../ink/ink1263.xml"/><Relationship Id="rId251" Type="http://schemas.openxmlformats.org/officeDocument/2006/relationships/image" Target="../media/image762.png"/><Relationship Id="rId489" Type="http://schemas.openxmlformats.org/officeDocument/2006/relationships/image" Target="../media/image881.png"/><Relationship Id="rId696" Type="http://schemas.openxmlformats.org/officeDocument/2006/relationships/customXml" Target="../ink/ink990.xml"/><Relationship Id="rId917" Type="http://schemas.openxmlformats.org/officeDocument/2006/relationships/image" Target="../media/image1093.png"/><Relationship Id="rId1102" Type="http://schemas.openxmlformats.org/officeDocument/2006/relationships/customXml" Target="../ink/ink1193.xml"/><Relationship Id="rId46" Type="http://schemas.openxmlformats.org/officeDocument/2006/relationships/customXml" Target="../ink/ink665.xml"/><Relationship Id="rId349" Type="http://schemas.openxmlformats.org/officeDocument/2006/relationships/image" Target="../media/image811.png"/><Relationship Id="rId556" Type="http://schemas.openxmlformats.org/officeDocument/2006/relationships/customXml" Target="../ink/ink920.xml"/><Relationship Id="rId763" Type="http://schemas.openxmlformats.org/officeDocument/2006/relationships/image" Target="../media/image1016.png"/><Relationship Id="rId1186" Type="http://schemas.openxmlformats.org/officeDocument/2006/relationships/customXml" Target="../ink/ink1235.xml"/><Relationship Id="rId111" Type="http://schemas.openxmlformats.org/officeDocument/2006/relationships/image" Target="../media/image693.png"/><Relationship Id="rId195" Type="http://schemas.openxmlformats.org/officeDocument/2006/relationships/image" Target="../media/image734.png"/><Relationship Id="rId209" Type="http://schemas.openxmlformats.org/officeDocument/2006/relationships/image" Target="../media/image741.png"/><Relationship Id="rId416" Type="http://schemas.openxmlformats.org/officeDocument/2006/relationships/customXml" Target="../ink/ink850.xml"/><Relationship Id="rId970" Type="http://schemas.openxmlformats.org/officeDocument/2006/relationships/customXml" Target="../ink/ink1127.xml"/><Relationship Id="rId1046" Type="http://schemas.openxmlformats.org/officeDocument/2006/relationships/customXml" Target="../ink/ink1165.xml"/><Relationship Id="rId623" Type="http://schemas.openxmlformats.org/officeDocument/2006/relationships/image" Target="../media/image947.png"/><Relationship Id="rId830" Type="http://schemas.openxmlformats.org/officeDocument/2006/relationships/customXml" Target="../ink/ink1057.xml"/><Relationship Id="rId928" Type="http://schemas.openxmlformats.org/officeDocument/2006/relationships/customXml" Target="../ink/ink1106.xml"/><Relationship Id="rId57" Type="http://schemas.openxmlformats.org/officeDocument/2006/relationships/image" Target="../media/image666.png"/><Relationship Id="rId262" Type="http://schemas.openxmlformats.org/officeDocument/2006/relationships/customXml" Target="../ink/ink773.xml"/><Relationship Id="rId567" Type="http://schemas.openxmlformats.org/officeDocument/2006/relationships/image" Target="../media/image920.png"/><Relationship Id="rId1113" Type="http://schemas.openxmlformats.org/officeDocument/2006/relationships/image" Target="../media/image1191.png"/><Relationship Id="rId1197" Type="http://schemas.openxmlformats.org/officeDocument/2006/relationships/image" Target="../media/image1233.png"/><Relationship Id="rId122" Type="http://schemas.openxmlformats.org/officeDocument/2006/relationships/customXml" Target="../ink/ink703.xml"/><Relationship Id="rId774" Type="http://schemas.openxmlformats.org/officeDocument/2006/relationships/customXml" Target="../ink/ink1029.xml"/><Relationship Id="rId981" Type="http://schemas.openxmlformats.org/officeDocument/2006/relationships/image" Target="../media/image1125.png"/><Relationship Id="rId1057" Type="http://schemas.openxmlformats.org/officeDocument/2006/relationships/image" Target="../media/image1163.png"/><Relationship Id="rId427" Type="http://schemas.openxmlformats.org/officeDocument/2006/relationships/image" Target="../media/image850.png"/><Relationship Id="rId634" Type="http://schemas.openxmlformats.org/officeDocument/2006/relationships/customXml" Target="../ink/ink959.xml"/><Relationship Id="rId841" Type="http://schemas.openxmlformats.org/officeDocument/2006/relationships/image" Target="../media/image1055.png"/><Relationship Id="rId273" Type="http://schemas.openxmlformats.org/officeDocument/2006/relationships/image" Target="../media/image773.png"/><Relationship Id="rId480" Type="http://schemas.openxmlformats.org/officeDocument/2006/relationships/customXml" Target="../ink/ink882.xml"/><Relationship Id="rId701" Type="http://schemas.openxmlformats.org/officeDocument/2006/relationships/image" Target="../media/image985.png"/><Relationship Id="rId939" Type="http://schemas.openxmlformats.org/officeDocument/2006/relationships/image" Target="../media/image1104.png"/><Relationship Id="rId1124" Type="http://schemas.openxmlformats.org/officeDocument/2006/relationships/customXml" Target="../ink/ink1204.xml"/><Relationship Id="rId68" Type="http://schemas.openxmlformats.org/officeDocument/2006/relationships/customXml" Target="../ink/ink676.xml"/><Relationship Id="rId133" Type="http://schemas.openxmlformats.org/officeDocument/2006/relationships/image" Target="../media/image704.png"/><Relationship Id="rId340" Type="http://schemas.openxmlformats.org/officeDocument/2006/relationships/customXml" Target="../ink/ink812.xml"/><Relationship Id="rId578" Type="http://schemas.openxmlformats.org/officeDocument/2006/relationships/customXml" Target="../ink/ink931.xml"/><Relationship Id="rId785" Type="http://schemas.openxmlformats.org/officeDocument/2006/relationships/image" Target="../media/image1027.png"/><Relationship Id="rId992" Type="http://schemas.openxmlformats.org/officeDocument/2006/relationships/customXml" Target="../ink/ink1138.xml"/><Relationship Id="rId200" Type="http://schemas.openxmlformats.org/officeDocument/2006/relationships/customXml" Target="../ink/ink742.xml"/><Relationship Id="rId438" Type="http://schemas.openxmlformats.org/officeDocument/2006/relationships/customXml" Target="../ink/ink861.xml"/><Relationship Id="rId645" Type="http://schemas.openxmlformats.org/officeDocument/2006/relationships/image" Target="../media/image958.png"/><Relationship Id="rId852" Type="http://schemas.openxmlformats.org/officeDocument/2006/relationships/customXml" Target="../ink/ink1068.xml"/><Relationship Id="rId1068" Type="http://schemas.openxmlformats.org/officeDocument/2006/relationships/customXml" Target="../ink/ink1176.xml"/><Relationship Id="rId284" Type="http://schemas.openxmlformats.org/officeDocument/2006/relationships/customXml" Target="../ink/ink784.xml"/><Relationship Id="rId491" Type="http://schemas.openxmlformats.org/officeDocument/2006/relationships/image" Target="../media/image882.png"/><Relationship Id="rId505" Type="http://schemas.openxmlformats.org/officeDocument/2006/relationships/image" Target="../media/image889.png"/><Relationship Id="rId712" Type="http://schemas.openxmlformats.org/officeDocument/2006/relationships/customXml" Target="../ink/ink998.xml"/><Relationship Id="rId1135" Type="http://schemas.openxmlformats.org/officeDocument/2006/relationships/image" Target="../media/image1202.png"/><Relationship Id="rId79" Type="http://schemas.openxmlformats.org/officeDocument/2006/relationships/image" Target="../media/image677.png"/><Relationship Id="rId144" Type="http://schemas.openxmlformats.org/officeDocument/2006/relationships/customXml" Target="../ink/ink714.xml"/><Relationship Id="rId589" Type="http://schemas.openxmlformats.org/officeDocument/2006/relationships/image" Target="../media/image930.png"/><Relationship Id="rId796" Type="http://schemas.openxmlformats.org/officeDocument/2006/relationships/customXml" Target="../ink/ink1040.xml"/><Relationship Id="rId1202" Type="http://schemas.openxmlformats.org/officeDocument/2006/relationships/customXml" Target="../ink/ink1243.xml"/><Relationship Id="rId351" Type="http://schemas.openxmlformats.org/officeDocument/2006/relationships/image" Target="../media/image812.png"/><Relationship Id="rId449" Type="http://schemas.openxmlformats.org/officeDocument/2006/relationships/image" Target="../media/image861.png"/><Relationship Id="rId656" Type="http://schemas.openxmlformats.org/officeDocument/2006/relationships/customXml" Target="../ink/ink970.xml"/><Relationship Id="rId863" Type="http://schemas.openxmlformats.org/officeDocument/2006/relationships/image" Target="../media/image1066.png"/><Relationship Id="rId1079" Type="http://schemas.openxmlformats.org/officeDocument/2006/relationships/image" Target="../media/image1174.png"/><Relationship Id="rId211" Type="http://schemas.openxmlformats.org/officeDocument/2006/relationships/image" Target="../media/image742.png"/><Relationship Id="rId295" Type="http://schemas.openxmlformats.org/officeDocument/2006/relationships/image" Target="../media/image784.png"/><Relationship Id="rId309" Type="http://schemas.openxmlformats.org/officeDocument/2006/relationships/image" Target="../media/image791.png"/><Relationship Id="rId516" Type="http://schemas.openxmlformats.org/officeDocument/2006/relationships/customXml" Target="../ink/ink900.xml"/><Relationship Id="rId1146" Type="http://schemas.openxmlformats.org/officeDocument/2006/relationships/customXml" Target="../ink/ink1215.xml"/><Relationship Id="rId723" Type="http://schemas.openxmlformats.org/officeDocument/2006/relationships/image" Target="../media/image996.png"/><Relationship Id="rId930" Type="http://schemas.openxmlformats.org/officeDocument/2006/relationships/customXml" Target="../ink/ink1107.xml"/><Relationship Id="rId1006" Type="http://schemas.openxmlformats.org/officeDocument/2006/relationships/customXml" Target="../ink/ink1145.xml"/><Relationship Id="rId155" Type="http://schemas.openxmlformats.org/officeDocument/2006/relationships/image" Target="../media/image715.png"/><Relationship Id="rId362" Type="http://schemas.openxmlformats.org/officeDocument/2006/relationships/customXml" Target="../ink/ink823.xml"/><Relationship Id="rId1213" Type="http://schemas.openxmlformats.org/officeDocument/2006/relationships/image" Target="../media/image1241.png"/><Relationship Id="rId222" Type="http://schemas.openxmlformats.org/officeDocument/2006/relationships/customXml" Target="../ink/ink753.xml"/><Relationship Id="rId667" Type="http://schemas.openxmlformats.org/officeDocument/2006/relationships/image" Target="../media/image969.png"/><Relationship Id="rId874" Type="http://schemas.openxmlformats.org/officeDocument/2006/relationships/customXml" Target="../ink/ink1079.xml"/><Relationship Id="rId17" Type="http://schemas.openxmlformats.org/officeDocument/2006/relationships/image" Target="../media/image646.png"/><Relationship Id="rId527" Type="http://schemas.openxmlformats.org/officeDocument/2006/relationships/image" Target="../media/image900.png"/><Relationship Id="rId734" Type="http://schemas.openxmlformats.org/officeDocument/2006/relationships/customXml" Target="../ink/ink1009.xml"/><Relationship Id="rId941" Type="http://schemas.openxmlformats.org/officeDocument/2006/relationships/image" Target="../media/image1105.png"/><Relationship Id="rId1157" Type="http://schemas.openxmlformats.org/officeDocument/2006/relationships/image" Target="../media/image1213.png"/><Relationship Id="rId70" Type="http://schemas.openxmlformats.org/officeDocument/2006/relationships/customXml" Target="../ink/ink677.xml"/><Relationship Id="rId166" Type="http://schemas.openxmlformats.org/officeDocument/2006/relationships/customXml" Target="../ink/ink725.xml"/><Relationship Id="rId373" Type="http://schemas.openxmlformats.org/officeDocument/2006/relationships/image" Target="../media/image823.png"/><Relationship Id="rId580" Type="http://schemas.openxmlformats.org/officeDocument/2006/relationships/customXml" Target="../ink/ink932.xml"/><Relationship Id="rId801" Type="http://schemas.openxmlformats.org/officeDocument/2006/relationships/image" Target="../media/image1035.png"/><Relationship Id="rId1017" Type="http://schemas.openxmlformats.org/officeDocument/2006/relationships/image" Target="../media/image1143.png"/><Relationship Id="rId1224" Type="http://schemas.openxmlformats.org/officeDocument/2006/relationships/customXml" Target="../ink/ink1254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753.png"/><Relationship Id="rId440" Type="http://schemas.openxmlformats.org/officeDocument/2006/relationships/customXml" Target="../ink/ink862.xml"/><Relationship Id="rId678" Type="http://schemas.openxmlformats.org/officeDocument/2006/relationships/customXml" Target="../ink/ink981.xml"/><Relationship Id="rId885" Type="http://schemas.openxmlformats.org/officeDocument/2006/relationships/image" Target="../media/image1077.png"/><Relationship Id="rId1070" Type="http://schemas.openxmlformats.org/officeDocument/2006/relationships/customXml" Target="../ink/ink1177.xml"/><Relationship Id="rId28" Type="http://schemas.openxmlformats.org/officeDocument/2006/relationships/customXml" Target="../ink/ink656.xml"/><Relationship Id="rId300" Type="http://schemas.openxmlformats.org/officeDocument/2006/relationships/customXml" Target="../ink/ink792.xml"/><Relationship Id="rId538" Type="http://schemas.openxmlformats.org/officeDocument/2006/relationships/customXml" Target="../ink/ink911.xml"/><Relationship Id="rId745" Type="http://schemas.openxmlformats.org/officeDocument/2006/relationships/image" Target="../media/image1007.png"/><Relationship Id="rId952" Type="http://schemas.openxmlformats.org/officeDocument/2006/relationships/customXml" Target="../ink/ink1118.xml"/><Relationship Id="rId1168" Type="http://schemas.openxmlformats.org/officeDocument/2006/relationships/customXml" Target="../ink/ink1226.xml"/><Relationship Id="rId81" Type="http://schemas.openxmlformats.org/officeDocument/2006/relationships/image" Target="../media/image678.png"/><Relationship Id="rId177" Type="http://schemas.openxmlformats.org/officeDocument/2006/relationships/image" Target="../media/image726.png"/><Relationship Id="rId384" Type="http://schemas.openxmlformats.org/officeDocument/2006/relationships/customXml" Target="../ink/ink834.xml"/><Relationship Id="rId591" Type="http://schemas.openxmlformats.org/officeDocument/2006/relationships/image" Target="../media/image931.png"/><Relationship Id="rId605" Type="http://schemas.openxmlformats.org/officeDocument/2006/relationships/image" Target="../media/image938.png"/><Relationship Id="rId812" Type="http://schemas.openxmlformats.org/officeDocument/2006/relationships/customXml" Target="../ink/ink1048.xml"/><Relationship Id="rId1028" Type="http://schemas.openxmlformats.org/officeDocument/2006/relationships/customXml" Target="../ink/ink1156.xml"/><Relationship Id="rId1235" Type="http://schemas.openxmlformats.org/officeDocument/2006/relationships/image" Target="../media/image1252.png"/><Relationship Id="rId244" Type="http://schemas.openxmlformats.org/officeDocument/2006/relationships/customXml" Target="../ink/ink764.xml"/><Relationship Id="rId689" Type="http://schemas.openxmlformats.org/officeDocument/2006/relationships/image" Target="../media/image980.png"/><Relationship Id="rId896" Type="http://schemas.openxmlformats.org/officeDocument/2006/relationships/customXml" Target="../ink/ink1090.xml"/><Relationship Id="rId1081" Type="http://schemas.openxmlformats.org/officeDocument/2006/relationships/image" Target="../media/image1175.png"/><Relationship Id="rId39" Type="http://schemas.openxmlformats.org/officeDocument/2006/relationships/image" Target="../media/image657.png"/><Relationship Id="rId451" Type="http://schemas.openxmlformats.org/officeDocument/2006/relationships/image" Target="../media/image862.png"/><Relationship Id="rId549" Type="http://schemas.openxmlformats.org/officeDocument/2006/relationships/image" Target="../media/image911.png"/><Relationship Id="rId756" Type="http://schemas.openxmlformats.org/officeDocument/2006/relationships/customXml" Target="../ink/ink1020.xml"/><Relationship Id="rId1179" Type="http://schemas.openxmlformats.org/officeDocument/2006/relationships/image" Target="../media/image1224.png"/><Relationship Id="rId104" Type="http://schemas.openxmlformats.org/officeDocument/2006/relationships/customXml" Target="../ink/ink694.xml"/><Relationship Id="rId188" Type="http://schemas.openxmlformats.org/officeDocument/2006/relationships/customXml" Target="../ink/ink736.xml"/><Relationship Id="rId311" Type="http://schemas.openxmlformats.org/officeDocument/2006/relationships/image" Target="../media/image792.png"/><Relationship Id="rId395" Type="http://schemas.openxmlformats.org/officeDocument/2006/relationships/image" Target="../media/image834.png"/><Relationship Id="rId409" Type="http://schemas.openxmlformats.org/officeDocument/2006/relationships/image" Target="../media/image841.png"/><Relationship Id="rId963" Type="http://schemas.openxmlformats.org/officeDocument/2006/relationships/image" Target="../media/image1116.png"/><Relationship Id="rId1039" Type="http://schemas.openxmlformats.org/officeDocument/2006/relationships/image" Target="../media/image1154.png"/><Relationship Id="rId1246" Type="http://schemas.openxmlformats.org/officeDocument/2006/relationships/image" Target="../media/image1257.png"/><Relationship Id="rId92" Type="http://schemas.openxmlformats.org/officeDocument/2006/relationships/customXml" Target="../ink/ink688.xml"/><Relationship Id="rId616" Type="http://schemas.openxmlformats.org/officeDocument/2006/relationships/customXml" Target="../ink/ink950.xml"/><Relationship Id="rId823" Type="http://schemas.openxmlformats.org/officeDocument/2006/relationships/image" Target="../media/image1046.png"/><Relationship Id="rId255" Type="http://schemas.openxmlformats.org/officeDocument/2006/relationships/image" Target="../media/image764.png"/><Relationship Id="rId462" Type="http://schemas.openxmlformats.org/officeDocument/2006/relationships/customXml" Target="../ink/ink873.xml"/><Relationship Id="rId1092" Type="http://schemas.openxmlformats.org/officeDocument/2006/relationships/customXml" Target="../ink/ink1188.xml"/><Relationship Id="rId1106" Type="http://schemas.openxmlformats.org/officeDocument/2006/relationships/customXml" Target="../ink/ink1195.xml"/><Relationship Id="rId115" Type="http://schemas.openxmlformats.org/officeDocument/2006/relationships/image" Target="../media/image695.png"/><Relationship Id="rId322" Type="http://schemas.openxmlformats.org/officeDocument/2006/relationships/customXml" Target="../ink/ink803.xml"/><Relationship Id="rId767" Type="http://schemas.openxmlformats.org/officeDocument/2006/relationships/image" Target="../media/image1018.png"/><Relationship Id="rId974" Type="http://schemas.openxmlformats.org/officeDocument/2006/relationships/customXml" Target="../ink/ink1129.xml"/><Relationship Id="rId199" Type="http://schemas.openxmlformats.org/officeDocument/2006/relationships/image" Target="../media/image736.png"/><Relationship Id="rId627" Type="http://schemas.openxmlformats.org/officeDocument/2006/relationships/image" Target="../media/image949.png"/><Relationship Id="rId834" Type="http://schemas.openxmlformats.org/officeDocument/2006/relationships/customXml" Target="../ink/ink1059.xml"/><Relationship Id="rId266" Type="http://schemas.openxmlformats.org/officeDocument/2006/relationships/customXml" Target="../ink/ink775.xml"/><Relationship Id="rId473" Type="http://schemas.openxmlformats.org/officeDocument/2006/relationships/image" Target="../media/image873.png"/><Relationship Id="rId680" Type="http://schemas.openxmlformats.org/officeDocument/2006/relationships/customXml" Target="../ink/ink982.xml"/><Relationship Id="rId901" Type="http://schemas.openxmlformats.org/officeDocument/2006/relationships/image" Target="../media/image1085.png"/><Relationship Id="rId1117" Type="http://schemas.openxmlformats.org/officeDocument/2006/relationships/image" Target="../media/image1193.png"/><Relationship Id="rId30" Type="http://schemas.openxmlformats.org/officeDocument/2006/relationships/customXml" Target="../ink/ink657.xml"/><Relationship Id="rId126" Type="http://schemas.openxmlformats.org/officeDocument/2006/relationships/customXml" Target="../ink/ink705.xml"/><Relationship Id="rId333" Type="http://schemas.openxmlformats.org/officeDocument/2006/relationships/image" Target="../media/image803.png"/><Relationship Id="rId540" Type="http://schemas.openxmlformats.org/officeDocument/2006/relationships/customXml" Target="../ink/ink912.xml"/><Relationship Id="rId778" Type="http://schemas.openxmlformats.org/officeDocument/2006/relationships/customXml" Target="../ink/ink1031.xml"/><Relationship Id="rId985" Type="http://schemas.openxmlformats.org/officeDocument/2006/relationships/image" Target="../media/image1127.png"/><Relationship Id="rId1170" Type="http://schemas.openxmlformats.org/officeDocument/2006/relationships/customXml" Target="../ink/ink1227.xml"/><Relationship Id="rId638" Type="http://schemas.openxmlformats.org/officeDocument/2006/relationships/customXml" Target="../ink/ink961.xml"/><Relationship Id="rId845" Type="http://schemas.openxmlformats.org/officeDocument/2006/relationships/image" Target="../media/image1057.png"/><Relationship Id="rId1030" Type="http://schemas.openxmlformats.org/officeDocument/2006/relationships/customXml" Target="../ink/ink1157.xml"/><Relationship Id="rId277" Type="http://schemas.openxmlformats.org/officeDocument/2006/relationships/image" Target="../media/image775.png"/><Relationship Id="rId400" Type="http://schemas.openxmlformats.org/officeDocument/2006/relationships/customXml" Target="../ink/ink842.xml"/><Relationship Id="rId484" Type="http://schemas.openxmlformats.org/officeDocument/2006/relationships/customXml" Target="../ink/ink884.xml"/><Relationship Id="rId705" Type="http://schemas.openxmlformats.org/officeDocument/2006/relationships/image" Target="../media/image987.png"/><Relationship Id="rId1128" Type="http://schemas.openxmlformats.org/officeDocument/2006/relationships/customXml" Target="../ink/ink1206.xml"/><Relationship Id="rId137" Type="http://schemas.openxmlformats.org/officeDocument/2006/relationships/image" Target="../media/image706.png"/><Relationship Id="rId344" Type="http://schemas.openxmlformats.org/officeDocument/2006/relationships/customXml" Target="../ink/ink814.xml"/><Relationship Id="rId691" Type="http://schemas.openxmlformats.org/officeDocument/2006/relationships/image" Target="../media/image981.png"/><Relationship Id="rId789" Type="http://schemas.openxmlformats.org/officeDocument/2006/relationships/image" Target="../media/image1029.png"/><Relationship Id="rId912" Type="http://schemas.openxmlformats.org/officeDocument/2006/relationships/customXml" Target="../ink/ink1098.xml"/><Relationship Id="rId996" Type="http://schemas.openxmlformats.org/officeDocument/2006/relationships/customXml" Target="../ink/ink1140.xml"/><Relationship Id="rId41" Type="http://schemas.openxmlformats.org/officeDocument/2006/relationships/image" Target="../media/image658.png"/><Relationship Id="rId551" Type="http://schemas.openxmlformats.org/officeDocument/2006/relationships/image" Target="../media/image912.png"/><Relationship Id="rId649" Type="http://schemas.openxmlformats.org/officeDocument/2006/relationships/image" Target="../media/image960.png"/><Relationship Id="rId856" Type="http://schemas.openxmlformats.org/officeDocument/2006/relationships/customXml" Target="../ink/ink1070.xml"/><Relationship Id="rId1181" Type="http://schemas.openxmlformats.org/officeDocument/2006/relationships/image" Target="../media/image1225.png"/><Relationship Id="rId190" Type="http://schemas.openxmlformats.org/officeDocument/2006/relationships/customXml" Target="../ink/ink737.xml"/><Relationship Id="rId204" Type="http://schemas.openxmlformats.org/officeDocument/2006/relationships/customXml" Target="../ink/ink744.xml"/><Relationship Id="rId288" Type="http://schemas.openxmlformats.org/officeDocument/2006/relationships/customXml" Target="../ink/ink786.xml"/><Relationship Id="rId411" Type="http://schemas.openxmlformats.org/officeDocument/2006/relationships/image" Target="../media/image842.png"/><Relationship Id="rId509" Type="http://schemas.openxmlformats.org/officeDocument/2006/relationships/image" Target="../media/image891.png"/><Relationship Id="rId1041" Type="http://schemas.openxmlformats.org/officeDocument/2006/relationships/image" Target="../media/image1155.png"/><Relationship Id="rId1139" Type="http://schemas.openxmlformats.org/officeDocument/2006/relationships/image" Target="../media/image1204.png"/><Relationship Id="rId495" Type="http://schemas.openxmlformats.org/officeDocument/2006/relationships/image" Target="../media/image884.png"/><Relationship Id="rId716" Type="http://schemas.openxmlformats.org/officeDocument/2006/relationships/customXml" Target="../ink/ink1000.xml"/><Relationship Id="rId923" Type="http://schemas.openxmlformats.org/officeDocument/2006/relationships/image" Target="../media/image1096.png"/><Relationship Id="rId52" Type="http://schemas.openxmlformats.org/officeDocument/2006/relationships/customXml" Target="../ink/ink668.xml"/><Relationship Id="rId148" Type="http://schemas.openxmlformats.org/officeDocument/2006/relationships/customXml" Target="../ink/ink716.xml"/><Relationship Id="rId355" Type="http://schemas.openxmlformats.org/officeDocument/2006/relationships/image" Target="../media/image814.png"/><Relationship Id="rId562" Type="http://schemas.openxmlformats.org/officeDocument/2006/relationships/customXml" Target="../ink/ink923.xml"/><Relationship Id="rId1192" Type="http://schemas.openxmlformats.org/officeDocument/2006/relationships/customXml" Target="../ink/ink1238.xml"/><Relationship Id="rId1206" Type="http://schemas.openxmlformats.org/officeDocument/2006/relationships/customXml" Target="../ink/ink1245.xml"/><Relationship Id="rId215" Type="http://schemas.openxmlformats.org/officeDocument/2006/relationships/image" Target="../media/image744.png"/><Relationship Id="rId422" Type="http://schemas.openxmlformats.org/officeDocument/2006/relationships/customXml" Target="../ink/ink853.xml"/><Relationship Id="rId867" Type="http://schemas.openxmlformats.org/officeDocument/2006/relationships/image" Target="../media/image1068.png"/><Relationship Id="rId1052" Type="http://schemas.openxmlformats.org/officeDocument/2006/relationships/customXml" Target="../ink/ink1168.xml"/><Relationship Id="rId299" Type="http://schemas.openxmlformats.org/officeDocument/2006/relationships/image" Target="../media/image786.png"/><Relationship Id="rId727" Type="http://schemas.openxmlformats.org/officeDocument/2006/relationships/image" Target="../media/image998.png"/><Relationship Id="rId934" Type="http://schemas.openxmlformats.org/officeDocument/2006/relationships/customXml" Target="../ink/ink1109.xml"/><Relationship Id="rId63" Type="http://schemas.openxmlformats.org/officeDocument/2006/relationships/image" Target="../media/image669.png"/><Relationship Id="rId159" Type="http://schemas.openxmlformats.org/officeDocument/2006/relationships/image" Target="../media/image717.png"/><Relationship Id="rId366" Type="http://schemas.openxmlformats.org/officeDocument/2006/relationships/customXml" Target="../ink/ink825.xml"/><Relationship Id="rId573" Type="http://schemas.openxmlformats.org/officeDocument/2006/relationships/image" Target="../media/image923.png"/><Relationship Id="rId780" Type="http://schemas.openxmlformats.org/officeDocument/2006/relationships/customXml" Target="../ink/ink1032.xml"/><Relationship Id="rId1217" Type="http://schemas.openxmlformats.org/officeDocument/2006/relationships/image" Target="../media/image1243.png"/><Relationship Id="rId226" Type="http://schemas.openxmlformats.org/officeDocument/2006/relationships/customXml" Target="../ink/ink755.xml"/><Relationship Id="rId433" Type="http://schemas.openxmlformats.org/officeDocument/2006/relationships/image" Target="../media/image853.png"/><Relationship Id="rId878" Type="http://schemas.openxmlformats.org/officeDocument/2006/relationships/customXml" Target="../ink/ink1081.xml"/><Relationship Id="rId1063" Type="http://schemas.openxmlformats.org/officeDocument/2006/relationships/image" Target="../media/image1166.png"/><Relationship Id="rId640" Type="http://schemas.openxmlformats.org/officeDocument/2006/relationships/customXml" Target="../ink/ink962.xml"/><Relationship Id="rId738" Type="http://schemas.openxmlformats.org/officeDocument/2006/relationships/customXml" Target="../ink/ink1011.xml"/><Relationship Id="rId945" Type="http://schemas.openxmlformats.org/officeDocument/2006/relationships/image" Target="../media/image1107.png"/><Relationship Id="rId74" Type="http://schemas.openxmlformats.org/officeDocument/2006/relationships/customXml" Target="../ink/ink679.xml"/><Relationship Id="rId377" Type="http://schemas.openxmlformats.org/officeDocument/2006/relationships/image" Target="../media/image825.png"/><Relationship Id="rId500" Type="http://schemas.openxmlformats.org/officeDocument/2006/relationships/customXml" Target="../ink/ink892.xml"/><Relationship Id="rId584" Type="http://schemas.openxmlformats.org/officeDocument/2006/relationships/customXml" Target="../ink/ink934.xml"/><Relationship Id="rId805" Type="http://schemas.openxmlformats.org/officeDocument/2006/relationships/image" Target="../media/image1037.png"/><Relationship Id="rId1130" Type="http://schemas.openxmlformats.org/officeDocument/2006/relationships/customXml" Target="../ink/ink1207.xml"/><Relationship Id="rId1228" Type="http://schemas.openxmlformats.org/officeDocument/2006/relationships/customXml" Target="../ink/ink1256.xml"/><Relationship Id="rId5" Type="http://schemas.openxmlformats.org/officeDocument/2006/relationships/image" Target="../media/image640.png"/><Relationship Id="rId237" Type="http://schemas.openxmlformats.org/officeDocument/2006/relationships/image" Target="../media/image755.png"/><Relationship Id="rId791" Type="http://schemas.openxmlformats.org/officeDocument/2006/relationships/image" Target="../media/image1030.png"/><Relationship Id="rId889" Type="http://schemas.openxmlformats.org/officeDocument/2006/relationships/image" Target="../media/image1079.png"/><Relationship Id="rId1074" Type="http://schemas.openxmlformats.org/officeDocument/2006/relationships/customXml" Target="../ink/ink1179.xml"/><Relationship Id="rId444" Type="http://schemas.openxmlformats.org/officeDocument/2006/relationships/customXml" Target="../ink/ink864.xml"/><Relationship Id="rId651" Type="http://schemas.openxmlformats.org/officeDocument/2006/relationships/image" Target="../media/image961.png"/><Relationship Id="rId749" Type="http://schemas.openxmlformats.org/officeDocument/2006/relationships/image" Target="../media/image1009.png"/><Relationship Id="rId290" Type="http://schemas.openxmlformats.org/officeDocument/2006/relationships/customXml" Target="../ink/ink787.xml"/><Relationship Id="rId304" Type="http://schemas.openxmlformats.org/officeDocument/2006/relationships/customXml" Target="../ink/ink794.xml"/><Relationship Id="rId388" Type="http://schemas.openxmlformats.org/officeDocument/2006/relationships/customXml" Target="../ink/ink836.xml"/><Relationship Id="rId511" Type="http://schemas.openxmlformats.org/officeDocument/2006/relationships/image" Target="../media/image892.png"/><Relationship Id="rId609" Type="http://schemas.openxmlformats.org/officeDocument/2006/relationships/image" Target="../media/image940.png"/><Relationship Id="rId956" Type="http://schemas.openxmlformats.org/officeDocument/2006/relationships/customXml" Target="../ink/ink1120.xml"/><Relationship Id="rId1141" Type="http://schemas.openxmlformats.org/officeDocument/2006/relationships/image" Target="../media/image1205.png"/><Relationship Id="rId1239" Type="http://schemas.openxmlformats.org/officeDocument/2006/relationships/image" Target="../media/image1254.png"/><Relationship Id="rId85" Type="http://schemas.openxmlformats.org/officeDocument/2006/relationships/image" Target="../media/image680.png"/><Relationship Id="rId150" Type="http://schemas.openxmlformats.org/officeDocument/2006/relationships/customXml" Target="../ink/ink717.xml"/><Relationship Id="rId595" Type="http://schemas.openxmlformats.org/officeDocument/2006/relationships/image" Target="../media/image933.png"/><Relationship Id="rId816" Type="http://schemas.openxmlformats.org/officeDocument/2006/relationships/customXml" Target="../ink/ink1050.xml"/><Relationship Id="rId1001" Type="http://schemas.openxmlformats.org/officeDocument/2006/relationships/image" Target="../media/image1135.png"/><Relationship Id="rId248" Type="http://schemas.openxmlformats.org/officeDocument/2006/relationships/customXml" Target="../ink/ink766.xml"/><Relationship Id="rId455" Type="http://schemas.openxmlformats.org/officeDocument/2006/relationships/image" Target="../media/image864.png"/><Relationship Id="rId662" Type="http://schemas.openxmlformats.org/officeDocument/2006/relationships/customXml" Target="../ink/ink973.xml"/><Relationship Id="rId1085" Type="http://schemas.openxmlformats.org/officeDocument/2006/relationships/image" Target="../media/image1177.png"/><Relationship Id="rId12" Type="http://schemas.openxmlformats.org/officeDocument/2006/relationships/customXml" Target="../ink/ink648.xml"/><Relationship Id="rId108" Type="http://schemas.openxmlformats.org/officeDocument/2006/relationships/customXml" Target="../ink/ink696.xml"/><Relationship Id="rId315" Type="http://schemas.openxmlformats.org/officeDocument/2006/relationships/image" Target="../media/image794.png"/><Relationship Id="rId522" Type="http://schemas.openxmlformats.org/officeDocument/2006/relationships/customXml" Target="../ink/ink903.xml"/><Relationship Id="rId967" Type="http://schemas.openxmlformats.org/officeDocument/2006/relationships/image" Target="../media/image1118.png"/><Relationship Id="rId1152" Type="http://schemas.openxmlformats.org/officeDocument/2006/relationships/customXml" Target="../ink/ink1218.xml"/><Relationship Id="rId96" Type="http://schemas.openxmlformats.org/officeDocument/2006/relationships/customXml" Target="../ink/ink690.xml"/><Relationship Id="rId161" Type="http://schemas.openxmlformats.org/officeDocument/2006/relationships/image" Target="../media/image718.png"/><Relationship Id="rId399" Type="http://schemas.openxmlformats.org/officeDocument/2006/relationships/image" Target="../media/image836.png"/><Relationship Id="rId827" Type="http://schemas.openxmlformats.org/officeDocument/2006/relationships/image" Target="../media/image1048.png"/><Relationship Id="rId1012" Type="http://schemas.openxmlformats.org/officeDocument/2006/relationships/customXml" Target="../ink/ink1148.xml"/><Relationship Id="rId259" Type="http://schemas.openxmlformats.org/officeDocument/2006/relationships/image" Target="../media/image766.png"/><Relationship Id="rId466" Type="http://schemas.openxmlformats.org/officeDocument/2006/relationships/customXml" Target="../ink/ink875.xml"/><Relationship Id="rId673" Type="http://schemas.openxmlformats.org/officeDocument/2006/relationships/image" Target="../media/image972.png"/><Relationship Id="rId880" Type="http://schemas.openxmlformats.org/officeDocument/2006/relationships/customXml" Target="../ink/ink1082.xml"/><Relationship Id="rId1096" Type="http://schemas.openxmlformats.org/officeDocument/2006/relationships/customXml" Target="../ink/ink1190.xml"/><Relationship Id="rId23" Type="http://schemas.openxmlformats.org/officeDocument/2006/relationships/image" Target="../media/image649.png"/><Relationship Id="rId119" Type="http://schemas.openxmlformats.org/officeDocument/2006/relationships/image" Target="../media/image697.png"/><Relationship Id="rId326" Type="http://schemas.openxmlformats.org/officeDocument/2006/relationships/customXml" Target="../ink/ink805.xml"/><Relationship Id="rId533" Type="http://schemas.openxmlformats.org/officeDocument/2006/relationships/image" Target="../media/image903.png"/><Relationship Id="rId978" Type="http://schemas.openxmlformats.org/officeDocument/2006/relationships/customXml" Target="../ink/ink1131.xml"/><Relationship Id="rId1163" Type="http://schemas.openxmlformats.org/officeDocument/2006/relationships/image" Target="../media/image1216.png"/><Relationship Id="rId740" Type="http://schemas.openxmlformats.org/officeDocument/2006/relationships/customXml" Target="../ink/ink1012.xml"/><Relationship Id="rId838" Type="http://schemas.openxmlformats.org/officeDocument/2006/relationships/customXml" Target="../ink/ink1061.xml"/><Relationship Id="rId1023" Type="http://schemas.openxmlformats.org/officeDocument/2006/relationships/image" Target="../media/image1146.png"/><Relationship Id="rId172" Type="http://schemas.openxmlformats.org/officeDocument/2006/relationships/customXml" Target="../ink/ink728.xml"/><Relationship Id="rId477" Type="http://schemas.openxmlformats.org/officeDocument/2006/relationships/image" Target="../media/image875.png"/><Relationship Id="rId600" Type="http://schemas.openxmlformats.org/officeDocument/2006/relationships/customXml" Target="../ink/ink942.xml"/><Relationship Id="rId684" Type="http://schemas.openxmlformats.org/officeDocument/2006/relationships/customXml" Target="../ink/ink984.xml"/><Relationship Id="rId1230" Type="http://schemas.openxmlformats.org/officeDocument/2006/relationships/customXml" Target="../ink/ink1257.xml"/><Relationship Id="rId337" Type="http://schemas.openxmlformats.org/officeDocument/2006/relationships/image" Target="../media/image805.png"/><Relationship Id="rId891" Type="http://schemas.openxmlformats.org/officeDocument/2006/relationships/image" Target="../media/image1080.png"/><Relationship Id="rId905" Type="http://schemas.openxmlformats.org/officeDocument/2006/relationships/image" Target="../media/image1087.png"/><Relationship Id="rId989" Type="http://schemas.openxmlformats.org/officeDocument/2006/relationships/image" Target="../media/image1129.png"/><Relationship Id="rId34" Type="http://schemas.openxmlformats.org/officeDocument/2006/relationships/customXml" Target="../ink/ink659.xml"/><Relationship Id="rId544" Type="http://schemas.openxmlformats.org/officeDocument/2006/relationships/customXml" Target="../ink/ink914.xml"/><Relationship Id="rId751" Type="http://schemas.openxmlformats.org/officeDocument/2006/relationships/image" Target="../media/image1010.png"/><Relationship Id="rId849" Type="http://schemas.openxmlformats.org/officeDocument/2006/relationships/image" Target="../media/image1059.png"/><Relationship Id="rId1174" Type="http://schemas.openxmlformats.org/officeDocument/2006/relationships/customXml" Target="../ink/ink1229.xml"/><Relationship Id="rId183" Type="http://schemas.openxmlformats.org/officeDocument/2006/relationships/image" Target="../media/image729.png"/><Relationship Id="rId390" Type="http://schemas.openxmlformats.org/officeDocument/2006/relationships/customXml" Target="../ink/ink837.xml"/><Relationship Id="rId404" Type="http://schemas.openxmlformats.org/officeDocument/2006/relationships/customXml" Target="../ink/ink844.xml"/><Relationship Id="rId611" Type="http://schemas.openxmlformats.org/officeDocument/2006/relationships/image" Target="../media/image941.png"/><Relationship Id="rId1034" Type="http://schemas.openxmlformats.org/officeDocument/2006/relationships/customXml" Target="../ink/ink1159.xml"/><Relationship Id="rId1241" Type="http://schemas.openxmlformats.org/officeDocument/2006/relationships/image" Target="../media/image1255.png"/><Relationship Id="rId250" Type="http://schemas.openxmlformats.org/officeDocument/2006/relationships/customXml" Target="../ink/ink767.xml"/><Relationship Id="rId488" Type="http://schemas.openxmlformats.org/officeDocument/2006/relationships/customXml" Target="../ink/ink886.xml"/><Relationship Id="rId695" Type="http://schemas.openxmlformats.org/officeDocument/2006/relationships/image" Target="../media/image983.png"/><Relationship Id="rId709" Type="http://schemas.openxmlformats.org/officeDocument/2006/relationships/image" Target="../media/image989.png"/><Relationship Id="rId916" Type="http://schemas.openxmlformats.org/officeDocument/2006/relationships/customXml" Target="../ink/ink1100.xml"/><Relationship Id="rId1101" Type="http://schemas.openxmlformats.org/officeDocument/2006/relationships/image" Target="../media/image1185.png"/><Relationship Id="rId45" Type="http://schemas.openxmlformats.org/officeDocument/2006/relationships/image" Target="../media/image660.png"/><Relationship Id="rId110" Type="http://schemas.openxmlformats.org/officeDocument/2006/relationships/customXml" Target="../ink/ink697.xml"/><Relationship Id="rId348" Type="http://schemas.openxmlformats.org/officeDocument/2006/relationships/customXml" Target="../ink/ink816.xml"/><Relationship Id="rId555" Type="http://schemas.openxmlformats.org/officeDocument/2006/relationships/image" Target="../media/image914.png"/><Relationship Id="rId762" Type="http://schemas.openxmlformats.org/officeDocument/2006/relationships/customXml" Target="../ink/ink1023.xml"/><Relationship Id="rId1185" Type="http://schemas.openxmlformats.org/officeDocument/2006/relationships/image" Target="../media/image1227.png"/><Relationship Id="rId194" Type="http://schemas.openxmlformats.org/officeDocument/2006/relationships/customXml" Target="../ink/ink739.xml"/><Relationship Id="rId208" Type="http://schemas.openxmlformats.org/officeDocument/2006/relationships/customXml" Target="../ink/ink746.xml"/><Relationship Id="rId415" Type="http://schemas.openxmlformats.org/officeDocument/2006/relationships/image" Target="../media/image844.png"/><Relationship Id="rId622" Type="http://schemas.openxmlformats.org/officeDocument/2006/relationships/customXml" Target="../ink/ink953.xml"/><Relationship Id="rId1045" Type="http://schemas.openxmlformats.org/officeDocument/2006/relationships/image" Target="../media/image1157.png"/><Relationship Id="rId261" Type="http://schemas.openxmlformats.org/officeDocument/2006/relationships/image" Target="../media/image767.png"/><Relationship Id="rId499" Type="http://schemas.openxmlformats.org/officeDocument/2006/relationships/image" Target="../media/image886.png"/><Relationship Id="rId927" Type="http://schemas.openxmlformats.org/officeDocument/2006/relationships/image" Target="../media/image1098.png"/><Relationship Id="rId1112" Type="http://schemas.openxmlformats.org/officeDocument/2006/relationships/customXml" Target="../ink/ink1198.xml"/><Relationship Id="rId56" Type="http://schemas.openxmlformats.org/officeDocument/2006/relationships/customXml" Target="../ink/ink670.xml"/><Relationship Id="rId359" Type="http://schemas.openxmlformats.org/officeDocument/2006/relationships/image" Target="../media/image816.png"/><Relationship Id="rId566" Type="http://schemas.openxmlformats.org/officeDocument/2006/relationships/customXml" Target="../ink/ink925.xml"/><Relationship Id="rId773" Type="http://schemas.openxmlformats.org/officeDocument/2006/relationships/image" Target="../media/image1021.png"/><Relationship Id="rId1196" Type="http://schemas.openxmlformats.org/officeDocument/2006/relationships/customXml" Target="../ink/ink1240.xml"/><Relationship Id="rId121" Type="http://schemas.openxmlformats.org/officeDocument/2006/relationships/image" Target="../media/image698.png"/><Relationship Id="rId219" Type="http://schemas.openxmlformats.org/officeDocument/2006/relationships/image" Target="../media/image746.png"/><Relationship Id="rId426" Type="http://schemas.openxmlformats.org/officeDocument/2006/relationships/customXml" Target="../ink/ink855.xml"/><Relationship Id="rId633" Type="http://schemas.openxmlformats.org/officeDocument/2006/relationships/image" Target="../media/image952.png"/><Relationship Id="rId980" Type="http://schemas.openxmlformats.org/officeDocument/2006/relationships/customXml" Target="../ink/ink1132.xml"/><Relationship Id="rId1056" Type="http://schemas.openxmlformats.org/officeDocument/2006/relationships/customXml" Target="../ink/ink1170.xml"/><Relationship Id="rId840" Type="http://schemas.openxmlformats.org/officeDocument/2006/relationships/customXml" Target="../ink/ink1062.xml"/><Relationship Id="rId938" Type="http://schemas.openxmlformats.org/officeDocument/2006/relationships/customXml" Target="../ink/ink1111.xml"/><Relationship Id="rId67" Type="http://schemas.openxmlformats.org/officeDocument/2006/relationships/image" Target="../media/image671.png"/><Relationship Id="rId272" Type="http://schemas.openxmlformats.org/officeDocument/2006/relationships/customXml" Target="../ink/ink778.xml"/><Relationship Id="rId577" Type="http://schemas.openxmlformats.org/officeDocument/2006/relationships/image" Target="../media/image925.png"/><Relationship Id="rId700" Type="http://schemas.openxmlformats.org/officeDocument/2006/relationships/customXml" Target="../ink/ink992.xml"/><Relationship Id="rId1123" Type="http://schemas.openxmlformats.org/officeDocument/2006/relationships/image" Target="../media/image1196.png"/><Relationship Id="rId132" Type="http://schemas.openxmlformats.org/officeDocument/2006/relationships/customXml" Target="../ink/ink708.xml"/><Relationship Id="rId784" Type="http://schemas.openxmlformats.org/officeDocument/2006/relationships/customXml" Target="../ink/ink1034.xml"/><Relationship Id="rId991" Type="http://schemas.openxmlformats.org/officeDocument/2006/relationships/image" Target="../media/image1130.png"/><Relationship Id="rId1067" Type="http://schemas.openxmlformats.org/officeDocument/2006/relationships/image" Target="../media/image1168.png"/><Relationship Id="rId437" Type="http://schemas.openxmlformats.org/officeDocument/2006/relationships/image" Target="../media/image855.png"/><Relationship Id="rId644" Type="http://schemas.openxmlformats.org/officeDocument/2006/relationships/customXml" Target="../ink/ink964.xml"/><Relationship Id="rId851" Type="http://schemas.openxmlformats.org/officeDocument/2006/relationships/image" Target="../media/image1060.png"/><Relationship Id="rId283" Type="http://schemas.openxmlformats.org/officeDocument/2006/relationships/image" Target="../media/image778.png"/><Relationship Id="rId490" Type="http://schemas.openxmlformats.org/officeDocument/2006/relationships/customXml" Target="../ink/ink887.xml"/><Relationship Id="rId504" Type="http://schemas.openxmlformats.org/officeDocument/2006/relationships/customXml" Target="../ink/ink894.xml"/><Relationship Id="rId711" Type="http://schemas.openxmlformats.org/officeDocument/2006/relationships/image" Target="../media/image990.png"/><Relationship Id="rId949" Type="http://schemas.openxmlformats.org/officeDocument/2006/relationships/image" Target="../media/image1109.png"/><Relationship Id="rId1134" Type="http://schemas.openxmlformats.org/officeDocument/2006/relationships/customXml" Target="../ink/ink1209.xml"/><Relationship Id="rId78" Type="http://schemas.openxmlformats.org/officeDocument/2006/relationships/customXml" Target="../ink/ink681.xml"/><Relationship Id="rId143" Type="http://schemas.openxmlformats.org/officeDocument/2006/relationships/image" Target="../media/image709.png"/><Relationship Id="rId350" Type="http://schemas.openxmlformats.org/officeDocument/2006/relationships/customXml" Target="../ink/ink817.xml"/><Relationship Id="rId588" Type="http://schemas.openxmlformats.org/officeDocument/2006/relationships/customXml" Target="../ink/ink936.xml"/><Relationship Id="rId795" Type="http://schemas.openxmlformats.org/officeDocument/2006/relationships/image" Target="../media/image1032.png"/><Relationship Id="rId809" Type="http://schemas.openxmlformats.org/officeDocument/2006/relationships/image" Target="../media/image1039.png"/><Relationship Id="rId1201" Type="http://schemas.openxmlformats.org/officeDocument/2006/relationships/image" Target="../media/image1235.png"/><Relationship Id="rId9" Type="http://schemas.openxmlformats.org/officeDocument/2006/relationships/image" Target="../media/image642.png"/><Relationship Id="rId210" Type="http://schemas.openxmlformats.org/officeDocument/2006/relationships/customXml" Target="../ink/ink747.xml"/><Relationship Id="rId448" Type="http://schemas.openxmlformats.org/officeDocument/2006/relationships/customXml" Target="../ink/ink866.xml"/><Relationship Id="rId655" Type="http://schemas.openxmlformats.org/officeDocument/2006/relationships/image" Target="../media/image963.png"/><Relationship Id="rId862" Type="http://schemas.openxmlformats.org/officeDocument/2006/relationships/customXml" Target="../ink/ink1073.xml"/><Relationship Id="rId1078" Type="http://schemas.openxmlformats.org/officeDocument/2006/relationships/customXml" Target="../ink/ink1181.xml"/><Relationship Id="rId294" Type="http://schemas.openxmlformats.org/officeDocument/2006/relationships/customXml" Target="../ink/ink789.xml"/><Relationship Id="rId308" Type="http://schemas.openxmlformats.org/officeDocument/2006/relationships/customXml" Target="../ink/ink796.xml"/><Relationship Id="rId515" Type="http://schemas.openxmlformats.org/officeDocument/2006/relationships/image" Target="../media/image894.png"/><Relationship Id="rId722" Type="http://schemas.openxmlformats.org/officeDocument/2006/relationships/customXml" Target="../ink/ink1003.xml"/><Relationship Id="rId1145" Type="http://schemas.openxmlformats.org/officeDocument/2006/relationships/image" Target="../media/image1207.png"/><Relationship Id="rId89" Type="http://schemas.openxmlformats.org/officeDocument/2006/relationships/image" Target="../media/image682.png"/><Relationship Id="rId154" Type="http://schemas.openxmlformats.org/officeDocument/2006/relationships/customXml" Target="../ink/ink719.xml"/><Relationship Id="rId361" Type="http://schemas.openxmlformats.org/officeDocument/2006/relationships/image" Target="../media/image817.png"/><Relationship Id="rId599" Type="http://schemas.openxmlformats.org/officeDocument/2006/relationships/image" Target="../media/image935.png"/><Relationship Id="rId1005" Type="http://schemas.openxmlformats.org/officeDocument/2006/relationships/image" Target="../media/image1137.png"/><Relationship Id="rId1212" Type="http://schemas.openxmlformats.org/officeDocument/2006/relationships/customXml" Target="../ink/ink1248.xml"/><Relationship Id="rId459" Type="http://schemas.openxmlformats.org/officeDocument/2006/relationships/image" Target="../media/image866.png"/><Relationship Id="rId666" Type="http://schemas.openxmlformats.org/officeDocument/2006/relationships/customXml" Target="../ink/ink975.xml"/><Relationship Id="rId873" Type="http://schemas.openxmlformats.org/officeDocument/2006/relationships/image" Target="../media/image1071.png"/><Relationship Id="rId1089" Type="http://schemas.openxmlformats.org/officeDocument/2006/relationships/image" Target="../media/image1179.png"/><Relationship Id="rId16" Type="http://schemas.openxmlformats.org/officeDocument/2006/relationships/customXml" Target="../ink/ink650.xml"/><Relationship Id="rId221" Type="http://schemas.openxmlformats.org/officeDocument/2006/relationships/image" Target="../media/image747.png"/><Relationship Id="rId319" Type="http://schemas.openxmlformats.org/officeDocument/2006/relationships/image" Target="../media/image796.png"/><Relationship Id="rId526" Type="http://schemas.openxmlformats.org/officeDocument/2006/relationships/customXml" Target="../ink/ink905.xml"/><Relationship Id="rId1156" Type="http://schemas.openxmlformats.org/officeDocument/2006/relationships/customXml" Target="../ink/ink1220.xml"/><Relationship Id="rId733" Type="http://schemas.openxmlformats.org/officeDocument/2006/relationships/image" Target="../media/image1001.png"/><Relationship Id="rId940" Type="http://schemas.openxmlformats.org/officeDocument/2006/relationships/customXml" Target="../ink/ink1112.xml"/><Relationship Id="rId1016" Type="http://schemas.openxmlformats.org/officeDocument/2006/relationships/customXml" Target="../ink/ink1150.xml"/><Relationship Id="rId165" Type="http://schemas.openxmlformats.org/officeDocument/2006/relationships/image" Target="../media/image720.png"/><Relationship Id="rId372" Type="http://schemas.openxmlformats.org/officeDocument/2006/relationships/customXml" Target="../ink/ink828.xml"/><Relationship Id="rId677" Type="http://schemas.openxmlformats.org/officeDocument/2006/relationships/image" Target="../media/image974.png"/><Relationship Id="rId800" Type="http://schemas.openxmlformats.org/officeDocument/2006/relationships/customXml" Target="../ink/ink1042.xml"/><Relationship Id="rId1223" Type="http://schemas.openxmlformats.org/officeDocument/2006/relationships/image" Target="../media/image1246.png"/><Relationship Id="rId232" Type="http://schemas.openxmlformats.org/officeDocument/2006/relationships/customXml" Target="../ink/ink758.xml"/><Relationship Id="rId884" Type="http://schemas.openxmlformats.org/officeDocument/2006/relationships/customXml" Target="../ink/ink1084.xml"/><Relationship Id="rId27" Type="http://schemas.openxmlformats.org/officeDocument/2006/relationships/image" Target="../media/image651.png"/><Relationship Id="rId537" Type="http://schemas.openxmlformats.org/officeDocument/2006/relationships/image" Target="../media/image905.png"/><Relationship Id="rId744" Type="http://schemas.openxmlformats.org/officeDocument/2006/relationships/customXml" Target="../ink/ink1014.xml"/><Relationship Id="rId951" Type="http://schemas.openxmlformats.org/officeDocument/2006/relationships/image" Target="../media/image1110.png"/><Relationship Id="rId1167" Type="http://schemas.openxmlformats.org/officeDocument/2006/relationships/image" Target="../media/image1218.png"/><Relationship Id="rId80" Type="http://schemas.openxmlformats.org/officeDocument/2006/relationships/customXml" Target="../ink/ink682.xml"/><Relationship Id="rId176" Type="http://schemas.openxmlformats.org/officeDocument/2006/relationships/customXml" Target="../ink/ink730.xml"/><Relationship Id="rId383" Type="http://schemas.openxmlformats.org/officeDocument/2006/relationships/image" Target="../media/image828.png"/><Relationship Id="rId590" Type="http://schemas.openxmlformats.org/officeDocument/2006/relationships/customXml" Target="../ink/ink937.xml"/><Relationship Id="rId604" Type="http://schemas.openxmlformats.org/officeDocument/2006/relationships/customXml" Target="../ink/ink944.xml"/><Relationship Id="rId811" Type="http://schemas.openxmlformats.org/officeDocument/2006/relationships/image" Target="../media/image1040.png"/><Relationship Id="rId1027" Type="http://schemas.openxmlformats.org/officeDocument/2006/relationships/image" Target="../media/image1148.png"/><Relationship Id="rId1234" Type="http://schemas.openxmlformats.org/officeDocument/2006/relationships/customXml" Target="../ink/ink1259.xml"/><Relationship Id="rId243" Type="http://schemas.openxmlformats.org/officeDocument/2006/relationships/image" Target="../media/image758.png"/><Relationship Id="rId450" Type="http://schemas.openxmlformats.org/officeDocument/2006/relationships/customXml" Target="../ink/ink867.xml"/><Relationship Id="rId688" Type="http://schemas.openxmlformats.org/officeDocument/2006/relationships/customXml" Target="../ink/ink986.xml"/><Relationship Id="rId895" Type="http://schemas.openxmlformats.org/officeDocument/2006/relationships/image" Target="../media/image1082.png"/><Relationship Id="rId909" Type="http://schemas.openxmlformats.org/officeDocument/2006/relationships/image" Target="../media/image1089.png"/><Relationship Id="rId1080" Type="http://schemas.openxmlformats.org/officeDocument/2006/relationships/customXml" Target="../ink/ink1182.xml"/><Relationship Id="rId38" Type="http://schemas.openxmlformats.org/officeDocument/2006/relationships/customXml" Target="../ink/ink661.xml"/><Relationship Id="rId103" Type="http://schemas.openxmlformats.org/officeDocument/2006/relationships/image" Target="../media/image689.png"/><Relationship Id="rId310" Type="http://schemas.openxmlformats.org/officeDocument/2006/relationships/customXml" Target="../ink/ink797.xml"/><Relationship Id="rId548" Type="http://schemas.openxmlformats.org/officeDocument/2006/relationships/customXml" Target="../ink/ink916.xml"/><Relationship Id="rId755" Type="http://schemas.openxmlformats.org/officeDocument/2006/relationships/image" Target="../media/image1012.png"/><Relationship Id="rId962" Type="http://schemas.openxmlformats.org/officeDocument/2006/relationships/customXml" Target="../ink/ink1123.xml"/><Relationship Id="rId1178" Type="http://schemas.openxmlformats.org/officeDocument/2006/relationships/customXml" Target="../ink/ink1231.xml"/><Relationship Id="rId91" Type="http://schemas.openxmlformats.org/officeDocument/2006/relationships/image" Target="../media/image683.png"/><Relationship Id="rId187" Type="http://schemas.openxmlformats.org/officeDocument/2006/relationships/image" Target="../media/image731.png"/><Relationship Id="rId394" Type="http://schemas.openxmlformats.org/officeDocument/2006/relationships/customXml" Target="../ink/ink839.xml"/><Relationship Id="rId408" Type="http://schemas.openxmlformats.org/officeDocument/2006/relationships/customXml" Target="../ink/ink846.xml"/><Relationship Id="rId615" Type="http://schemas.openxmlformats.org/officeDocument/2006/relationships/image" Target="../media/image943.png"/><Relationship Id="rId822" Type="http://schemas.openxmlformats.org/officeDocument/2006/relationships/customXml" Target="../ink/ink1053.xml"/><Relationship Id="rId1038" Type="http://schemas.openxmlformats.org/officeDocument/2006/relationships/customXml" Target="../ink/ink1161.xml"/><Relationship Id="rId1245" Type="http://schemas.openxmlformats.org/officeDocument/2006/relationships/customXml" Target="../ink/ink1265.xml"/><Relationship Id="rId254" Type="http://schemas.openxmlformats.org/officeDocument/2006/relationships/customXml" Target="../ink/ink769.xml"/><Relationship Id="rId699" Type="http://schemas.openxmlformats.org/officeDocument/2006/relationships/image" Target="../media/image96.png"/><Relationship Id="rId1091" Type="http://schemas.openxmlformats.org/officeDocument/2006/relationships/image" Target="../media/image1180.png"/><Relationship Id="rId1105" Type="http://schemas.openxmlformats.org/officeDocument/2006/relationships/image" Target="../media/image1187.png"/><Relationship Id="rId49" Type="http://schemas.openxmlformats.org/officeDocument/2006/relationships/image" Target="../media/image662.png"/><Relationship Id="rId114" Type="http://schemas.openxmlformats.org/officeDocument/2006/relationships/customXml" Target="../ink/ink699.xml"/><Relationship Id="rId461" Type="http://schemas.openxmlformats.org/officeDocument/2006/relationships/image" Target="../media/image867.png"/><Relationship Id="rId559" Type="http://schemas.openxmlformats.org/officeDocument/2006/relationships/image" Target="../media/image916.png"/><Relationship Id="rId766" Type="http://schemas.openxmlformats.org/officeDocument/2006/relationships/customXml" Target="../ink/ink1025.xml"/><Relationship Id="rId1189" Type="http://schemas.openxmlformats.org/officeDocument/2006/relationships/image" Target="../media/image1229.png"/><Relationship Id="rId198" Type="http://schemas.openxmlformats.org/officeDocument/2006/relationships/customXml" Target="../ink/ink741.xml"/><Relationship Id="rId321" Type="http://schemas.openxmlformats.org/officeDocument/2006/relationships/image" Target="../media/image797.png"/><Relationship Id="rId419" Type="http://schemas.openxmlformats.org/officeDocument/2006/relationships/image" Target="../media/image846.png"/><Relationship Id="rId626" Type="http://schemas.openxmlformats.org/officeDocument/2006/relationships/customXml" Target="../ink/ink955.xml"/><Relationship Id="rId973" Type="http://schemas.openxmlformats.org/officeDocument/2006/relationships/image" Target="../media/image1121.png"/><Relationship Id="rId1049" Type="http://schemas.openxmlformats.org/officeDocument/2006/relationships/image" Target="../media/image1159.png"/><Relationship Id="rId833" Type="http://schemas.openxmlformats.org/officeDocument/2006/relationships/image" Target="../media/image1051.png"/><Relationship Id="rId1116" Type="http://schemas.openxmlformats.org/officeDocument/2006/relationships/customXml" Target="../ink/ink1200.xml"/><Relationship Id="rId265" Type="http://schemas.openxmlformats.org/officeDocument/2006/relationships/image" Target="../media/image769.png"/><Relationship Id="rId472" Type="http://schemas.openxmlformats.org/officeDocument/2006/relationships/customXml" Target="../ink/ink878.xml"/><Relationship Id="rId900" Type="http://schemas.openxmlformats.org/officeDocument/2006/relationships/customXml" Target="../ink/ink1092.xml"/><Relationship Id="rId125" Type="http://schemas.openxmlformats.org/officeDocument/2006/relationships/image" Target="../media/image700.png"/><Relationship Id="rId332" Type="http://schemas.openxmlformats.org/officeDocument/2006/relationships/customXml" Target="../ink/ink808.xml"/><Relationship Id="rId777" Type="http://schemas.openxmlformats.org/officeDocument/2006/relationships/image" Target="../media/image1023.png"/><Relationship Id="rId984" Type="http://schemas.openxmlformats.org/officeDocument/2006/relationships/customXml" Target="../ink/ink1134.xml"/><Relationship Id="rId637" Type="http://schemas.openxmlformats.org/officeDocument/2006/relationships/image" Target="../media/image954.png"/><Relationship Id="rId844" Type="http://schemas.openxmlformats.org/officeDocument/2006/relationships/customXml" Target="../ink/ink1064.xml"/><Relationship Id="rId276" Type="http://schemas.openxmlformats.org/officeDocument/2006/relationships/customXml" Target="../ink/ink780.xml"/><Relationship Id="rId483" Type="http://schemas.openxmlformats.org/officeDocument/2006/relationships/image" Target="../media/image878.png"/><Relationship Id="rId690" Type="http://schemas.openxmlformats.org/officeDocument/2006/relationships/customXml" Target="../ink/ink987.xml"/><Relationship Id="rId704" Type="http://schemas.openxmlformats.org/officeDocument/2006/relationships/customXml" Target="../ink/ink994.xml"/><Relationship Id="rId911" Type="http://schemas.openxmlformats.org/officeDocument/2006/relationships/image" Target="../media/image1090.png"/><Relationship Id="rId1127" Type="http://schemas.openxmlformats.org/officeDocument/2006/relationships/image" Target="../media/image1198.png"/><Relationship Id="rId40" Type="http://schemas.openxmlformats.org/officeDocument/2006/relationships/customXml" Target="../ink/ink662.xml"/><Relationship Id="rId136" Type="http://schemas.openxmlformats.org/officeDocument/2006/relationships/customXml" Target="../ink/ink710.xml"/><Relationship Id="rId343" Type="http://schemas.openxmlformats.org/officeDocument/2006/relationships/image" Target="../media/image808.png"/><Relationship Id="rId550" Type="http://schemas.openxmlformats.org/officeDocument/2006/relationships/customXml" Target="../ink/ink917.xml"/><Relationship Id="rId788" Type="http://schemas.openxmlformats.org/officeDocument/2006/relationships/customXml" Target="../ink/ink1036.xml"/><Relationship Id="rId995" Type="http://schemas.openxmlformats.org/officeDocument/2006/relationships/image" Target="../media/image1132.png"/><Relationship Id="rId1180" Type="http://schemas.openxmlformats.org/officeDocument/2006/relationships/customXml" Target="../ink/ink1232.xml"/><Relationship Id="rId203" Type="http://schemas.openxmlformats.org/officeDocument/2006/relationships/image" Target="../media/image738.png"/><Relationship Id="rId648" Type="http://schemas.openxmlformats.org/officeDocument/2006/relationships/customXml" Target="../ink/ink966.xml"/><Relationship Id="rId855" Type="http://schemas.openxmlformats.org/officeDocument/2006/relationships/image" Target="../media/image1062.png"/><Relationship Id="rId1040" Type="http://schemas.openxmlformats.org/officeDocument/2006/relationships/customXml" Target="../ink/ink1162.xml"/><Relationship Id="rId287" Type="http://schemas.openxmlformats.org/officeDocument/2006/relationships/image" Target="../media/image780.png"/><Relationship Id="rId410" Type="http://schemas.openxmlformats.org/officeDocument/2006/relationships/customXml" Target="../ink/ink847.xml"/><Relationship Id="rId494" Type="http://schemas.openxmlformats.org/officeDocument/2006/relationships/customXml" Target="../ink/ink889.xml"/><Relationship Id="rId508" Type="http://schemas.openxmlformats.org/officeDocument/2006/relationships/customXml" Target="../ink/ink896.xml"/><Relationship Id="rId715" Type="http://schemas.openxmlformats.org/officeDocument/2006/relationships/image" Target="../media/image992.png"/><Relationship Id="rId922" Type="http://schemas.openxmlformats.org/officeDocument/2006/relationships/customXml" Target="../ink/ink1103.xml"/><Relationship Id="rId1138" Type="http://schemas.openxmlformats.org/officeDocument/2006/relationships/customXml" Target="../ink/ink1211.xml"/><Relationship Id="rId147" Type="http://schemas.openxmlformats.org/officeDocument/2006/relationships/image" Target="../media/image711.png"/><Relationship Id="rId354" Type="http://schemas.openxmlformats.org/officeDocument/2006/relationships/customXml" Target="../ink/ink819.xml"/><Relationship Id="rId799" Type="http://schemas.openxmlformats.org/officeDocument/2006/relationships/image" Target="../media/image1034.png"/><Relationship Id="rId1191" Type="http://schemas.openxmlformats.org/officeDocument/2006/relationships/image" Target="../media/image1230.png"/><Relationship Id="rId1205" Type="http://schemas.openxmlformats.org/officeDocument/2006/relationships/image" Target="../media/image1237.png"/><Relationship Id="rId51" Type="http://schemas.openxmlformats.org/officeDocument/2006/relationships/image" Target="../media/image663.png"/><Relationship Id="rId561" Type="http://schemas.openxmlformats.org/officeDocument/2006/relationships/image" Target="../media/image917.png"/><Relationship Id="rId659" Type="http://schemas.openxmlformats.org/officeDocument/2006/relationships/image" Target="../media/image965.png"/><Relationship Id="rId866" Type="http://schemas.openxmlformats.org/officeDocument/2006/relationships/customXml" Target="../ink/ink1075.xml"/><Relationship Id="rId214" Type="http://schemas.openxmlformats.org/officeDocument/2006/relationships/customXml" Target="../ink/ink749.xml"/><Relationship Id="rId298" Type="http://schemas.openxmlformats.org/officeDocument/2006/relationships/customXml" Target="../ink/ink791.xml"/><Relationship Id="rId421" Type="http://schemas.openxmlformats.org/officeDocument/2006/relationships/image" Target="../media/image847.png"/><Relationship Id="rId519" Type="http://schemas.openxmlformats.org/officeDocument/2006/relationships/image" Target="../media/image896.png"/><Relationship Id="rId1051" Type="http://schemas.openxmlformats.org/officeDocument/2006/relationships/image" Target="../media/image1160.png"/><Relationship Id="rId1149" Type="http://schemas.openxmlformats.org/officeDocument/2006/relationships/image" Target="../media/image1209.png"/><Relationship Id="rId158" Type="http://schemas.openxmlformats.org/officeDocument/2006/relationships/customXml" Target="../ink/ink721.xml"/><Relationship Id="rId726" Type="http://schemas.openxmlformats.org/officeDocument/2006/relationships/customXml" Target="../ink/ink1005.xml"/><Relationship Id="rId933" Type="http://schemas.openxmlformats.org/officeDocument/2006/relationships/image" Target="../media/image1101.png"/><Relationship Id="rId1009" Type="http://schemas.openxmlformats.org/officeDocument/2006/relationships/image" Target="../media/image1139.png"/><Relationship Id="rId62" Type="http://schemas.openxmlformats.org/officeDocument/2006/relationships/customXml" Target="../ink/ink673.xml"/><Relationship Id="rId365" Type="http://schemas.openxmlformats.org/officeDocument/2006/relationships/image" Target="../media/image819.png"/><Relationship Id="rId572" Type="http://schemas.openxmlformats.org/officeDocument/2006/relationships/customXml" Target="../ink/ink928.xml"/><Relationship Id="rId1216" Type="http://schemas.openxmlformats.org/officeDocument/2006/relationships/customXml" Target="../ink/ink1250.xml"/><Relationship Id="rId225" Type="http://schemas.openxmlformats.org/officeDocument/2006/relationships/image" Target="../media/image749.png"/><Relationship Id="rId432" Type="http://schemas.openxmlformats.org/officeDocument/2006/relationships/customXml" Target="../ink/ink858.xml"/><Relationship Id="rId877" Type="http://schemas.openxmlformats.org/officeDocument/2006/relationships/image" Target="../media/image1073.png"/><Relationship Id="rId1062" Type="http://schemas.openxmlformats.org/officeDocument/2006/relationships/customXml" Target="../ink/ink1173.xml"/><Relationship Id="rId737" Type="http://schemas.openxmlformats.org/officeDocument/2006/relationships/image" Target="../media/image1003.png"/><Relationship Id="rId944" Type="http://schemas.openxmlformats.org/officeDocument/2006/relationships/customXml" Target="../ink/ink1114.xml"/><Relationship Id="rId73" Type="http://schemas.openxmlformats.org/officeDocument/2006/relationships/image" Target="../media/image674.png"/><Relationship Id="rId169" Type="http://schemas.openxmlformats.org/officeDocument/2006/relationships/image" Target="../media/image722.png"/><Relationship Id="rId376" Type="http://schemas.openxmlformats.org/officeDocument/2006/relationships/customXml" Target="../ink/ink830.xml"/><Relationship Id="rId583" Type="http://schemas.openxmlformats.org/officeDocument/2006/relationships/image" Target="../media/image928.png"/><Relationship Id="rId790" Type="http://schemas.openxmlformats.org/officeDocument/2006/relationships/customXml" Target="../ink/ink1037.xml"/><Relationship Id="rId804" Type="http://schemas.openxmlformats.org/officeDocument/2006/relationships/customXml" Target="../ink/ink1044.xml"/><Relationship Id="rId1227" Type="http://schemas.openxmlformats.org/officeDocument/2006/relationships/image" Target="../media/image1248.png"/><Relationship Id="rId4" Type="http://schemas.openxmlformats.org/officeDocument/2006/relationships/customXml" Target="../ink/ink644.xml"/><Relationship Id="rId236" Type="http://schemas.openxmlformats.org/officeDocument/2006/relationships/customXml" Target="../ink/ink760.xml"/><Relationship Id="rId443" Type="http://schemas.openxmlformats.org/officeDocument/2006/relationships/image" Target="../media/image858.png"/><Relationship Id="rId650" Type="http://schemas.openxmlformats.org/officeDocument/2006/relationships/customXml" Target="../ink/ink967.xml"/><Relationship Id="rId888" Type="http://schemas.openxmlformats.org/officeDocument/2006/relationships/customXml" Target="../ink/ink1086.xml"/><Relationship Id="rId1073" Type="http://schemas.openxmlformats.org/officeDocument/2006/relationships/image" Target="../media/image1171.png"/><Relationship Id="rId303" Type="http://schemas.openxmlformats.org/officeDocument/2006/relationships/image" Target="../media/image788.png"/><Relationship Id="rId748" Type="http://schemas.openxmlformats.org/officeDocument/2006/relationships/customXml" Target="../ink/ink1016.xml"/><Relationship Id="rId955" Type="http://schemas.openxmlformats.org/officeDocument/2006/relationships/image" Target="../media/image1112.png"/><Relationship Id="rId1140" Type="http://schemas.openxmlformats.org/officeDocument/2006/relationships/customXml" Target="../ink/ink1212.xml"/><Relationship Id="rId84" Type="http://schemas.openxmlformats.org/officeDocument/2006/relationships/customXml" Target="../ink/ink684.xml"/><Relationship Id="rId387" Type="http://schemas.openxmlformats.org/officeDocument/2006/relationships/image" Target="../media/image830.png"/><Relationship Id="rId510" Type="http://schemas.openxmlformats.org/officeDocument/2006/relationships/customXml" Target="../ink/ink897.xml"/><Relationship Id="rId594" Type="http://schemas.openxmlformats.org/officeDocument/2006/relationships/customXml" Target="../ink/ink939.xml"/><Relationship Id="rId608" Type="http://schemas.openxmlformats.org/officeDocument/2006/relationships/customXml" Target="../ink/ink946.xml"/><Relationship Id="rId815" Type="http://schemas.openxmlformats.org/officeDocument/2006/relationships/image" Target="../media/image1042.png"/><Relationship Id="rId1238" Type="http://schemas.openxmlformats.org/officeDocument/2006/relationships/customXml" Target="../ink/ink1261.xml"/><Relationship Id="rId247" Type="http://schemas.openxmlformats.org/officeDocument/2006/relationships/image" Target="../media/image760.png"/><Relationship Id="rId899" Type="http://schemas.openxmlformats.org/officeDocument/2006/relationships/image" Target="../media/image1084.png"/><Relationship Id="rId1000" Type="http://schemas.openxmlformats.org/officeDocument/2006/relationships/customXml" Target="../ink/ink1142.xml"/><Relationship Id="rId1084" Type="http://schemas.openxmlformats.org/officeDocument/2006/relationships/customXml" Target="../ink/ink1184.xml"/><Relationship Id="rId107" Type="http://schemas.openxmlformats.org/officeDocument/2006/relationships/image" Target="../media/image691.png"/><Relationship Id="rId454" Type="http://schemas.openxmlformats.org/officeDocument/2006/relationships/customXml" Target="../ink/ink869.xml"/><Relationship Id="rId661" Type="http://schemas.openxmlformats.org/officeDocument/2006/relationships/image" Target="../media/image966.png"/><Relationship Id="rId759" Type="http://schemas.openxmlformats.org/officeDocument/2006/relationships/image" Target="../media/image1014.png"/><Relationship Id="rId966" Type="http://schemas.openxmlformats.org/officeDocument/2006/relationships/customXml" Target="../ink/ink1125.xml"/><Relationship Id="rId11" Type="http://schemas.openxmlformats.org/officeDocument/2006/relationships/image" Target="../media/image643.png"/><Relationship Id="rId314" Type="http://schemas.openxmlformats.org/officeDocument/2006/relationships/customXml" Target="../ink/ink799.xml"/><Relationship Id="rId398" Type="http://schemas.openxmlformats.org/officeDocument/2006/relationships/customXml" Target="../ink/ink841.xml"/><Relationship Id="rId521" Type="http://schemas.openxmlformats.org/officeDocument/2006/relationships/image" Target="../media/image897.png"/><Relationship Id="rId619" Type="http://schemas.openxmlformats.org/officeDocument/2006/relationships/image" Target="../media/image945.png"/><Relationship Id="rId1151" Type="http://schemas.openxmlformats.org/officeDocument/2006/relationships/image" Target="../media/image1210.png"/><Relationship Id="rId95" Type="http://schemas.openxmlformats.org/officeDocument/2006/relationships/image" Target="../media/image685.png"/><Relationship Id="rId160" Type="http://schemas.openxmlformats.org/officeDocument/2006/relationships/customXml" Target="../ink/ink722.xml"/><Relationship Id="rId826" Type="http://schemas.openxmlformats.org/officeDocument/2006/relationships/customXml" Target="../ink/ink1055.xml"/><Relationship Id="rId1011" Type="http://schemas.openxmlformats.org/officeDocument/2006/relationships/image" Target="../media/image1140.png"/><Relationship Id="rId1109" Type="http://schemas.openxmlformats.org/officeDocument/2006/relationships/image" Target="../media/image1189.png"/><Relationship Id="rId258" Type="http://schemas.openxmlformats.org/officeDocument/2006/relationships/customXml" Target="../ink/ink771.xml"/><Relationship Id="rId465" Type="http://schemas.openxmlformats.org/officeDocument/2006/relationships/image" Target="../media/image869.png"/><Relationship Id="rId672" Type="http://schemas.openxmlformats.org/officeDocument/2006/relationships/customXml" Target="../ink/ink978.xml"/><Relationship Id="rId1095" Type="http://schemas.openxmlformats.org/officeDocument/2006/relationships/image" Target="../media/image1182.png"/><Relationship Id="rId22" Type="http://schemas.openxmlformats.org/officeDocument/2006/relationships/customXml" Target="../ink/ink653.xml"/><Relationship Id="rId118" Type="http://schemas.openxmlformats.org/officeDocument/2006/relationships/customXml" Target="../ink/ink701.xml"/><Relationship Id="rId325" Type="http://schemas.openxmlformats.org/officeDocument/2006/relationships/image" Target="../media/image799.png"/><Relationship Id="rId532" Type="http://schemas.openxmlformats.org/officeDocument/2006/relationships/customXml" Target="../ink/ink908.xml"/><Relationship Id="rId977" Type="http://schemas.openxmlformats.org/officeDocument/2006/relationships/image" Target="../media/image1123.png"/><Relationship Id="rId1162" Type="http://schemas.openxmlformats.org/officeDocument/2006/relationships/customXml" Target="../ink/ink1223.xml"/><Relationship Id="rId171" Type="http://schemas.openxmlformats.org/officeDocument/2006/relationships/image" Target="../media/image723.png"/><Relationship Id="rId837" Type="http://schemas.openxmlformats.org/officeDocument/2006/relationships/image" Target="../media/image1053.png"/><Relationship Id="rId1022" Type="http://schemas.openxmlformats.org/officeDocument/2006/relationships/customXml" Target="../ink/ink1153.xml"/><Relationship Id="rId269" Type="http://schemas.openxmlformats.org/officeDocument/2006/relationships/image" Target="../media/image771.png"/><Relationship Id="rId476" Type="http://schemas.openxmlformats.org/officeDocument/2006/relationships/customXml" Target="../ink/ink880.xml"/><Relationship Id="rId683" Type="http://schemas.openxmlformats.org/officeDocument/2006/relationships/image" Target="../media/image977.png"/><Relationship Id="rId890" Type="http://schemas.openxmlformats.org/officeDocument/2006/relationships/customXml" Target="../ink/ink1087.xml"/><Relationship Id="rId904" Type="http://schemas.openxmlformats.org/officeDocument/2006/relationships/customXml" Target="../ink/ink1094.xml"/><Relationship Id="rId33" Type="http://schemas.openxmlformats.org/officeDocument/2006/relationships/image" Target="../media/image654.png"/><Relationship Id="rId129" Type="http://schemas.openxmlformats.org/officeDocument/2006/relationships/image" Target="../media/image702.png"/><Relationship Id="rId336" Type="http://schemas.openxmlformats.org/officeDocument/2006/relationships/customXml" Target="../ink/ink810.xml"/><Relationship Id="rId543" Type="http://schemas.openxmlformats.org/officeDocument/2006/relationships/image" Target="../media/image908.png"/><Relationship Id="rId988" Type="http://schemas.openxmlformats.org/officeDocument/2006/relationships/customXml" Target="../ink/ink1136.xml"/><Relationship Id="rId1173" Type="http://schemas.openxmlformats.org/officeDocument/2006/relationships/image" Target="../media/image1221.png"/><Relationship Id="rId182" Type="http://schemas.openxmlformats.org/officeDocument/2006/relationships/customXml" Target="../ink/ink733.xml"/><Relationship Id="rId403" Type="http://schemas.openxmlformats.org/officeDocument/2006/relationships/image" Target="../media/image838.png"/><Relationship Id="rId750" Type="http://schemas.openxmlformats.org/officeDocument/2006/relationships/customXml" Target="../ink/ink1017.xml"/><Relationship Id="rId848" Type="http://schemas.openxmlformats.org/officeDocument/2006/relationships/customXml" Target="../ink/ink1066.xml"/><Relationship Id="rId1033" Type="http://schemas.openxmlformats.org/officeDocument/2006/relationships/image" Target="../media/image1151.png"/><Relationship Id="rId487" Type="http://schemas.openxmlformats.org/officeDocument/2006/relationships/image" Target="../media/image880.png"/><Relationship Id="rId610" Type="http://schemas.openxmlformats.org/officeDocument/2006/relationships/customXml" Target="../ink/ink947.xml"/><Relationship Id="rId694" Type="http://schemas.openxmlformats.org/officeDocument/2006/relationships/customXml" Target="../ink/ink989.xml"/><Relationship Id="rId708" Type="http://schemas.openxmlformats.org/officeDocument/2006/relationships/customXml" Target="../ink/ink996.xml"/><Relationship Id="rId915" Type="http://schemas.openxmlformats.org/officeDocument/2006/relationships/image" Target="../media/image1092.png"/><Relationship Id="rId1240" Type="http://schemas.openxmlformats.org/officeDocument/2006/relationships/customXml" Target="../ink/ink1262.xml"/><Relationship Id="rId347" Type="http://schemas.openxmlformats.org/officeDocument/2006/relationships/image" Target="../media/image810.png"/><Relationship Id="rId999" Type="http://schemas.openxmlformats.org/officeDocument/2006/relationships/image" Target="../media/image1134.png"/><Relationship Id="rId1100" Type="http://schemas.openxmlformats.org/officeDocument/2006/relationships/customXml" Target="../ink/ink1192.xml"/><Relationship Id="rId1184" Type="http://schemas.openxmlformats.org/officeDocument/2006/relationships/customXml" Target="../ink/ink1234.xml"/><Relationship Id="rId44" Type="http://schemas.openxmlformats.org/officeDocument/2006/relationships/customXml" Target="../ink/ink664.xml"/><Relationship Id="rId554" Type="http://schemas.openxmlformats.org/officeDocument/2006/relationships/customXml" Target="../ink/ink919.xml"/><Relationship Id="rId761" Type="http://schemas.openxmlformats.org/officeDocument/2006/relationships/image" Target="../media/image1015.png"/><Relationship Id="rId859" Type="http://schemas.openxmlformats.org/officeDocument/2006/relationships/image" Target="../media/image1064.png"/><Relationship Id="rId193" Type="http://schemas.openxmlformats.org/officeDocument/2006/relationships/image" Target="../media/image449.png"/><Relationship Id="rId207" Type="http://schemas.openxmlformats.org/officeDocument/2006/relationships/image" Target="../media/image740.png"/><Relationship Id="rId414" Type="http://schemas.openxmlformats.org/officeDocument/2006/relationships/customXml" Target="../ink/ink849.xml"/><Relationship Id="rId498" Type="http://schemas.openxmlformats.org/officeDocument/2006/relationships/customXml" Target="../ink/ink891.xml"/><Relationship Id="rId621" Type="http://schemas.openxmlformats.org/officeDocument/2006/relationships/image" Target="../media/image946.png"/><Relationship Id="rId1044" Type="http://schemas.openxmlformats.org/officeDocument/2006/relationships/customXml" Target="../ink/ink1164.xml"/><Relationship Id="rId260" Type="http://schemas.openxmlformats.org/officeDocument/2006/relationships/customXml" Target="../ink/ink772.xml"/><Relationship Id="rId719" Type="http://schemas.openxmlformats.org/officeDocument/2006/relationships/image" Target="../media/image994.png"/><Relationship Id="rId926" Type="http://schemas.openxmlformats.org/officeDocument/2006/relationships/customXml" Target="../ink/ink1105.xml"/><Relationship Id="rId1111" Type="http://schemas.openxmlformats.org/officeDocument/2006/relationships/image" Target="../media/image1190.png"/><Relationship Id="rId55" Type="http://schemas.openxmlformats.org/officeDocument/2006/relationships/image" Target="../media/image665.png"/><Relationship Id="rId120" Type="http://schemas.openxmlformats.org/officeDocument/2006/relationships/customXml" Target="../ink/ink702.xml"/><Relationship Id="rId358" Type="http://schemas.openxmlformats.org/officeDocument/2006/relationships/customXml" Target="../ink/ink821.xml"/><Relationship Id="rId565" Type="http://schemas.openxmlformats.org/officeDocument/2006/relationships/image" Target="../media/image919.png"/><Relationship Id="rId772" Type="http://schemas.openxmlformats.org/officeDocument/2006/relationships/customXml" Target="../ink/ink1028.xml"/><Relationship Id="rId1195" Type="http://schemas.openxmlformats.org/officeDocument/2006/relationships/image" Target="../media/image1232.png"/><Relationship Id="rId1209" Type="http://schemas.openxmlformats.org/officeDocument/2006/relationships/image" Target="../media/image1239.png"/><Relationship Id="rId218" Type="http://schemas.openxmlformats.org/officeDocument/2006/relationships/customXml" Target="../ink/ink751.xml"/><Relationship Id="rId425" Type="http://schemas.openxmlformats.org/officeDocument/2006/relationships/image" Target="../media/image849.png"/><Relationship Id="rId632" Type="http://schemas.openxmlformats.org/officeDocument/2006/relationships/customXml" Target="../ink/ink958.xml"/><Relationship Id="rId1055" Type="http://schemas.openxmlformats.org/officeDocument/2006/relationships/image" Target="../media/image1162.png"/><Relationship Id="rId271" Type="http://schemas.openxmlformats.org/officeDocument/2006/relationships/image" Target="../media/image772.png"/><Relationship Id="rId937" Type="http://schemas.openxmlformats.org/officeDocument/2006/relationships/image" Target="../media/image1103.png"/><Relationship Id="rId1122" Type="http://schemas.openxmlformats.org/officeDocument/2006/relationships/customXml" Target="../ink/ink1203.xml"/><Relationship Id="rId66" Type="http://schemas.openxmlformats.org/officeDocument/2006/relationships/customXml" Target="../ink/ink675.xml"/><Relationship Id="rId131" Type="http://schemas.openxmlformats.org/officeDocument/2006/relationships/image" Target="../media/image703.png"/><Relationship Id="rId369" Type="http://schemas.openxmlformats.org/officeDocument/2006/relationships/image" Target="../media/image821.png"/><Relationship Id="rId576" Type="http://schemas.openxmlformats.org/officeDocument/2006/relationships/customXml" Target="../ink/ink930.xml"/><Relationship Id="rId783" Type="http://schemas.openxmlformats.org/officeDocument/2006/relationships/image" Target="../media/image1026.png"/><Relationship Id="rId990" Type="http://schemas.openxmlformats.org/officeDocument/2006/relationships/customXml" Target="../ink/ink1137.xml"/><Relationship Id="rId229" Type="http://schemas.openxmlformats.org/officeDocument/2006/relationships/image" Target="../media/image751.png"/><Relationship Id="rId436" Type="http://schemas.openxmlformats.org/officeDocument/2006/relationships/customXml" Target="../ink/ink860.xml"/><Relationship Id="rId643" Type="http://schemas.openxmlformats.org/officeDocument/2006/relationships/image" Target="../media/image957.png"/><Relationship Id="rId1066" Type="http://schemas.openxmlformats.org/officeDocument/2006/relationships/customXml" Target="../ink/ink1175.xml"/><Relationship Id="rId850" Type="http://schemas.openxmlformats.org/officeDocument/2006/relationships/customXml" Target="../ink/ink1067.xml"/><Relationship Id="rId948" Type="http://schemas.openxmlformats.org/officeDocument/2006/relationships/customXml" Target="../ink/ink1116.xml"/><Relationship Id="rId1133" Type="http://schemas.openxmlformats.org/officeDocument/2006/relationships/image" Target="../media/image1201.png"/><Relationship Id="rId77" Type="http://schemas.openxmlformats.org/officeDocument/2006/relationships/image" Target="../media/image676.png"/><Relationship Id="rId282" Type="http://schemas.openxmlformats.org/officeDocument/2006/relationships/customXml" Target="../ink/ink783.xml"/><Relationship Id="rId503" Type="http://schemas.openxmlformats.org/officeDocument/2006/relationships/image" Target="../media/image888.png"/><Relationship Id="rId587" Type="http://schemas.openxmlformats.org/officeDocument/2006/relationships/image" Target="../media/image929.png"/><Relationship Id="rId710" Type="http://schemas.openxmlformats.org/officeDocument/2006/relationships/customXml" Target="../ink/ink997.xml"/><Relationship Id="rId808" Type="http://schemas.openxmlformats.org/officeDocument/2006/relationships/customXml" Target="../ink/ink1046.xml"/><Relationship Id="rId8" Type="http://schemas.openxmlformats.org/officeDocument/2006/relationships/customXml" Target="../ink/ink646.xml"/><Relationship Id="rId142" Type="http://schemas.openxmlformats.org/officeDocument/2006/relationships/customXml" Target="../ink/ink713.xml"/><Relationship Id="rId447" Type="http://schemas.openxmlformats.org/officeDocument/2006/relationships/image" Target="../media/image860.png"/><Relationship Id="rId794" Type="http://schemas.openxmlformats.org/officeDocument/2006/relationships/customXml" Target="../ink/ink1039.xml"/><Relationship Id="rId1077" Type="http://schemas.openxmlformats.org/officeDocument/2006/relationships/image" Target="../media/image1173.png"/><Relationship Id="rId1200" Type="http://schemas.openxmlformats.org/officeDocument/2006/relationships/customXml" Target="../ink/ink1242.xml"/><Relationship Id="rId654" Type="http://schemas.openxmlformats.org/officeDocument/2006/relationships/customXml" Target="../ink/ink969.xml"/><Relationship Id="rId861" Type="http://schemas.openxmlformats.org/officeDocument/2006/relationships/image" Target="../media/image1065.png"/><Relationship Id="rId959" Type="http://schemas.openxmlformats.org/officeDocument/2006/relationships/image" Target="../media/image1114.png"/><Relationship Id="rId293" Type="http://schemas.openxmlformats.org/officeDocument/2006/relationships/image" Target="../media/image783.png"/><Relationship Id="rId307" Type="http://schemas.openxmlformats.org/officeDocument/2006/relationships/image" Target="../media/image790.png"/><Relationship Id="rId514" Type="http://schemas.openxmlformats.org/officeDocument/2006/relationships/customXml" Target="../ink/ink899.xml"/><Relationship Id="rId721" Type="http://schemas.openxmlformats.org/officeDocument/2006/relationships/image" Target="../media/image995.png"/><Relationship Id="rId1144" Type="http://schemas.openxmlformats.org/officeDocument/2006/relationships/customXml" Target="../ink/ink1214.xml"/><Relationship Id="rId88" Type="http://schemas.openxmlformats.org/officeDocument/2006/relationships/customXml" Target="../ink/ink686.xml"/><Relationship Id="rId153" Type="http://schemas.openxmlformats.org/officeDocument/2006/relationships/image" Target="../media/image714.png"/><Relationship Id="rId360" Type="http://schemas.openxmlformats.org/officeDocument/2006/relationships/customXml" Target="../ink/ink822.xml"/><Relationship Id="rId598" Type="http://schemas.openxmlformats.org/officeDocument/2006/relationships/customXml" Target="../ink/ink941.xml"/><Relationship Id="rId819" Type="http://schemas.openxmlformats.org/officeDocument/2006/relationships/image" Target="../media/image1044.png"/><Relationship Id="rId1004" Type="http://schemas.openxmlformats.org/officeDocument/2006/relationships/customXml" Target="../ink/ink1144.xml"/><Relationship Id="rId1211" Type="http://schemas.openxmlformats.org/officeDocument/2006/relationships/image" Target="../media/image1240.png"/><Relationship Id="rId220" Type="http://schemas.openxmlformats.org/officeDocument/2006/relationships/customXml" Target="../ink/ink752.xml"/><Relationship Id="rId458" Type="http://schemas.openxmlformats.org/officeDocument/2006/relationships/customXml" Target="../ink/ink871.xml"/><Relationship Id="rId665" Type="http://schemas.openxmlformats.org/officeDocument/2006/relationships/image" Target="../media/image968.png"/><Relationship Id="rId872" Type="http://schemas.openxmlformats.org/officeDocument/2006/relationships/customXml" Target="../ink/ink1078.xml"/><Relationship Id="rId1088" Type="http://schemas.openxmlformats.org/officeDocument/2006/relationships/customXml" Target="../ink/ink1186.xml"/><Relationship Id="rId15" Type="http://schemas.openxmlformats.org/officeDocument/2006/relationships/image" Target="../media/image645.png"/><Relationship Id="rId318" Type="http://schemas.openxmlformats.org/officeDocument/2006/relationships/customXml" Target="../ink/ink801.xml"/><Relationship Id="rId525" Type="http://schemas.openxmlformats.org/officeDocument/2006/relationships/image" Target="../media/image899.png"/><Relationship Id="rId732" Type="http://schemas.openxmlformats.org/officeDocument/2006/relationships/customXml" Target="../ink/ink1008.xml"/><Relationship Id="rId1155" Type="http://schemas.openxmlformats.org/officeDocument/2006/relationships/image" Target="../media/image1212.png"/><Relationship Id="rId99" Type="http://schemas.openxmlformats.org/officeDocument/2006/relationships/image" Target="../media/image687.png"/><Relationship Id="rId164" Type="http://schemas.openxmlformats.org/officeDocument/2006/relationships/customXml" Target="../ink/ink724.xml"/><Relationship Id="rId371" Type="http://schemas.openxmlformats.org/officeDocument/2006/relationships/image" Target="../media/image822.png"/><Relationship Id="rId1015" Type="http://schemas.openxmlformats.org/officeDocument/2006/relationships/image" Target="../media/image1142.png"/><Relationship Id="rId1222" Type="http://schemas.openxmlformats.org/officeDocument/2006/relationships/customXml" Target="../ink/ink1253.xml"/><Relationship Id="rId469" Type="http://schemas.openxmlformats.org/officeDocument/2006/relationships/image" Target="../media/image871.png"/><Relationship Id="rId676" Type="http://schemas.openxmlformats.org/officeDocument/2006/relationships/customXml" Target="../ink/ink980.xml"/><Relationship Id="rId883" Type="http://schemas.openxmlformats.org/officeDocument/2006/relationships/image" Target="../media/image1076.png"/><Relationship Id="rId1099" Type="http://schemas.openxmlformats.org/officeDocument/2006/relationships/image" Target="../media/image1184.png"/><Relationship Id="rId26" Type="http://schemas.openxmlformats.org/officeDocument/2006/relationships/customXml" Target="../ink/ink655.xml"/><Relationship Id="rId231" Type="http://schemas.openxmlformats.org/officeDocument/2006/relationships/image" Target="../media/image752.png"/><Relationship Id="rId329" Type="http://schemas.openxmlformats.org/officeDocument/2006/relationships/image" Target="../media/image801.png"/><Relationship Id="rId536" Type="http://schemas.openxmlformats.org/officeDocument/2006/relationships/customXml" Target="../ink/ink910.xml"/><Relationship Id="rId1166" Type="http://schemas.openxmlformats.org/officeDocument/2006/relationships/customXml" Target="../ink/ink1225.xml"/><Relationship Id="rId175" Type="http://schemas.openxmlformats.org/officeDocument/2006/relationships/image" Target="../media/image725.png"/><Relationship Id="rId743" Type="http://schemas.openxmlformats.org/officeDocument/2006/relationships/image" Target="../media/image1006.png"/><Relationship Id="rId950" Type="http://schemas.openxmlformats.org/officeDocument/2006/relationships/customXml" Target="../ink/ink1117.xml"/><Relationship Id="rId1026" Type="http://schemas.openxmlformats.org/officeDocument/2006/relationships/customXml" Target="../ink/ink1155.xml"/><Relationship Id="rId382" Type="http://schemas.openxmlformats.org/officeDocument/2006/relationships/customXml" Target="../ink/ink833.xml"/><Relationship Id="rId603" Type="http://schemas.openxmlformats.org/officeDocument/2006/relationships/image" Target="../media/image937.png"/><Relationship Id="rId687" Type="http://schemas.openxmlformats.org/officeDocument/2006/relationships/image" Target="../media/image979.png"/><Relationship Id="rId810" Type="http://schemas.openxmlformats.org/officeDocument/2006/relationships/customXml" Target="../ink/ink1047.xml"/><Relationship Id="rId908" Type="http://schemas.openxmlformats.org/officeDocument/2006/relationships/customXml" Target="../ink/ink1096.xml"/><Relationship Id="rId1233" Type="http://schemas.openxmlformats.org/officeDocument/2006/relationships/image" Target="../media/image1251.png"/><Relationship Id="rId242" Type="http://schemas.openxmlformats.org/officeDocument/2006/relationships/customXml" Target="../ink/ink763.xml"/><Relationship Id="rId894" Type="http://schemas.openxmlformats.org/officeDocument/2006/relationships/customXml" Target="../ink/ink1089.xml"/><Relationship Id="rId1177" Type="http://schemas.openxmlformats.org/officeDocument/2006/relationships/image" Target="../media/image1223.png"/><Relationship Id="rId37" Type="http://schemas.openxmlformats.org/officeDocument/2006/relationships/image" Target="../media/image656.png"/><Relationship Id="rId102" Type="http://schemas.openxmlformats.org/officeDocument/2006/relationships/customXml" Target="../ink/ink693.xml"/><Relationship Id="rId547" Type="http://schemas.openxmlformats.org/officeDocument/2006/relationships/image" Target="../media/image910.png"/><Relationship Id="rId754" Type="http://schemas.openxmlformats.org/officeDocument/2006/relationships/customXml" Target="../ink/ink1019.xml"/><Relationship Id="rId961" Type="http://schemas.openxmlformats.org/officeDocument/2006/relationships/image" Target="../media/image1115.png"/><Relationship Id="rId90" Type="http://schemas.openxmlformats.org/officeDocument/2006/relationships/customXml" Target="../ink/ink687.xml"/><Relationship Id="rId186" Type="http://schemas.openxmlformats.org/officeDocument/2006/relationships/customXml" Target="../ink/ink735.xml"/><Relationship Id="rId393" Type="http://schemas.openxmlformats.org/officeDocument/2006/relationships/image" Target="../media/image833.png"/><Relationship Id="rId407" Type="http://schemas.openxmlformats.org/officeDocument/2006/relationships/image" Target="../media/image840.png"/><Relationship Id="rId614" Type="http://schemas.openxmlformats.org/officeDocument/2006/relationships/customXml" Target="../ink/ink949.xml"/><Relationship Id="rId821" Type="http://schemas.openxmlformats.org/officeDocument/2006/relationships/image" Target="../media/image1045.png"/><Relationship Id="rId1037" Type="http://schemas.openxmlformats.org/officeDocument/2006/relationships/image" Target="../media/image1153.png"/><Relationship Id="rId1244" Type="http://schemas.openxmlformats.org/officeDocument/2006/relationships/customXml" Target="../ink/ink1264.xml"/><Relationship Id="rId253" Type="http://schemas.openxmlformats.org/officeDocument/2006/relationships/image" Target="../media/image763.png"/><Relationship Id="rId460" Type="http://schemas.openxmlformats.org/officeDocument/2006/relationships/customXml" Target="../ink/ink872.xml"/><Relationship Id="rId698" Type="http://schemas.openxmlformats.org/officeDocument/2006/relationships/customXml" Target="../ink/ink991.xml"/><Relationship Id="rId919" Type="http://schemas.openxmlformats.org/officeDocument/2006/relationships/image" Target="../media/image1094.png"/><Relationship Id="rId1090" Type="http://schemas.openxmlformats.org/officeDocument/2006/relationships/customXml" Target="../ink/ink1187.xml"/><Relationship Id="rId1104" Type="http://schemas.openxmlformats.org/officeDocument/2006/relationships/customXml" Target="../ink/ink1194.xml"/><Relationship Id="rId48" Type="http://schemas.openxmlformats.org/officeDocument/2006/relationships/customXml" Target="../ink/ink666.xml"/><Relationship Id="rId113" Type="http://schemas.openxmlformats.org/officeDocument/2006/relationships/image" Target="../media/image694.png"/><Relationship Id="rId320" Type="http://schemas.openxmlformats.org/officeDocument/2006/relationships/customXml" Target="../ink/ink802.xml"/><Relationship Id="rId558" Type="http://schemas.openxmlformats.org/officeDocument/2006/relationships/customXml" Target="../ink/ink921.xml"/><Relationship Id="rId765" Type="http://schemas.openxmlformats.org/officeDocument/2006/relationships/image" Target="../media/image1017.png"/><Relationship Id="rId972" Type="http://schemas.openxmlformats.org/officeDocument/2006/relationships/customXml" Target="../ink/ink1128.xml"/><Relationship Id="rId1188" Type="http://schemas.openxmlformats.org/officeDocument/2006/relationships/customXml" Target="../ink/ink1236.xml"/><Relationship Id="rId197" Type="http://schemas.openxmlformats.org/officeDocument/2006/relationships/image" Target="../media/image735.png"/><Relationship Id="rId418" Type="http://schemas.openxmlformats.org/officeDocument/2006/relationships/customXml" Target="../ink/ink851.xml"/><Relationship Id="rId625" Type="http://schemas.openxmlformats.org/officeDocument/2006/relationships/image" Target="../media/image948.png"/><Relationship Id="rId832" Type="http://schemas.openxmlformats.org/officeDocument/2006/relationships/customXml" Target="../ink/ink1058.xml"/><Relationship Id="rId1048" Type="http://schemas.openxmlformats.org/officeDocument/2006/relationships/customXml" Target="../ink/ink1166.xml"/><Relationship Id="rId264" Type="http://schemas.openxmlformats.org/officeDocument/2006/relationships/customXml" Target="../ink/ink774.xml"/><Relationship Id="rId471" Type="http://schemas.openxmlformats.org/officeDocument/2006/relationships/image" Target="../media/image872.png"/><Relationship Id="rId1115" Type="http://schemas.openxmlformats.org/officeDocument/2006/relationships/image" Target="../media/image1192.png"/><Relationship Id="rId59" Type="http://schemas.openxmlformats.org/officeDocument/2006/relationships/image" Target="../media/image667.png"/><Relationship Id="rId124" Type="http://schemas.openxmlformats.org/officeDocument/2006/relationships/customXml" Target="../ink/ink704.xml"/><Relationship Id="rId569" Type="http://schemas.openxmlformats.org/officeDocument/2006/relationships/image" Target="../media/image921.png"/><Relationship Id="rId776" Type="http://schemas.openxmlformats.org/officeDocument/2006/relationships/customXml" Target="../ink/ink1030.xml"/><Relationship Id="rId983" Type="http://schemas.openxmlformats.org/officeDocument/2006/relationships/image" Target="../media/image1126.png"/><Relationship Id="rId1199" Type="http://schemas.openxmlformats.org/officeDocument/2006/relationships/image" Target="../media/image1234.png"/><Relationship Id="rId331" Type="http://schemas.openxmlformats.org/officeDocument/2006/relationships/image" Target="../media/image802.png"/><Relationship Id="rId429" Type="http://schemas.openxmlformats.org/officeDocument/2006/relationships/image" Target="../media/image851.png"/><Relationship Id="rId636" Type="http://schemas.openxmlformats.org/officeDocument/2006/relationships/customXml" Target="../ink/ink960.xml"/><Relationship Id="rId1059" Type="http://schemas.openxmlformats.org/officeDocument/2006/relationships/image" Target="../media/image1164.png"/><Relationship Id="rId843" Type="http://schemas.openxmlformats.org/officeDocument/2006/relationships/image" Target="../media/image1056.png"/><Relationship Id="rId1126" Type="http://schemas.openxmlformats.org/officeDocument/2006/relationships/customXml" Target="../ink/ink1205.xml"/><Relationship Id="rId275" Type="http://schemas.openxmlformats.org/officeDocument/2006/relationships/image" Target="../media/image774.png"/><Relationship Id="rId482" Type="http://schemas.openxmlformats.org/officeDocument/2006/relationships/customXml" Target="../ink/ink883.xml"/><Relationship Id="rId703" Type="http://schemas.openxmlformats.org/officeDocument/2006/relationships/image" Target="../media/image986.png"/><Relationship Id="rId910" Type="http://schemas.openxmlformats.org/officeDocument/2006/relationships/customXml" Target="../ink/ink1097.xml"/><Relationship Id="rId135" Type="http://schemas.openxmlformats.org/officeDocument/2006/relationships/image" Target="../media/image705.png"/><Relationship Id="rId342" Type="http://schemas.openxmlformats.org/officeDocument/2006/relationships/customXml" Target="../ink/ink813.xml"/><Relationship Id="rId787" Type="http://schemas.openxmlformats.org/officeDocument/2006/relationships/image" Target="../media/image1028.png"/><Relationship Id="rId994" Type="http://schemas.openxmlformats.org/officeDocument/2006/relationships/customXml" Target="../ink/ink1139.xml"/><Relationship Id="rId202" Type="http://schemas.openxmlformats.org/officeDocument/2006/relationships/customXml" Target="../ink/ink743.xml"/><Relationship Id="rId647" Type="http://schemas.openxmlformats.org/officeDocument/2006/relationships/image" Target="../media/image959.png"/><Relationship Id="rId854" Type="http://schemas.openxmlformats.org/officeDocument/2006/relationships/customXml" Target="../ink/ink1069.xml"/><Relationship Id="rId286" Type="http://schemas.openxmlformats.org/officeDocument/2006/relationships/customXml" Target="../ink/ink785.xml"/><Relationship Id="rId493" Type="http://schemas.openxmlformats.org/officeDocument/2006/relationships/image" Target="../media/image883.png"/><Relationship Id="rId507" Type="http://schemas.openxmlformats.org/officeDocument/2006/relationships/image" Target="../media/image890.png"/><Relationship Id="rId714" Type="http://schemas.openxmlformats.org/officeDocument/2006/relationships/customXml" Target="../ink/ink999.xml"/><Relationship Id="rId921" Type="http://schemas.openxmlformats.org/officeDocument/2006/relationships/image" Target="../media/image1095.png"/><Relationship Id="rId1137" Type="http://schemas.openxmlformats.org/officeDocument/2006/relationships/image" Target="../media/image1203.png"/><Relationship Id="rId50" Type="http://schemas.openxmlformats.org/officeDocument/2006/relationships/customXml" Target="../ink/ink667.xml"/><Relationship Id="rId146" Type="http://schemas.openxmlformats.org/officeDocument/2006/relationships/customXml" Target="../ink/ink715.xml"/><Relationship Id="rId353" Type="http://schemas.openxmlformats.org/officeDocument/2006/relationships/image" Target="../media/image813.png"/><Relationship Id="rId560" Type="http://schemas.openxmlformats.org/officeDocument/2006/relationships/customXml" Target="../ink/ink922.xml"/><Relationship Id="rId798" Type="http://schemas.openxmlformats.org/officeDocument/2006/relationships/customXml" Target="../ink/ink1041.xml"/><Relationship Id="rId1190" Type="http://schemas.openxmlformats.org/officeDocument/2006/relationships/customXml" Target="../ink/ink1237.xml"/><Relationship Id="rId1204" Type="http://schemas.openxmlformats.org/officeDocument/2006/relationships/customXml" Target="../ink/ink1244.xml"/><Relationship Id="rId213" Type="http://schemas.openxmlformats.org/officeDocument/2006/relationships/image" Target="../media/image743.png"/><Relationship Id="rId420" Type="http://schemas.openxmlformats.org/officeDocument/2006/relationships/customXml" Target="../ink/ink852.xml"/><Relationship Id="rId658" Type="http://schemas.openxmlformats.org/officeDocument/2006/relationships/customXml" Target="../ink/ink971.xml"/><Relationship Id="rId865" Type="http://schemas.openxmlformats.org/officeDocument/2006/relationships/image" Target="../media/image1067.png"/><Relationship Id="rId1050" Type="http://schemas.openxmlformats.org/officeDocument/2006/relationships/customXml" Target="../ink/ink1167.xml"/><Relationship Id="rId297" Type="http://schemas.openxmlformats.org/officeDocument/2006/relationships/image" Target="../media/image785.png"/><Relationship Id="rId518" Type="http://schemas.openxmlformats.org/officeDocument/2006/relationships/customXml" Target="../ink/ink901.xml"/><Relationship Id="rId725" Type="http://schemas.openxmlformats.org/officeDocument/2006/relationships/image" Target="../media/image997.png"/><Relationship Id="rId932" Type="http://schemas.openxmlformats.org/officeDocument/2006/relationships/customXml" Target="../ink/ink1108.xml"/><Relationship Id="rId1148" Type="http://schemas.openxmlformats.org/officeDocument/2006/relationships/customXml" Target="../ink/ink1216.xml"/><Relationship Id="rId157" Type="http://schemas.openxmlformats.org/officeDocument/2006/relationships/image" Target="../media/image716.png"/><Relationship Id="rId364" Type="http://schemas.openxmlformats.org/officeDocument/2006/relationships/customXml" Target="../ink/ink824.xml"/><Relationship Id="rId1008" Type="http://schemas.openxmlformats.org/officeDocument/2006/relationships/customXml" Target="../ink/ink1146.xml"/><Relationship Id="rId1215" Type="http://schemas.openxmlformats.org/officeDocument/2006/relationships/image" Target="../media/image1242.png"/><Relationship Id="rId61" Type="http://schemas.openxmlformats.org/officeDocument/2006/relationships/image" Target="../media/image668.png"/><Relationship Id="rId571" Type="http://schemas.openxmlformats.org/officeDocument/2006/relationships/image" Target="../media/image922.png"/><Relationship Id="rId669" Type="http://schemas.openxmlformats.org/officeDocument/2006/relationships/image" Target="../media/image970.png"/><Relationship Id="rId876" Type="http://schemas.openxmlformats.org/officeDocument/2006/relationships/customXml" Target="../ink/ink1080.xml"/><Relationship Id="rId19" Type="http://schemas.openxmlformats.org/officeDocument/2006/relationships/image" Target="../media/image647.png"/><Relationship Id="rId224" Type="http://schemas.openxmlformats.org/officeDocument/2006/relationships/customXml" Target="../ink/ink754.xml"/><Relationship Id="rId431" Type="http://schemas.openxmlformats.org/officeDocument/2006/relationships/image" Target="../media/image852.png"/><Relationship Id="rId529" Type="http://schemas.openxmlformats.org/officeDocument/2006/relationships/image" Target="../media/image901.png"/><Relationship Id="rId736" Type="http://schemas.openxmlformats.org/officeDocument/2006/relationships/customXml" Target="../ink/ink1010.xml"/><Relationship Id="rId1061" Type="http://schemas.openxmlformats.org/officeDocument/2006/relationships/image" Target="../media/image1165.png"/><Relationship Id="rId1159" Type="http://schemas.openxmlformats.org/officeDocument/2006/relationships/image" Target="../media/image1214.png"/><Relationship Id="rId168" Type="http://schemas.openxmlformats.org/officeDocument/2006/relationships/customXml" Target="../ink/ink726.xml"/><Relationship Id="rId943" Type="http://schemas.openxmlformats.org/officeDocument/2006/relationships/image" Target="../media/image1106.png"/><Relationship Id="rId1019" Type="http://schemas.openxmlformats.org/officeDocument/2006/relationships/image" Target="../media/image1144.png"/><Relationship Id="rId72" Type="http://schemas.openxmlformats.org/officeDocument/2006/relationships/customXml" Target="../ink/ink678.xml"/><Relationship Id="rId375" Type="http://schemas.openxmlformats.org/officeDocument/2006/relationships/image" Target="../media/image824.png"/><Relationship Id="rId582" Type="http://schemas.openxmlformats.org/officeDocument/2006/relationships/customXml" Target="../ink/ink933.xml"/><Relationship Id="rId803" Type="http://schemas.openxmlformats.org/officeDocument/2006/relationships/image" Target="../media/image1036.png"/><Relationship Id="rId1226" Type="http://schemas.openxmlformats.org/officeDocument/2006/relationships/customXml" Target="../ink/ink1255.xml"/><Relationship Id="rId3" Type="http://schemas.openxmlformats.org/officeDocument/2006/relationships/image" Target="../media/image639.png"/><Relationship Id="rId235" Type="http://schemas.openxmlformats.org/officeDocument/2006/relationships/image" Target="../media/image754.png"/><Relationship Id="rId442" Type="http://schemas.openxmlformats.org/officeDocument/2006/relationships/customXml" Target="../ink/ink863.xml"/><Relationship Id="rId887" Type="http://schemas.openxmlformats.org/officeDocument/2006/relationships/image" Target="../media/image1078.png"/><Relationship Id="rId1072" Type="http://schemas.openxmlformats.org/officeDocument/2006/relationships/customXml" Target="../ink/ink1178.xml"/><Relationship Id="rId302" Type="http://schemas.openxmlformats.org/officeDocument/2006/relationships/customXml" Target="../ink/ink793.xml"/><Relationship Id="rId747" Type="http://schemas.openxmlformats.org/officeDocument/2006/relationships/image" Target="../media/image1008.png"/><Relationship Id="rId954" Type="http://schemas.openxmlformats.org/officeDocument/2006/relationships/customXml" Target="../ink/ink1119.xml"/><Relationship Id="rId83" Type="http://schemas.openxmlformats.org/officeDocument/2006/relationships/image" Target="../media/image679.png"/><Relationship Id="rId179" Type="http://schemas.openxmlformats.org/officeDocument/2006/relationships/image" Target="../media/image727.png"/><Relationship Id="rId386" Type="http://schemas.openxmlformats.org/officeDocument/2006/relationships/customXml" Target="../ink/ink835.xml"/><Relationship Id="rId593" Type="http://schemas.openxmlformats.org/officeDocument/2006/relationships/image" Target="../media/image932.png"/><Relationship Id="rId607" Type="http://schemas.openxmlformats.org/officeDocument/2006/relationships/image" Target="../media/image939.png"/><Relationship Id="rId814" Type="http://schemas.openxmlformats.org/officeDocument/2006/relationships/customXml" Target="../ink/ink1049.xml"/><Relationship Id="rId1237" Type="http://schemas.openxmlformats.org/officeDocument/2006/relationships/image" Target="../media/image1253.png"/><Relationship Id="rId246" Type="http://schemas.openxmlformats.org/officeDocument/2006/relationships/customXml" Target="../ink/ink765.xml"/><Relationship Id="rId453" Type="http://schemas.openxmlformats.org/officeDocument/2006/relationships/image" Target="../media/image863.png"/><Relationship Id="rId660" Type="http://schemas.openxmlformats.org/officeDocument/2006/relationships/customXml" Target="../ink/ink972.xml"/><Relationship Id="rId898" Type="http://schemas.openxmlformats.org/officeDocument/2006/relationships/customXml" Target="../ink/ink1091.xml"/><Relationship Id="rId1083" Type="http://schemas.openxmlformats.org/officeDocument/2006/relationships/image" Target="../media/image1176.png"/><Relationship Id="rId106" Type="http://schemas.openxmlformats.org/officeDocument/2006/relationships/customXml" Target="../ink/ink695.xml"/><Relationship Id="rId313" Type="http://schemas.openxmlformats.org/officeDocument/2006/relationships/image" Target="../media/image793.png"/><Relationship Id="rId758" Type="http://schemas.openxmlformats.org/officeDocument/2006/relationships/customXml" Target="../ink/ink1021.xml"/><Relationship Id="rId965" Type="http://schemas.openxmlformats.org/officeDocument/2006/relationships/image" Target="../media/image1117.png"/><Relationship Id="rId1150" Type="http://schemas.openxmlformats.org/officeDocument/2006/relationships/customXml" Target="../ink/ink1217.xml"/><Relationship Id="rId10" Type="http://schemas.openxmlformats.org/officeDocument/2006/relationships/customXml" Target="../ink/ink647.xml"/><Relationship Id="rId94" Type="http://schemas.openxmlformats.org/officeDocument/2006/relationships/customXml" Target="../ink/ink689.xml"/><Relationship Id="rId397" Type="http://schemas.openxmlformats.org/officeDocument/2006/relationships/image" Target="../media/image835.png"/><Relationship Id="rId520" Type="http://schemas.openxmlformats.org/officeDocument/2006/relationships/customXml" Target="../ink/ink902.xml"/><Relationship Id="rId618" Type="http://schemas.openxmlformats.org/officeDocument/2006/relationships/customXml" Target="../ink/ink951.xml"/><Relationship Id="rId825" Type="http://schemas.openxmlformats.org/officeDocument/2006/relationships/image" Target="../media/image1047.png"/><Relationship Id="rId257" Type="http://schemas.openxmlformats.org/officeDocument/2006/relationships/image" Target="../media/image765.png"/><Relationship Id="rId464" Type="http://schemas.openxmlformats.org/officeDocument/2006/relationships/customXml" Target="../ink/ink874.xml"/><Relationship Id="rId1010" Type="http://schemas.openxmlformats.org/officeDocument/2006/relationships/customXml" Target="../ink/ink1147.xml"/><Relationship Id="rId1094" Type="http://schemas.openxmlformats.org/officeDocument/2006/relationships/customXml" Target="../ink/ink1189.xml"/><Relationship Id="rId1108" Type="http://schemas.openxmlformats.org/officeDocument/2006/relationships/customXml" Target="../ink/ink1196.xml"/><Relationship Id="rId117" Type="http://schemas.openxmlformats.org/officeDocument/2006/relationships/image" Target="../media/image696.png"/><Relationship Id="rId671" Type="http://schemas.openxmlformats.org/officeDocument/2006/relationships/image" Target="../media/image971.png"/><Relationship Id="rId769" Type="http://schemas.openxmlformats.org/officeDocument/2006/relationships/image" Target="../media/image1019.png"/><Relationship Id="rId976" Type="http://schemas.openxmlformats.org/officeDocument/2006/relationships/customXml" Target="../ink/ink1130.xml"/><Relationship Id="rId324" Type="http://schemas.openxmlformats.org/officeDocument/2006/relationships/customXml" Target="../ink/ink804.xml"/><Relationship Id="rId531" Type="http://schemas.openxmlformats.org/officeDocument/2006/relationships/image" Target="../media/image902.png"/><Relationship Id="rId629" Type="http://schemas.openxmlformats.org/officeDocument/2006/relationships/image" Target="../media/image950.png"/><Relationship Id="rId1161" Type="http://schemas.openxmlformats.org/officeDocument/2006/relationships/image" Target="../media/image1215.png"/><Relationship Id="rId836" Type="http://schemas.openxmlformats.org/officeDocument/2006/relationships/customXml" Target="../ink/ink1060.xml"/><Relationship Id="rId1021" Type="http://schemas.openxmlformats.org/officeDocument/2006/relationships/image" Target="../media/image1145.png"/><Relationship Id="rId1119" Type="http://schemas.openxmlformats.org/officeDocument/2006/relationships/image" Target="../media/image1194.png"/><Relationship Id="rId903" Type="http://schemas.openxmlformats.org/officeDocument/2006/relationships/image" Target="../media/image1086.png"/><Relationship Id="rId32" Type="http://schemas.openxmlformats.org/officeDocument/2006/relationships/customXml" Target="../ink/ink658.xml"/><Relationship Id="rId181" Type="http://schemas.openxmlformats.org/officeDocument/2006/relationships/image" Target="../media/image728.png"/><Relationship Id="rId279" Type="http://schemas.openxmlformats.org/officeDocument/2006/relationships/image" Target="../media/image776.png"/><Relationship Id="rId486" Type="http://schemas.openxmlformats.org/officeDocument/2006/relationships/customXml" Target="../ink/ink885.xml"/><Relationship Id="rId693" Type="http://schemas.openxmlformats.org/officeDocument/2006/relationships/image" Target="../media/image982.png"/><Relationship Id="rId139" Type="http://schemas.openxmlformats.org/officeDocument/2006/relationships/image" Target="../media/image707.png"/><Relationship Id="rId346" Type="http://schemas.openxmlformats.org/officeDocument/2006/relationships/customXml" Target="../ink/ink815.xml"/><Relationship Id="rId553" Type="http://schemas.openxmlformats.org/officeDocument/2006/relationships/image" Target="../media/image913.png"/><Relationship Id="rId760" Type="http://schemas.openxmlformats.org/officeDocument/2006/relationships/customXml" Target="../ink/ink1022.xml"/><Relationship Id="rId998" Type="http://schemas.openxmlformats.org/officeDocument/2006/relationships/customXml" Target="../ink/ink1141.xml"/><Relationship Id="rId1183" Type="http://schemas.openxmlformats.org/officeDocument/2006/relationships/image" Target="../media/image1226.png"/><Relationship Id="rId206" Type="http://schemas.openxmlformats.org/officeDocument/2006/relationships/customXml" Target="../ink/ink745.xml"/><Relationship Id="rId413" Type="http://schemas.openxmlformats.org/officeDocument/2006/relationships/image" Target="../media/image843.png"/><Relationship Id="rId858" Type="http://schemas.openxmlformats.org/officeDocument/2006/relationships/customXml" Target="../ink/ink1071.xml"/><Relationship Id="rId1043" Type="http://schemas.openxmlformats.org/officeDocument/2006/relationships/image" Target="../media/image1156.png"/><Relationship Id="rId620" Type="http://schemas.openxmlformats.org/officeDocument/2006/relationships/customXml" Target="../ink/ink952.xml"/><Relationship Id="rId718" Type="http://schemas.openxmlformats.org/officeDocument/2006/relationships/customXml" Target="../ink/ink1001.xml"/><Relationship Id="rId925" Type="http://schemas.openxmlformats.org/officeDocument/2006/relationships/image" Target="../media/image1097.png"/><Relationship Id="rId1110" Type="http://schemas.openxmlformats.org/officeDocument/2006/relationships/customXml" Target="../ink/ink1197.xml"/><Relationship Id="rId1208" Type="http://schemas.openxmlformats.org/officeDocument/2006/relationships/customXml" Target="../ink/ink1246.xml"/><Relationship Id="rId54" Type="http://schemas.openxmlformats.org/officeDocument/2006/relationships/customXml" Target="../ink/ink669.xml"/><Relationship Id="rId270" Type="http://schemas.openxmlformats.org/officeDocument/2006/relationships/customXml" Target="../ink/ink777.xml"/><Relationship Id="rId130" Type="http://schemas.openxmlformats.org/officeDocument/2006/relationships/customXml" Target="../ink/ink707.xml"/><Relationship Id="rId368" Type="http://schemas.openxmlformats.org/officeDocument/2006/relationships/customXml" Target="../ink/ink826.xml"/><Relationship Id="rId575" Type="http://schemas.openxmlformats.org/officeDocument/2006/relationships/image" Target="../media/image924.png"/><Relationship Id="rId782" Type="http://schemas.openxmlformats.org/officeDocument/2006/relationships/customXml" Target="../ink/ink1033.xml"/><Relationship Id="rId228" Type="http://schemas.openxmlformats.org/officeDocument/2006/relationships/customXml" Target="../ink/ink756.xml"/><Relationship Id="rId435" Type="http://schemas.openxmlformats.org/officeDocument/2006/relationships/image" Target="../media/image854.png"/><Relationship Id="rId642" Type="http://schemas.openxmlformats.org/officeDocument/2006/relationships/customXml" Target="../ink/ink963.xml"/><Relationship Id="rId1065" Type="http://schemas.openxmlformats.org/officeDocument/2006/relationships/image" Target="../media/image1167.png"/><Relationship Id="rId502" Type="http://schemas.openxmlformats.org/officeDocument/2006/relationships/customXml" Target="../ink/ink893.xml"/><Relationship Id="rId947" Type="http://schemas.openxmlformats.org/officeDocument/2006/relationships/image" Target="../media/image1108.png"/><Relationship Id="rId1132" Type="http://schemas.openxmlformats.org/officeDocument/2006/relationships/customXml" Target="../ink/ink1208.xml"/><Relationship Id="rId76" Type="http://schemas.openxmlformats.org/officeDocument/2006/relationships/customXml" Target="../ink/ink680.xml"/><Relationship Id="rId807" Type="http://schemas.openxmlformats.org/officeDocument/2006/relationships/image" Target="../media/image1038.png"/><Relationship Id="rId292" Type="http://schemas.openxmlformats.org/officeDocument/2006/relationships/customXml" Target="../ink/ink788.xml"/><Relationship Id="rId597" Type="http://schemas.openxmlformats.org/officeDocument/2006/relationships/image" Target="../media/image934.png"/><Relationship Id="rId152" Type="http://schemas.openxmlformats.org/officeDocument/2006/relationships/customXml" Target="../ink/ink718.xml"/><Relationship Id="rId457" Type="http://schemas.openxmlformats.org/officeDocument/2006/relationships/image" Target="../media/image865.png"/><Relationship Id="rId1087" Type="http://schemas.openxmlformats.org/officeDocument/2006/relationships/image" Target="../media/image1178.png"/><Relationship Id="rId664" Type="http://schemas.openxmlformats.org/officeDocument/2006/relationships/customXml" Target="../ink/ink974.xml"/><Relationship Id="rId871" Type="http://schemas.openxmlformats.org/officeDocument/2006/relationships/image" Target="../media/image1070.png"/><Relationship Id="rId969" Type="http://schemas.openxmlformats.org/officeDocument/2006/relationships/image" Target="../media/image1119.png"/><Relationship Id="rId317" Type="http://schemas.openxmlformats.org/officeDocument/2006/relationships/image" Target="../media/image795.png"/><Relationship Id="rId524" Type="http://schemas.openxmlformats.org/officeDocument/2006/relationships/customXml" Target="../ink/ink904.xml"/><Relationship Id="rId731" Type="http://schemas.openxmlformats.org/officeDocument/2006/relationships/image" Target="../media/image1000.png"/><Relationship Id="rId1154" Type="http://schemas.openxmlformats.org/officeDocument/2006/relationships/customXml" Target="../ink/ink1219.xml"/><Relationship Id="rId98" Type="http://schemas.openxmlformats.org/officeDocument/2006/relationships/customXml" Target="../ink/ink691.xml"/><Relationship Id="rId829" Type="http://schemas.openxmlformats.org/officeDocument/2006/relationships/image" Target="../media/image1049.png"/><Relationship Id="rId1014" Type="http://schemas.openxmlformats.org/officeDocument/2006/relationships/customXml" Target="../ink/ink1149.xml"/><Relationship Id="rId1221" Type="http://schemas.openxmlformats.org/officeDocument/2006/relationships/image" Target="../media/image1245.png"/><Relationship Id="rId25" Type="http://schemas.openxmlformats.org/officeDocument/2006/relationships/image" Target="../media/image650.png"/><Relationship Id="rId174" Type="http://schemas.openxmlformats.org/officeDocument/2006/relationships/customXml" Target="../ink/ink729.xml"/><Relationship Id="rId381" Type="http://schemas.openxmlformats.org/officeDocument/2006/relationships/image" Target="../media/image827.png"/><Relationship Id="rId241" Type="http://schemas.openxmlformats.org/officeDocument/2006/relationships/image" Target="../media/image757.png"/><Relationship Id="rId479" Type="http://schemas.openxmlformats.org/officeDocument/2006/relationships/image" Target="../media/image876.png"/><Relationship Id="rId686" Type="http://schemas.openxmlformats.org/officeDocument/2006/relationships/customXml" Target="../ink/ink985.xml"/><Relationship Id="rId893" Type="http://schemas.openxmlformats.org/officeDocument/2006/relationships/image" Target="../media/image1081.png"/><Relationship Id="rId339" Type="http://schemas.openxmlformats.org/officeDocument/2006/relationships/image" Target="../media/image806.png"/><Relationship Id="rId546" Type="http://schemas.openxmlformats.org/officeDocument/2006/relationships/customXml" Target="../ink/ink915.xml"/><Relationship Id="rId753" Type="http://schemas.openxmlformats.org/officeDocument/2006/relationships/image" Target="../media/image1011.png"/><Relationship Id="rId1176" Type="http://schemas.openxmlformats.org/officeDocument/2006/relationships/customXml" Target="../ink/ink1230.xml"/><Relationship Id="rId101" Type="http://schemas.openxmlformats.org/officeDocument/2006/relationships/image" Target="../media/image688.png"/><Relationship Id="rId406" Type="http://schemas.openxmlformats.org/officeDocument/2006/relationships/customXml" Target="../ink/ink845.xml"/><Relationship Id="rId960" Type="http://schemas.openxmlformats.org/officeDocument/2006/relationships/customXml" Target="../ink/ink1122.xml"/><Relationship Id="rId1036" Type="http://schemas.openxmlformats.org/officeDocument/2006/relationships/customXml" Target="../ink/ink1160.xml"/><Relationship Id="rId1243" Type="http://schemas.openxmlformats.org/officeDocument/2006/relationships/image" Target="../media/image1256.png"/><Relationship Id="rId613" Type="http://schemas.openxmlformats.org/officeDocument/2006/relationships/image" Target="../media/image942.png"/><Relationship Id="rId820" Type="http://schemas.openxmlformats.org/officeDocument/2006/relationships/customXml" Target="../ink/ink1052.xml"/><Relationship Id="rId918" Type="http://schemas.openxmlformats.org/officeDocument/2006/relationships/customXml" Target="../ink/ink1101.xml"/><Relationship Id="rId1103" Type="http://schemas.openxmlformats.org/officeDocument/2006/relationships/image" Target="../media/image1186.png"/><Relationship Id="rId47" Type="http://schemas.openxmlformats.org/officeDocument/2006/relationships/image" Target="../media/image661.png"/><Relationship Id="rId196" Type="http://schemas.openxmlformats.org/officeDocument/2006/relationships/customXml" Target="../ink/ink740.xml"/><Relationship Id="rId263" Type="http://schemas.openxmlformats.org/officeDocument/2006/relationships/image" Target="../media/image768.png"/><Relationship Id="rId470" Type="http://schemas.openxmlformats.org/officeDocument/2006/relationships/customXml" Target="../ink/ink877.xml"/><Relationship Id="rId123" Type="http://schemas.openxmlformats.org/officeDocument/2006/relationships/image" Target="../media/image699.png"/><Relationship Id="rId330" Type="http://schemas.openxmlformats.org/officeDocument/2006/relationships/customXml" Target="../ink/ink807.xml"/><Relationship Id="rId568" Type="http://schemas.openxmlformats.org/officeDocument/2006/relationships/customXml" Target="../ink/ink926.xml"/><Relationship Id="rId775" Type="http://schemas.openxmlformats.org/officeDocument/2006/relationships/image" Target="../media/image1022.png"/><Relationship Id="rId982" Type="http://schemas.openxmlformats.org/officeDocument/2006/relationships/customXml" Target="../ink/ink1133.xml"/><Relationship Id="rId1198" Type="http://schemas.openxmlformats.org/officeDocument/2006/relationships/customXml" Target="../ink/ink1241.xml"/><Relationship Id="rId428" Type="http://schemas.openxmlformats.org/officeDocument/2006/relationships/customXml" Target="../ink/ink856.xml"/><Relationship Id="rId635" Type="http://schemas.openxmlformats.org/officeDocument/2006/relationships/image" Target="../media/image953.png"/><Relationship Id="rId842" Type="http://schemas.openxmlformats.org/officeDocument/2006/relationships/customXml" Target="../ink/ink1063.xml"/><Relationship Id="rId1058" Type="http://schemas.openxmlformats.org/officeDocument/2006/relationships/customXml" Target="../ink/ink1171.xml"/><Relationship Id="rId702" Type="http://schemas.openxmlformats.org/officeDocument/2006/relationships/customXml" Target="../ink/ink993.xml"/><Relationship Id="rId1125" Type="http://schemas.openxmlformats.org/officeDocument/2006/relationships/image" Target="../media/image1197.png"/><Relationship Id="rId69" Type="http://schemas.openxmlformats.org/officeDocument/2006/relationships/image" Target="../media/image672.png"/><Relationship Id="rId285" Type="http://schemas.openxmlformats.org/officeDocument/2006/relationships/image" Target="../media/image779.png"/><Relationship Id="rId492" Type="http://schemas.openxmlformats.org/officeDocument/2006/relationships/customXml" Target="../ink/ink888.xml"/><Relationship Id="rId797" Type="http://schemas.openxmlformats.org/officeDocument/2006/relationships/image" Target="../media/image1033.png"/><Relationship Id="rId145" Type="http://schemas.openxmlformats.org/officeDocument/2006/relationships/image" Target="../media/image710.png"/><Relationship Id="rId352" Type="http://schemas.openxmlformats.org/officeDocument/2006/relationships/customXml" Target="../ink/ink818.xml"/><Relationship Id="rId212" Type="http://schemas.openxmlformats.org/officeDocument/2006/relationships/customXml" Target="../ink/ink748.xml"/><Relationship Id="rId657" Type="http://schemas.openxmlformats.org/officeDocument/2006/relationships/image" Target="../media/image964.png"/><Relationship Id="rId864" Type="http://schemas.openxmlformats.org/officeDocument/2006/relationships/customXml" Target="../ink/ink1074.xml"/><Relationship Id="rId517" Type="http://schemas.openxmlformats.org/officeDocument/2006/relationships/image" Target="../media/image895.png"/><Relationship Id="rId724" Type="http://schemas.openxmlformats.org/officeDocument/2006/relationships/customXml" Target="../ink/ink1004.xml"/><Relationship Id="rId931" Type="http://schemas.openxmlformats.org/officeDocument/2006/relationships/image" Target="../media/image1100.png"/><Relationship Id="rId1147" Type="http://schemas.openxmlformats.org/officeDocument/2006/relationships/image" Target="../media/image1208.png"/><Relationship Id="rId60" Type="http://schemas.openxmlformats.org/officeDocument/2006/relationships/customXml" Target="../ink/ink672.xml"/><Relationship Id="rId1007" Type="http://schemas.openxmlformats.org/officeDocument/2006/relationships/image" Target="../media/image1138.png"/><Relationship Id="rId1214" Type="http://schemas.openxmlformats.org/officeDocument/2006/relationships/customXml" Target="../ink/ink1249.xml"/><Relationship Id="rId18" Type="http://schemas.openxmlformats.org/officeDocument/2006/relationships/customXml" Target="../ink/ink651.xml"/><Relationship Id="rId167" Type="http://schemas.openxmlformats.org/officeDocument/2006/relationships/image" Target="../media/image721.png"/><Relationship Id="rId374" Type="http://schemas.openxmlformats.org/officeDocument/2006/relationships/customXml" Target="../ink/ink829.xml"/><Relationship Id="rId581" Type="http://schemas.openxmlformats.org/officeDocument/2006/relationships/image" Target="../media/image927.png"/><Relationship Id="rId234" Type="http://schemas.openxmlformats.org/officeDocument/2006/relationships/customXml" Target="../ink/ink759.xml"/><Relationship Id="rId679" Type="http://schemas.openxmlformats.org/officeDocument/2006/relationships/image" Target="../media/image975.png"/><Relationship Id="rId886" Type="http://schemas.openxmlformats.org/officeDocument/2006/relationships/customXml" Target="../ink/ink1085.xml"/><Relationship Id="rId2" Type="http://schemas.openxmlformats.org/officeDocument/2006/relationships/customXml" Target="../ink/ink643.xml"/><Relationship Id="rId441" Type="http://schemas.openxmlformats.org/officeDocument/2006/relationships/image" Target="../media/image857.png"/><Relationship Id="rId539" Type="http://schemas.openxmlformats.org/officeDocument/2006/relationships/image" Target="../media/image906.png"/><Relationship Id="rId746" Type="http://schemas.openxmlformats.org/officeDocument/2006/relationships/customXml" Target="../ink/ink1015.xml"/><Relationship Id="rId1071" Type="http://schemas.openxmlformats.org/officeDocument/2006/relationships/image" Target="../media/image1170.png"/><Relationship Id="rId1169" Type="http://schemas.openxmlformats.org/officeDocument/2006/relationships/image" Target="../media/image1219.png"/><Relationship Id="rId301" Type="http://schemas.openxmlformats.org/officeDocument/2006/relationships/image" Target="../media/image787.png"/><Relationship Id="rId953" Type="http://schemas.openxmlformats.org/officeDocument/2006/relationships/image" Target="../media/image1111.png"/><Relationship Id="rId1029" Type="http://schemas.openxmlformats.org/officeDocument/2006/relationships/image" Target="../media/image1149.png"/><Relationship Id="rId1236" Type="http://schemas.openxmlformats.org/officeDocument/2006/relationships/customXml" Target="../ink/ink1260.xml"/><Relationship Id="rId82" Type="http://schemas.openxmlformats.org/officeDocument/2006/relationships/customXml" Target="../ink/ink683.xml"/><Relationship Id="rId606" Type="http://schemas.openxmlformats.org/officeDocument/2006/relationships/customXml" Target="../ink/ink945.xml"/><Relationship Id="rId813" Type="http://schemas.openxmlformats.org/officeDocument/2006/relationships/image" Target="../media/image10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6219BDA9-5BB9-4A9A-B10E-A5D310850AFE}"/>
              </a:ext>
            </a:extLst>
          </p:cNvPr>
          <p:cNvGrpSpPr/>
          <p:nvPr/>
        </p:nvGrpSpPr>
        <p:grpSpPr>
          <a:xfrm>
            <a:off x="736750" y="322380"/>
            <a:ext cx="1939320" cy="508320"/>
            <a:chOff x="736750" y="322380"/>
            <a:chExt cx="1939320" cy="50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D215DFE-5952-4366-B162-44D03DC12DCA}"/>
                    </a:ext>
                  </a:extLst>
                </p14:cNvPr>
                <p14:cNvContentPartPr/>
                <p14:nvPr/>
              </p14:nvContentPartPr>
              <p14:xfrm>
                <a:off x="868870" y="347220"/>
                <a:ext cx="48600" cy="388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D215DFE-5952-4366-B162-44D03DC12DC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0230" y="338220"/>
                  <a:ext cx="662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4B2D112-FEB8-4C98-96DB-E9C4B4595689}"/>
                    </a:ext>
                  </a:extLst>
                </p14:cNvPr>
                <p14:cNvContentPartPr/>
                <p14:nvPr/>
              </p14:nvContentPartPr>
              <p14:xfrm>
                <a:off x="736750" y="377460"/>
                <a:ext cx="329760" cy="453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4B2D112-FEB8-4C98-96DB-E9C4B459568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7750" y="368460"/>
                  <a:ext cx="3474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ED4C1B6-4515-41A3-83C3-D843FE28A77A}"/>
                    </a:ext>
                  </a:extLst>
                </p14:cNvPr>
                <p14:cNvContentPartPr/>
                <p14:nvPr/>
              </p14:nvContentPartPr>
              <p14:xfrm>
                <a:off x="1110790" y="414900"/>
                <a:ext cx="65880" cy="312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ED4C1B6-4515-41A3-83C3-D843FE28A77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01790" y="406260"/>
                  <a:ext cx="835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25D77AC-73D8-4774-B486-5156B7D46DC1}"/>
                    </a:ext>
                  </a:extLst>
                </p14:cNvPr>
                <p14:cNvContentPartPr/>
                <p14:nvPr/>
              </p14:nvContentPartPr>
              <p14:xfrm>
                <a:off x="1144990" y="352260"/>
                <a:ext cx="186480" cy="93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25D77AC-73D8-4774-B486-5156B7D46DC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35990" y="343620"/>
                  <a:ext cx="204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F096F87-1B94-439F-838A-3B16F240FA37}"/>
                    </a:ext>
                  </a:extLst>
                </p14:cNvPr>
                <p14:cNvContentPartPr/>
                <p14:nvPr/>
              </p14:nvContentPartPr>
              <p14:xfrm>
                <a:off x="1094590" y="527220"/>
                <a:ext cx="156600" cy="51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F096F87-1B94-439F-838A-3B16F240FA3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85590" y="518580"/>
                  <a:ext cx="1742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ED66403-4B88-49F6-AC93-84753CDF73DB}"/>
                    </a:ext>
                  </a:extLst>
                </p14:cNvPr>
                <p14:cNvContentPartPr/>
                <p14:nvPr/>
              </p14:nvContentPartPr>
              <p14:xfrm>
                <a:off x="1259830" y="322380"/>
                <a:ext cx="297720" cy="358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ED66403-4B88-49F6-AC93-84753CDF73D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50830" y="313380"/>
                  <a:ext cx="3153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B1893A7-8A4C-48F7-B8EA-8827376E7DD5}"/>
                    </a:ext>
                  </a:extLst>
                </p14:cNvPr>
                <p14:cNvContentPartPr/>
                <p14:nvPr/>
              </p14:nvContentPartPr>
              <p14:xfrm>
                <a:off x="1705510" y="350820"/>
                <a:ext cx="143640" cy="416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B1893A7-8A4C-48F7-B8EA-8827376E7DD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96510" y="342180"/>
                  <a:ext cx="1612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6B6DA3A-0A82-4F4E-AD75-16359C1D3E4C}"/>
                    </a:ext>
                  </a:extLst>
                </p14:cNvPr>
                <p14:cNvContentPartPr/>
                <p14:nvPr/>
              </p14:nvContentPartPr>
              <p14:xfrm>
                <a:off x="1852750" y="483660"/>
                <a:ext cx="47880" cy="186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6B6DA3A-0A82-4F4E-AD75-16359C1D3E4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44110" y="475020"/>
                  <a:ext cx="655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F64A2F0-BBEF-4C83-A977-FC28D6C0B16D}"/>
                    </a:ext>
                  </a:extLst>
                </p14:cNvPr>
                <p14:cNvContentPartPr/>
                <p14:nvPr/>
              </p14:nvContentPartPr>
              <p14:xfrm>
                <a:off x="1836550" y="463500"/>
                <a:ext cx="127080" cy="225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F64A2F0-BBEF-4C83-A977-FC28D6C0B16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27550" y="454500"/>
                  <a:ext cx="1447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88BA882-3E19-4EEB-AA5D-5FF7B65A164B}"/>
                    </a:ext>
                  </a:extLst>
                </p14:cNvPr>
                <p14:cNvContentPartPr/>
                <p14:nvPr/>
              </p14:nvContentPartPr>
              <p14:xfrm>
                <a:off x="1990990" y="525780"/>
                <a:ext cx="16560" cy="116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88BA882-3E19-4EEB-AA5D-5FF7B65A164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82350" y="516780"/>
                  <a:ext cx="342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DE99CE2-F8D2-43AE-A13B-1FFFE2073A60}"/>
                    </a:ext>
                  </a:extLst>
                </p14:cNvPr>
                <p14:cNvContentPartPr/>
                <p14:nvPr/>
              </p14:nvContentPartPr>
              <p14:xfrm>
                <a:off x="2056510" y="539460"/>
                <a:ext cx="62640" cy="147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DE99CE2-F8D2-43AE-A13B-1FFFE2073A6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47870" y="530820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D167C7-F341-4416-8428-738B8C1958F5}"/>
                    </a:ext>
                  </a:extLst>
                </p14:cNvPr>
                <p14:cNvContentPartPr/>
                <p14:nvPr/>
              </p14:nvContentPartPr>
              <p14:xfrm>
                <a:off x="2164510" y="559620"/>
                <a:ext cx="77760" cy="83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D167C7-F341-4416-8428-738B8C1958F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55510" y="550620"/>
                  <a:ext cx="954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FA5AE98-9163-467C-8D6F-D624B27FAA06}"/>
                    </a:ext>
                  </a:extLst>
                </p14:cNvPr>
                <p14:cNvContentPartPr/>
                <p14:nvPr/>
              </p14:nvContentPartPr>
              <p14:xfrm>
                <a:off x="2285830" y="546660"/>
                <a:ext cx="164160" cy="68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FA5AE98-9163-467C-8D6F-D624B27FAA0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7190" y="538020"/>
                  <a:ext cx="181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5D54BC7-B500-462C-B445-4270540943A4}"/>
                    </a:ext>
                  </a:extLst>
                </p14:cNvPr>
                <p14:cNvContentPartPr/>
                <p14:nvPr/>
              </p14:nvContentPartPr>
              <p14:xfrm>
                <a:off x="2515150" y="436140"/>
                <a:ext cx="34560" cy="192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5D54BC7-B500-462C-B445-4270540943A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06150" y="427500"/>
                  <a:ext cx="522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D7B8C55-C1AC-4C0B-9FF8-2D906364CABC}"/>
                    </a:ext>
                  </a:extLst>
                </p14:cNvPr>
                <p14:cNvContentPartPr/>
                <p14:nvPr/>
              </p14:nvContentPartPr>
              <p14:xfrm>
                <a:off x="2462590" y="515340"/>
                <a:ext cx="213480" cy="95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D7B8C55-C1AC-4C0B-9FF8-2D906364CAB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453590" y="506700"/>
                  <a:ext cx="23112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373687-173F-4D37-A979-E5A681ECE1AD}"/>
              </a:ext>
            </a:extLst>
          </p:cNvPr>
          <p:cNvGrpSpPr/>
          <p:nvPr/>
        </p:nvGrpSpPr>
        <p:grpSpPr>
          <a:xfrm>
            <a:off x="2867230" y="402660"/>
            <a:ext cx="579240" cy="213480"/>
            <a:chOff x="2867230" y="402660"/>
            <a:chExt cx="579240" cy="2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8734353-2632-481C-B9B0-41EBD236E616}"/>
                    </a:ext>
                  </a:extLst>
                </p14:cNvPr>
                <p14:cNvContentPartPr/>
                <p14:nvPr/>
              </p14:nvContentPartPr>
              <p14:xfrm>
                <a:off x="2870110" y="435060"/>
                <a:ext cx="34560" cy="181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8734353-2632-481C-B9B0-41EBD236E61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61470" y="426420"/>
                  <a:ext cx="52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B7E2DDB-694F-4FF3-B07B-83333D967AE7}"/>
                    </a:ext>
                  </a:extLst>
                </p14:cNvPr>
                <p14:cNvContentPartPr/>
                <p14:nvPr/>
              </p14:nvContentPartPr>
              <p14:xfrm>
                <a:off x="2867230" y="402660"/>
                <a:ext cx="105120" cy="136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B7E2DDB-694F-4FF3-B07B-83333D967AE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858230" y="393660"/>
                  <a:ext cx="122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93E30DA-50FB-4EF2-A009-4B3C1D5F9902}"/>
                    </a:ext>
                  </a:extLst>
                </p14:cNvPr>
                <p14:cNvContentPartPr/>
                <p14:nvPr/>
              </p14:nvContentPartPr>
              <p14:xfrm>
                <a:off x="2938870" y="500580"/>
                <a:ext cx="55440" cy="72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93E30DA-50FB-4EF2-A009-4B3C1D5F990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929870" y="491580"/>
                  <a:ext cx="730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51DA2E7-DD31-410F-8BC3-BAA41614079A}"/>
                    </a:ext>
                  </a:extLst>
                </p14:cNvPr>
                <p14:cNvContentPartPr/>
                <p14:nvPr/>
              </p14:nvContentPartPr>
              <p14:xfrm>
                <a:off x="3035710" y="513180"/>
                <a:ext cx="82440" cy="51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51DA2E7-DD31-410F-8BC3-BAA41614079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27070" y="504180"/>
                  <a:ext cx="1000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4836FFE-8AAF-49C0-96F6-232885CE9250}"/>
                    </a:ext>
                  </a:extLst>
                </p14:cNvPr>
                <p14:cNvContentPartPr/>
                <p14:nvPr/>
              </p14:nvContentPartPr>
              <p14:xfrm>
                <a:off x="3142990" y="502740"/>
                <a:ext cx="123120" cy="72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4836FFE-8AAF-49C0-96F6-232885CE925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134350" y="494100"/>
                  <a:ext cx="1407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403A9C8-765D-4293-AB89-7C1FFAD6939B}"/>
                    </a:ext>
                  </a:extLst>
                </p14:cNvPr>
                <p14:cNvContentPartPr/>
                <p14:nvPr/>
              </p14:nvContentPartPr>
              <p14:xfrm>
                <a:off x="3262870" y="459540"/>
                <a:ext cx="82080" cy="133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403A9C8-765D-4293-AB89-7C1FFAD693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254230" y="450900"/>
                  <a:ext cx="997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1C242FF-8BA4-48DB-A147-274FA1D50D36}"/>
                    </a:ext>
                  </a:extLst>
                </p14:cNvPr>
                <p14:cNvContentPartPr/>
                <p14:nvPr/>
              </p14:nvContentPartPr>
              <p14:xfrm>
                <a:off x="3387070" y="519300"/>
                <a:ext cx="59400" cy="61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1C242FF-8BA4-48DB-A147-274FA1D50D3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378430" y="510300"/>
                  <a:ext cx="7704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AF09853-5EED-4E0A-99A0-CB12F6DA92F1}"/>
              </a:ext>
            </a:extLst>
          </p:cNvPr>
          <p:cNvGrpSpPr/>
          <p:nvPr/>
        </p:nvGrpSpPr>
        <p:grpSpPr>
          <a:xfrm>
            <a:off x="3691630" y="245700"/>
            <a:ext cx="1181160" cy="446760"/>
            <a:chOff x="3691630" y="245700"/>
            <a:chExt cx="1181160" cy="44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1A0231-F113-4A2B-BE35-B47F9E613944}"/>
                    </a:ext>
                  </a:extLst>
                </p14:cNvPr>
                <p14:cNvContentPartPr/>
                <p14:nvPr/>
              </p14:nvContentPartPr>
              <p14:xfrm>
                <a:off x="3776950" y="378540"/>
                <a:ext cx="78840" cy="238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1A0231-F113-4A2B-BE35-B47F9E61394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68310" y="369900"/>
                  <a:ext cx="96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9B9B167-2DB5-4535-A9E4-A87C4BC9AD60}"/>
                    </a:ext>
                  </a:extLst>
                </p14:cNvPr>
                <p14:cNvContentPartPr/>
                <p14:nvPr/>
              </p14:nvContentPartPr>
              <p14:xfrm>
                <a:off x="3691630" y="357300"/>
                <a:ext cx="273240" cy="90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9B9B167-2DB5-4535-A9E4-A87C4BC9AD6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682630" y="348660"/>
                  <a:ext cx="290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5BD0798-FD64-43C7-801E-BF2AF9DFD8E5}"/>
                    </a:ext>
                  </a:extLst>
                </p14:cNvPr>
                <p14:cNvContentPartPr/>
                <p14:nvPr/>
              </p14:nvContentPartPr>
              <p14:xfrm>
                <a:off x="3831310" y="483660"/>
                <a:ext cx="115920" cy="151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5BD0798-FD64-43C7-801E-BF2AF9DFD8E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822310" y="474660"/>
                  <a:ext cx="1335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D196FA5-1993-4928-B2F9-D917056204F9}"/>
                    </a:ext>
                  </a:extLst>
                </p14:cNvPr>
                <p14:cNvContentPartPr/>
                <p14:nvPr/>
              </p14:nvContentPartPr>
              <p14:xfrm>
                <a:off x="3901150" y="526140"/>
                <a:ext cx="74880" cy="111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D196FA5-1993-4928-B2F9-D917056204F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92510" y="517500"/>
                  <a:ext cx="92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6038567-DE03-4E95-846A-BC26231B05B6}"/>
                    </a:ext>
                  </a:extLst>
                </p14:cNvPr>
                <p14:cNvContentPartPr/>
                <p14:nvPr/>
              </p14:nvContentPartPr>
              <p14:xfrm>
                <a:off x="4009150" y="530460"/>
                <a:ext cx="89640" cy="55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6038567-DE03-4E95-846A-BC26231B05B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000150" y="521460"/>
                  <a:ext cx="1072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2578B00-3783-4C8D-98E8-39FDAEAEFC77}"/>
                    </a:ext>
                  </a:extLst>
                </p14:cNvPr>
                <p14:cNvContentPartPr/>
                <p14:nvPr/>
              </p14:nvContentPartPr>
              <p14:xfrm>
                <a:off x="4122910" y="494100"/>
                <a:ext cx="69840" cy="114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2578B00-3783-4C8D-98E8-39FDAEAEFC7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13910" y="485460"/>
                  <a:ext cx="874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B0218D6-3EB3-40D0-8E5C-4A8BC869C15B}"/>
                    </a:ext>
                  </a:extLst>
                </p14:cNvPr>
                <p14:cNvContentPartPr/>
                <p14:nvPr/>
              </p14:nvContentPartPr>
              <p14:xfrm>
                <a:off x="4239190" y="367740"/>
                <a:ext cx="171000" cy="231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B0218D6-3EB3-40D0-8E5C-4A8BC869C15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230190" y="359100"/>
                  <a:ext cx="1886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60FFB86-1E49-4A3C-80A2-592847BFDA31}"/>
                    </a:ext>
                  </a:extLst>
                </p14:cNvPr>
                <p14:cNvContentPartPr/>
                <p14:nvPr/>
              </p14:nvContentPartPr>
              <p14:xfrm>
                <a:off x="4149190" y="509220"/>
                <a:ext cx="120240" cy="52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60FFB86-1E49-4A3C-80A2-592847BFDA3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140190" y="500580"/>
                  <a:ext cx="1378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5752D08-BD13-4FDF-9961-20EE4639BFF5}"/>
                    </a:ext>
                  </a:extLst>
                </p14:cNvPr>
                <p14:cNvContentPartPr/>
                <p14:nvPr/>
              </p14:nvContentPartPr>
              <p14:xfrm>
                <a:off x="4309390" y="513900"/>
                <a:ext cx="70920" cy="119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5752D08-BD13-4FDF-9961-20EE4639BFF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300390" y="504900"/>
                  <a:ext cx="88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010412B-9706-47FC-B973-8C1C7B7C7120}"/>
                    </a:ext>
                  </a:extLst>
                </p14:cNvPr>
                <p14:cNvContentPartPr/>
                <p14:nvPr/>
              </p14:nvContentPartPr>
              <p14:xfrm>
                <a:off x="4414870" y="525060"/>
                <a:ext cx="91080" cy="95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010412B-9706-47FC-B973-8C1C7B7C712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406230" y="516060"/>
                  <a:ext cx="108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C28644B-E8CD-4B8E-A685-1178E06A7D11}"/>
                    </a:ext>
                  </a:extLst>
                </p14:cNvPr>
                <p14:cNvContentPartPr/>
                <p14:nvPr/>
              </p14:nvContentPartPr>
              <p14:xfrm>
                <a:off x="4535470" y="519300"/>
                <a:ext cx="194760" cy="73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C28644B-E8CD-4B8E-A685-1178E06A7D1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526470" y="510300"/>
                  <a:ext cx="212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F9FF006-AD4A-4F71-B804-9F55D5877C23}"/>
                    </a:ext>
                  </a:extLst>
                </p14:cNvPr>
                <p14:cNvContentPartPr/>
                <p14:nvPr/>
              </p14:nvContentPartPr>
              <p14:xfrm>
                <a:off x="4769110" y="245700"/>
                <a:ext cx="103680" cy="446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F9FF006-AD4A-4F71-B804-9F55D5877C2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760470" y="236700"/>
                  <a:ext cx="121320" cy="46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45CB823-DE41-4F5D-B5F9-3341EDEF63E5}"/>
                  </a:ext>
                </a:extLst>
              </p14:cNvPr>
              <p14:cNvContentPartPr/>
              <p14:nvPr/>
            </p14:nvContentPartPr>
            <p14:xfrm>
              <a:off x="458470" y="858780"/>
              <a:ext cx="5016960" cy="1098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45CB823-DE41-4F5D-B5F9-3341EDEF63E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49830" y="849780"/>
                <a:ext cx="50346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BB413C3-A973-4D57-8228-0740DD2FA395}"/>
                  </a:ext>
                </a:extLst>
              </p14:cNvPr>
              <p14:cNvContentPartPr/>
              <p14:nvPr/>
            </p14:nvContentPartPr>
            <p14:xfrm>
              <a:off x="569710" y="1213740"/>
              <a:ext cx="18720" cy="288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BB413C3-A973-4D57-8228-0740DD2FA395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61070" y="1205100"/>
                <a:ext cx="3636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30DE322-D40D-40B7-A23F-092206A6404B}"/>
                  </a:ext>
                </a:extLst>
              </p14:cNvPr>
              <p14:cNvContentPartPr/>
              <p14:nvPr/>
            </p14:nvContentPartPr>
            <p14:xfrm>
              <a:off x="469270" y="1159380"/>
              <a:ext cx="257040" cy="1018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30DE322-D40D-40B7-A23F-092206A6404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60630" y="1150380"/>
                <a:ext cx="27468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5EDE91A-0615-4822-8249-E19E3579EF5F}"/>
                  </a:ext>
                </a:extLst>
              </p14:cNvPr>
              <p14:cNvContentPartPr/>
              <p14:nvPr/>
            </p14:nvContentPartPr>
            <p14:xfrm>
              <a:off x="732070" y="1166220"/>
              <a:ext cx="115200" cy="3114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5EDE91A-0615-4822-8249-E19E3579EF5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23070" y="1157580"/>
                <a:ext cx="13284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ACB5761-BE39-4E13-9F78-ABA62D38D3D9}"/>
                  </a:ext>
                </a:extLst>
              </p14:cNvPr>
              <p14:cNvContentPartPr/>
              <p14:nvPr/>
            </p14:nvContentPartPr>
            <p14:xfrm>
              <a:off x="909910" y="1341180"/>
              <a:ext cx="57960" cy="1152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ACB5761-BE39-4E13-9F78-ABA62D38D3D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00910" y="1332180"/>
                <a:ext cx="756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79862B3-A42B-4735-81E5-C566D03867B2}"/>
                  </a:ext>
                </a:extLst>
              </p14:cNvPr>
              <p14:cNvContentPartPr/>
              <p14:nvPr/>
            </p14:nvContentPartPr>
            <p14:xfrm>
              <a:off x="1013590" y="1377900"/>
              <a:ext cx="96120" cy="990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79862B3-A42B-4735-81E5-C566D03867B2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04590" y="1369260"/>
                <a:ext cx="11376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F7DA28B-1A72-4AFC-A7AE-AB99D34DBE8D}"/>
                  </a:ext>
                </a:extLst>
              </p14:cNvPr>
              <p14:cNvContentPartPr/>
              <p14:nvPr/>
            </p14:nvContentPartPr>
            <p14:xfrm>
              <a:off x="1144630" y="1112940"/>
              <a:ext cx="403200" cy="5788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F7DA28B-1A72-4AFC-A7AE-AB99D34DBE8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135630" y="1104300"/>
                <a:ext cx="420840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359C24B-CE0B-4A09-916F-3FC1E691D36A}"/>
                  </a:ext>
                </a:extLst>
              </p14:cNvPr>
              <p14:cNvContentPartPr/>
              <p14:nvPr/>
            </p14:nvContentPartPr>
            <p14:xfrm>
              <a:off x="1458190" y="1297980"/>
              <a:ext cx="67320" cy="457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359C24B-CE0B-4A09-916F-3FC1E691D36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449550" y="1288980"/>
                <a:ext cx="849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785EAC2-3A10-496F-B972-508D8878EFE3}"/>
                  </a:ext>
                </a:extLst>
              </p14:cNvPr>
              <p14:cNvContentPartPr/>
              <p14:nvPr/>
            </p14:nvContentPartPr>
            <p14:xfrm>
              <a:off x="1578430" y="1242540"/>
              <a:ext cx="181080" cy="1886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785EAC2-3A10-496F-B972-508D8878EFE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569790" y="1233540"/>
                <a:ext cx="1987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9CB8A57-45CD-40E9-9F1D-07A7D4EE96B5}"/>
                  </a:ext>
                </a:extLst>
              </p14:cNvPr>
              <p14:cNvContentPartPr/>
              <p14:nvPr/>
            </p14:nvContentPartPr>
            <p14:xfrm>
              <a:off x="1764910" y="1366380"/>
              <a:ext cx="20160" cy="309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9CB8A57-45CD-40E9-9F1D-07A7D4EE96B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756270" y="1357380"/>
                <a:ext cx="378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FBA6FB41-3FA9-48D7-B979-569ACE188F52}"/>
                  </a:ext>
                </a:extLst>
              </p14:cNvPr>
              <p14:cNvContentPartPr/>
              <p14:nvPr/>
            </p14:nvContentPartPr>
            <p14:xfrm>
              <a:off x="7033090" y="7906560"/>
              <a:ext cx="3240" cy="1224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FBA6FB41-3FA9-48D7-B979-569ACE188F52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024090" y="7897920"/>
                <a:ext cx="2088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4" name="Group 273">
            <a:extLst>
              <a:ext uri="{FF2B5EF4-FFF2-40B4-BE49-F238E27FC236}">
                <a16:creationId xmlns:a16="http://schemas.microsoft.com/office/drawing/2014/main" id="{308BE110-02BF-4718-A527-DFBF8771ED0E}"/>
              </a:ext>
            </a:extLst>
          </p:cNvPr>
          <p:cNvGrpSpPr/>
          <p:nvPr/>
        </p:nvGrpSpPr>
        <p:grpSpPr>
          <a:xfrm>
            <a:off x="1689970" y="8224830"/>
            <a:ext cx="336240" cy="236520"/>
            <a:chOff x="1689970" y="8224830"/>
            <a:chExt cx="336240" cy="23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9FD4DB13-14EE-4679-8736-7D59BA39B78A}"/>
                    </a:ext>
                  </a:extLst>
                </p14:cNvPr>
                <p14:cNvContentPartPr/>
                <p14:nvPr/>
              </p14:nvContentPartPr>
              <p14:xfrm>
                <a:off x="1733890" y="8321310"/>
                <a:ext cx="11520" cy="1342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9FD4DB13-14EE-4679-8736-7D59BA39B78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725250" y="8312670"/>
                  <a:ext cx="29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9E3422B-091B-4CBA-A732-99637C156006}"/>
                    </a:ext>
                  </a:extLst>
                </p14:cNvPr>
                <p14:cNvContentPartPr/>
                <p14:nvPr/>
              </p14:nvContentPartPr>
              <p14:xfrm>
                <a:off x="1689970" y="8224830"/>
                <a:ext cx="336240" cy="2365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9E3422B-091B-4CBA-A732-99637C15600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681330" y="8216190"/>
                  <a:ext cx="35388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97A605E9-2D3B-48AA-9272-87C47860FEF8}"/>
              </a:ext>
            </a:extLst>
          </p:cNvPr>
          <p:cNvGrpSpPr/>
          <p:nvPr/>
        </p:nvGrpSpPr>
        <p:grpSpPr>
          <a:xfrm>
            <a:off x="2204770" y="8217630"/>
            <a:ext cx="496080" cy="332640"/>
            <a:chOff x="2204770" y="8217630"/>
            <a:chExt cx="496080" cy="33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FBFC901A-D7EF-44C3-A4AE-53941CF3196D}"/>
                    </a:ext>
                  </a:extLst>
                </p14:cNvPr>
                <p14:cNvContentPartPr/>
                <p14:nvPr/>
              </p14:nvContentPartPr>
              <p14:xfrm>
                <a:off x="2287210" y="8217630"/>
                <a:ext cx="130680" cy="2422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FBFC901A-D7EF-44C3-A4AE-53941CF3196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278210" y="8208630"/>
                  <a:ext cx="1483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0D4954C2-B2FB-4144-80A6-5DBBF98466B0}"/>
                    </a:ext>
                  </a:extLst>
                </p14:cNvPr>
                <p14:cNvContentPartPr/>
                <p14:nvPr/>
              </p14:nvContentPartPr>
              <p14:xfrm>
                <a:off x="2204770" y="8345070"/>
                <a:ext cx="360720" cy="932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0D4954C2-B2FB-4144-80A6-5DBBF98466B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196130" y="8336430"/>
                  <a:ext cx="3783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BEAB3283-2968-4F26-9FDA-C666F96FA67C}"/>
                    </a:ext>
                  </a:extLst>
                </p14:cNvPr>
                <p14:cNvContentPartPr/>
                <p14:nvPr/>
              </p14:nvContentPartPr>
              <p14:xfrm>
                <a:off x="2592490" y="8345070"/>
                <a:ext cx="108360" cy="2052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BEAB3283-2968-4F26-9FDA-C666F96FA67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583490" y="8336430"/>
                  <a:ext cx="12600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77918A4D-9130-4ADD-9707-D7A525286A20}"/>
              </a:ext>
            </a:extLst>
          </p:cNvPr>
          <p:cNvGrpSpPr/>
          <p:nvPr/>
        </p:nvGrpSpPr>
        <p:grpSpPr>
          <a:xfrm>
            <a:off x="2892010" y="8166870"/>
            <a:ext cx="977760" cy="250920"/>
            <a:chOff x="2892010" y="8166870"/>
            <a:chExt cx="977760" cy="2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EEEBACB-9EA7-4233-8601-199F3DD115FB}"/>
                    </a:ext>
                  </a:extLst>
                </p14:cNvPr>
                <p14:cNvContentPartPr/>
                <p14:nvPr/>
              </p14:nvContentPartPr>
              <p14:xfrm>
                <a:off x="2892010" y="8166870"/>
                <a:ext cx="187560" cy="2509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EEEBACB-9EA7-4233-8601-199F3DD115F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883370" y="8158230"/>
                  <a:ext cx="2052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3E6F2AF6-801B-4CD4-B88B-8F958D3B571F}"/>
                    </a:ext>
                  </a:extLst>
                </p14:cNvPr>
                <p14:cNvContentPartPr/>
                <p14:nvPr/>
              </p14:nvContentPartPr>
              <p14:xfrm>
                <a:off x="3101890" y="8307990"/>
                <a:ext cx="248760" cy="856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3E6F2AF6-801B-4CD4-B88B-8F958D3B571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093250" y="8299350"/>
                  <a:ext cx="2664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69BE10E-21F1-4DB7-9B8F-29F340E48836}"/>
                    </a:ext>
                  </a:extLst>
                </p14:cNvPr>
                <p14:cNvContentPartPr/>
                <p14:nvPr/>
              </p14:nvContentPartPr>
              <p14:xfrm>
                <a:off x="3402490" y="8295750"/>
                <a:ext cx="110520" cy="709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69BE10E-21F1-4DB7-9B8F-29F340E4883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393490" y="8287110"/>
                  <a:ext cx="1281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A3389BA5-2C54-4E30-BF23-035AE31844AB}"/>
                    </a:ext>
                  </a:extLst>
                </p14:cNvPr>
                <p14:cNvContentPartPr/>
                <p14:nvPr/>
              </p14:nvContentPartPr>
              <p14:xfrm>
                <a:off x="3591490" y="8244990"/>
                <a:ext cx="20160" cy="1166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A3389BA5-2C54-4E30-BF23-035AE31844A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582490" y="8236350"/>
                  <a:ext cx="378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B9C0F8A-64B3-496B-BAC2-7C1B315F3936}"/>
                    </a:ext>
                  </a:extLst>
                </p14:cNvPr>
                <p14:cNvContentPartPr/>
                <p14:nvPr/>
              </p14:nvContentPartPr>
              <p14:xfrm>
                <a:off x="3621730" y="8283870"/>
                <a:ext cx="248040" cy="1026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B9C0F8A-64B3-496B-BAC2-7C1B315F393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613090" y="8274870"/>
                  <a:ext cx="26568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B611D2AC-19BB-45EB-9976-DFD3E26B55BD}"/>
              </a:ext>
            </a:extLst>
          </p:cNvPr>
          <p:cNvGrpSpPr/>
          <p:nvPr/>
        </p:nvGrpSpPr>
        <p:grpSpPr>
          <a:xfrm>
            <a:off x="417980" y="6184150"/>
            <a:ext cx="7230600" cy="1919330"/>
            <a:chOff x="417980" y="6184150"/>
            <a:chExt cx="7230600" cy="191933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6EAA6C4-E59A-4B32-8556-9D7E70C35AD6}"/>
                    </a:ext>
                  </a:extLst>
                </p14:cNvPr>
                <p14:cNvContentPartPr/>
                <p14:nvPr/>
              </p14:nvContentPartPr>
              <p14:xfrm>
                <a:off x="4410490" y="7862640"/>
                <a:ext cx="146160" cy="1134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6EAA6C4-E59A-4B32-8556-9D7E70C35AD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401850" y="7854000"/>
                  <a:ext cx="1638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99C2E0E-B34B-43E5-A6BA-901235C47346}"/>
                    </a:ext>
                  </a:extLst>
                </p14:cNvPr>
                <p14:cNvContentPartPr/>
                <p14:nvPr/>
              </p14:nvContentPartPr>
              <p14:xfrm>
                <a:off x="4616770" y="7877760"/>
                <a:ext cx="12240" cy="853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99C2E0E-B34B-43E5-A6BA-901235C4734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608130" y="7868760"/>
                  <a:ext cx="298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7454D75-D15D-4613-9BDE-B066EE51ED5A}"/>
                    </a:ext>
                  </a:extLst>
                </p14:cNvPr>
                <p14:cNvContentPartPr/>
                <p14:nvPr/>
              </p14:nvContentPartPr>
              <p14:xfrm>
                <a:off x="4620730" y="7818720"/>
                <a:ext cx="12240" cy="313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7454D75-D15D-4613-9BDE-B066EE51ED5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611730" y="7809720"/>
                  <a:ext cx="29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3B33050-8E1E-4668-A6B8-89D52F760EFC}"/>
                    </a:ext>
                  </a:extLst>
                </p14:cNvPr>
                <p14:cNvContentPartPr/>
                <p14:nvPr/>
              </p14:nvContentPartPr>
              <p14:xfrm>
                <a:off x="4677250" y="7748880"/>
                <a:ext cx="93240" cy="1926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3B33050-8E1E-4668-A6B8-89D52F760EF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668250" y="7740240"/>
                  <a:ext cx="1108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94BE325-1E25-468A-B8CC-E7CACBB7FC80}"/>
                    </a:ext>
                  </a:extLst>
                </p14:cNvPr>
                <p14:cNvContentPartPr/>
                <p14:nvPr/>
              </p14:nvContentPartPr>
              <p14:xfrm>
                <a:off x="4802890" y="7645920"/>
                <a:ext cx="147600" cy="2858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94BE325-1E25-468A-B8CC-E7CACBB7FC8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793890" y="7636920"/>
                  <a:ext cx="1652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899034FC-6065-4C24-86F5-E1C06390BEAE}"/>
                    </a:ext>
                  </a:extLst>
                </p14:cNvPr>
                <p14:cNvContentPartPr/>
                <p14:nvPr/>
              </p14:nvContentPartPr>
              <p14:xfrm>
                <a:off x="5305090" y="7830630"/>
                <a:ext cx="147600" cy="2206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899034FC-6065-4C24-86F5-E1C06390BEA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296090" y="7821990"/>
                  <a:ext cx="165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ABF329B-DB9D-47C4-ADCE-1521213AAC68}"/>
                    </a:ext>
                  </a:extLst>
                </p14:cNvPr>
                <p14:cNvContentPartPr/>
                <p14:nvPr/>
              </p14:nvContentPartPr>
              <p14:xfrm>
                <a:off x="5476810" y="7863750"/>
                <a:ext cx="70560" cy="673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ABF329B-DB9D-47C4-ADCE-1521213AAC6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467810" y="7855110"/>
                  <a:ext cx="882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5BD8331-3209-42DB-AE7C-2D69840735CB}"/>
                    </a:ext>
                  </a:extLst>
                </p14:cNvPr>
                <p14:cNvContentPartPr/>
                <p14:nvPr/>
              </p14:nvContentPartPr>
              <p14:xfrm>
                <a:off x="5589490" y="7864470"/>
                <a:ext cx="43560" cy="536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5BD8331-3209-42DB-AE7C-2D69840735C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580490" y="7855830"/>
                  <a:ext cx="612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B0F31FD-D685-437B-9765-88BD0803FAFC}"/>
                    </a:ext>
                  </a:extLst>
                </p14:cNvPr>
                <p14:cNvContentPartPr/>
                <p14:nvPr/>
              </p14:nvContentPartPr>
              <p14:xfrm>
                <a:off x="5652490" y="7769790"/>
                <a:ext cx="23040" cy="1544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B0F31FD-D685-437B-9765-88BD0803FAF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643490" y="7761150"/>
                  <a:ext cx="40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71B009D-7534-464C-AC9A-8939DB76C9DD}"/>
                    </a:ext>
                  </a:extLst>
                </p14:cNvPr>
                <p14:cNvContentPartPr/>
                <p14:nvPr/>
              </p14:nvContentPartPr>
              <p14:xfrm>
                <a:off x="5712610" y="7832790"/>
                <a:ext cx="25560" cy="745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71B009D-7534-464C-AC9A-8939DB76C9D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703610" y="7823790"/>
                  <a:ext cx="43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18860509-B175-4F1C-A9E3-6B5BBDA7C1BE}"/>
                    </a:ext>
                  </a:extLst>
                </p14:cNvPr>
                <p14:cNvContentPartPr/>
                <p14:nvPr/>
              </p14:nvContentPartPr>
              <p14:xfrm>
                <a:off x="5781730" y="7656750"/>
                <a:ext cx="139320" cy="2458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18860509-B175-4F1C-A9E3-6B5BBDA7C1B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772730" y="7648110"/>
                  <a:ext cx="1569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0A4BB27-D715-4F8D-BFB7-D3F300E0A9A7}"/>
                    </a:ext>
                  </a:extLst>
                </p14:cNvPr>
                <p14:cNvContentPartPr/>
                <p14:nvPr/>
              </p14:nvContentPartPr>
              <p14:xfrm>
                <a:off x="5920690" y="7800390"/>
                <a:ext cx="64080" cy="1148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0A4BB27-D715-4F8D-BFB7-D3F300E0A9A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911690" y="7791750"/>
                  <a:ext cx="81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BEF7446-751C-4870-93DD-8B0CFDD8571B}"/>
                    </a:ext>
                  </a:extLst>
                </p14:cNvPr>
                <p14:cNvContentPartPr/>
                <p14:nvPr/>
              </p14:nvContentPartPr>
              <p14:xfrm>
                <a:off x="6176650" y="7824510"/>
                <a:ext cx="71640" cy="536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BEF7446-751C-4870-93DD-8B0CFDD8571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168010" y="7815870"/>
                  <a:ext cx="89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687E5DB-33D4-4A27-95BF-BE56D8460E06}"/>
                    </a:ext>
                  </a:extLst>
                </p14:cNvPr>
                <p14:cNvContentPartPr/>
                <p14:nvPr/>
              </p14:nvContentPartPr>
              <p14:xfrm>
                <a:off x="6296530" y="7827030"/>
                <a:ext cx="32400" cy="442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687E5DB-33D4-4A27-95BF-BE56D8460E0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287890" y="7818030"/>
                  <a:ext cx="500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7D8CE734-4CCE-4407-8F26-BC1FE0EB6F3E}"/>
                    </a:ext>
                  </a:extLst>
                </p14:cNvPr>
                <p14:cNvContentPartPr/>
                <p14:nvPr/>
              </p14:nvContentPartPr>
              <p14:xfrm>
                <a:off x="6348370" y="7796430"/>
                <a:ext cx="82440" cy="2113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7D8CE734-4CCE-4407-8F26-BC1FE0EB6F3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339370" y="7787430"/>
                  <a:ext cx="100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0D788E90-BD28-45A5-BE43-CA25A01DD82A}"/>
                    </a:ext>
                  </a:extLst>
                </p14:cNvPr>
                <p14:cNvContentPartPr/>
                <p14:nvPr/>
              </p14:nvContentPartPr>
              <p14:xfrm>
                <a:off x="6449530" y="7772310"/>
                <a:ext cx="23040" cy="1000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0D788E90-BD28-45A5-BE43-CA25A01DD82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440890" y="7763670"/>
                  <a:ext cx="40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F0FB4DE-E7A4-4BC6-BAA3-A50BE43135B0}"/>
                    </a:ext>
                  </a:extLst>
                </p14:cNvPr>
                <p14:cNvContentPartPr/>
                <p14:nvPr/>
              </p14:nvContentPartPr>
              <p14:xfrm>
                <a:off x="6491290" y="7805790"/>
                <a:ext cx="51840" cy="594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F0FB4DE-E7A4-4BC6-BAA3-A50BE43135B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482290" y="7796790"/>
                  <a:ext cx="694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77782C2E-075A-42FE-AA41-4F2D531283D9}"/>
                    </a:ext>
                  </a:extLst>
                </p14:cNvPr>
                <p14:cNvContentPartPr/>
                <p14:nvPr/>
              </p14:nvContentPartPr>
              <p14:xfrm>
                <a:off x="6583450" y="7813710"/>
                <a:ext cx="59760" cy="644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77782C2E-075A-42FE-AA41-4F2D531283D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574810" y="7805070"/>
                  <a:ext cx="77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806B57C1-AA2B-42DF-BC84-B2014C299A18}"/>
                    </a:ext>
                  </a:extLst>
                </p14:cNvPr>
                <p14:cNvContentPartPr/>
                <p14:nvPr/>
              </p14:nvContentPartPr>
              <p14:xfrm>
                <a:off x="6876850" y="7792110"/>
                <a:ext cx="19080" cy="666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806B57C1-AA2B-42DF-BC84-B2014C299A1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867850" y="7783470"/>
                  <a:ext cx="367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41C63D6-4D64-47CF-A343-4F5B5CBA9AA6}"/>
                    </a:ext>
                  </a:extLst>
                </p14:cNvPr>
                <p14:cNvContentPartPr/>
                <p14:nvPr/>
              </p14:nvContentPartPr>
              <p14:xfrm>
                <a:off x="6922930" y="7715790"/>
                <a:ext cx="223200" cy="1602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41C63D6-4D64-47CF-A343-4F5B5CBA9AA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913930" y="7706790"/>
                  <a:ext cx="2408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035CFBA7-F954-4F0E-8284-A6C07D2A8EAE}"/>
                    </a:ext>
                  </a:extLst>
                </p14:cNvPr>
                <p14:cNvContentPartPr/>
                <p14:nvPr/>
              </p14:nvContentPartPr>
              <p14:xfrm>
                <a:off x="417980" y="6410950"/>
                <a:ext cx="24480" cy="3060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035CFBA7-F954-4F0E-8284-A6C07D2A8EA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09340" y="6402310"/>
                  <a:ext cx="421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3852C7F2-F8D6-4AD5-80DA-BC74F5289AE3}"/>
                    </a:ext>
                  </a:extLst>
                </p14:cNvPr>
                <p14:cNvContentPartPr/>
                <p14:nvPr/>
              </p14:nvContentPartPr>
              <p14:xfrm>
                <a:off x="520940" y="6237430"/>
                <a:ext cx="144720" cy="30960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3852C7F2-F8D6-4AD5-80DA-BC74F5289AE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11940" y="6228430"/>
                  <a:ext cx="1623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6A527507-76C8-4831-AB8A-95A54625542B}"/>
                    </a:ext>
                  </a:extLst>
                </p14:cNvPr>
                <p14:cNvContentPartPr/>
                <p14:nvPr/>
              </p14:nvContentPartPr>
              <p14:xfrm>
                <a:off x="714980" y="6451270"/>
                <a:ext cx="88920" cy="7956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6A527507-76C8-4831-AB8A-95A54625542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06340" y="6442630"/>
                  <a:ext cx="106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6500EF70-7969-4586-8BB7-55D0A876CBDB}"/>
                    </a:ext>
                  </a:extLst>
                </p14:cNvPr>
                <p14:cNvContentPartPr/>
                <p14:nvPr/>
              </p14:nvContentPartPr>
              <p14:xfrm>
                <a:off x="821540" y="6440830"/>
                <a:ext cx="93240" cy="7956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6500EF70-7969-4586-8BB7-55D0A876CBD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12540" y="6431830"/>
                  <a:ext cx="1108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1935785A-9A56-427D-968F-953F581BD70C}"/>
                    </a:ext>
                  </a:extLst>
                </p14:cNvPr>
                <p14:cNvContentPartPr/>
                <p14:nvPr/>
              </p14:nvContentPartPr>
              <p14:xfrm>
                <a:off x="1003700" y="6297910"/>
                <a:ext cx="46800" cy="21024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1935785A-9A56-427D-968F-953F581BD70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95060" y="6288910"/>
                  <a:ext cx="644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A25B5116-9712-4AC4-BB15-D35A06162AAE}"/>
                    </a:ext>
                  </a:extLst>
                </p14:cNvPr>
                <p14:cNvContentPartPr/>
                <p14:nvPr/>
              </p14:nvContentPartPr>
              <p14:xfrm>
                <a:off x="991460" y="6349390"/>
                <a:ext cx="156960" cy="8064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A25B5116-9712-4AC4-BB15-D35A06162AA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82460" y="6340750"/>
                  <a:ext cx="1746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55DD8FDA-21F1-4A30-A852-64BAA200F8FA}"/>
                    </a:ext>
                  </a:extLst>
                </p14:cNvPr>
                <p14:cNvContentPartPr/>
                <p14:nvPr/>
              </p14:nvContentPartPr>
              <p14:xfrm>
                <a:off x="1458380" y="6263710"/>
                <a:ext cx="14400" cy="19980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55DD8FDA-21F1-4A30-A852-64BAA200F8F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449740" y="6254710"/>
                  <a:ext cx="320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9CA528CC-7CAD-4295-8347-9B389A6E08E5}"/>
                    </a:ext>
                  </a:extLst>
                </p14:cNvPr>
                <p14:cNvContentPartPr/>
                <p14:nvPr/>
              </p14:nvContentPartPr>
              <p14:xfrm>
                <a:off x="1407260" y="6381790"/>
                <a:ext cx="202680" cy="7632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9CA528CC-7CAD-4295-8347-9B389A6E08E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398260" y="6372790"/>
                  <a:ext cx="2203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3F46ACCA-3EC9-40E4-A827-2C772FD6CC78}"/>
                    </a:ext>
                  </a:extLst>
                </p14:cNvPr>
                <p14:cNvContentPartPr/>
                <p14:nvPr/>
              </p14:nvContentPartPr>
              <p14:xfrm>
                <a:off x="1873100" y="6395110"/>
                <a:ext cx="148320" cy="9432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3F46ACCA-3EC9-40E4-A827-2C772FD6CC7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864100" y="6386110"/>
                  <a:ext cx="1659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533B98A9-70F5-4F06-914F-990FEF2037FC}"/>
                    </a:ext>
                  </a:extLst>
                </p14:cNvPr>
                <p14:cNvContentPartPr/>
                <p14:nvPr/>
              </p14:nvContentPartPr>
              <p14:xfrm>
                <a:off x="2012060" y="6215110"/>
                <a:ext cx="144000" cy="27432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533B98A9-70F5-4F06-914F-990FEF2037F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003420" y="6206470"/>
                  <a:ext cx="1616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580AF118-5F65-4BC9-82EF-D6F2FC5F4329}"/>
                    </a:ext>
                  </a:extLst>
                </p14:cNvPr>
                <p14:cNvContentPartPr/>
                <p14:nvPr/>
              </p14:nvContentPartPr>
              <p14:xfrm>
                <a:off x="2196740" y="6184150"/>
                <a:ext cx="80640" cy="27648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580AF118-5F65-4BC9-82EF-D6F2FC5F432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187740" y="6175150"/>
                  <a:ext cx="982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618532BC-94F4-455A-9D73-49094926D6CC}"/>
                    </a:ext>
                  </a:extLst>
                </p14:cNvPr>
                <p14:cNvContentPartPr/>
                <p14:nvPr/>
              </p14:nvContentPartPr>
              <p14:xfrm>
                <a:off x="2300780" y="6390070"/>
                <a:ext cx="173880" cy="8532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618532BC-94F4-455A-9D73-49094926D6C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291780" y="6381070"/>
                  <a:ext cx="1915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D4B099F0-FA9C-457F-97AE-C8E276C96EFC}"/>
                    </a:ext>
                  </a:extLst>
                </p14:cNvPr>
                <p14:cNvContentPartPr/>
                <p14:nvPr/>
              </p14:nvContentPartPr>
              <p14:xfrm>
                <a:off x="2502740" y="6373870"/>
                <a:ext cx="59760" cy="10260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D4B099F0-FA9C-457F-97AE-C8E276C96EF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493740" y="6365230"/>
                  <a:ext cx="774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F9DD0433-C139-481D-BE15-98772D257D38}"/>
                    </a:ext>
                  </a:extLst>
                </p14:cNvPr>
                <p14:cNvContentPartPr/>
                <p14:nvPr/>
              </p14:nvContentPartPr>
              <p14:xfrm>
                <a:off x="2586620" y="6342550"/>
                <a:ext cx="97920" cy="13608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F9DD0433-C139-481D-BE15-98772D257D3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577980" y="6333550"/>
                  <a:ext cx="115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39EA1F40-F904-4BA4-B97A-A9B7A64C67F4}"/>
                    </a:ext>
                  </a:extLst>
                </p14:cNvPr>
                <p14:cNvContentPartPr/>
                <p14:nvPr/>
              </p14:nvContentPartPr>
              <p14:xfrm>
                <a:off x="2883260" y="6374590"/>
                <a:ext cx="20880" cy="9684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39EA1F40-F904-4BA4-B97A-A9B7A64C67F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874620" y="6365590"/>
                  <a:ext cx="385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B59492FC-1ED9-4F37-90BA-BE2E6FD4ADFD}"/>
                    </a:ext>
                  </a:extLst>
                </p14:cNvPr>
                <p14:cNvContentPartPr/>
                <p14:nvPr/>
              </p14:nvContentPartPr>
              <p14:xfrm>
                <a:off x="2897660" y="6317710"/>
                <a:ext cx="4320" cy="2592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B59492FC-1ED9-4F37-90BA-BE2E6FD4ADF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888660" y="6308710"/>
                  <a:ext cx="21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6B854742-6F23-4609-88ED-30E4D2231DAD}"/>
                    </a:ext>
                  </a:extLst>
                </p14:cNvPr>
                <p14:cNvContentPartPr/>
                <p14:nvPr/>
              </p14:nvContentPartPr>
              <p14:xfrm>
                <a:off x="2941580" y="6322750"/>
                <a:ext cx="56160" cy="13644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6B854742-6F23-4609-88ED-30E4D2231DA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932580" y="6313750"/>
                  <a:ext cx="738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FDA20AB3-EE8A-410C-B724-77103CD55CA0}"/>
                    </a:ext>
                  </a:extLst>
                </p14:cNvPr>
                <p14:cNvContentPartPr/>
                <p14:nvPr/>
              </p14:nvContentPartPr>
              <p14:xfrm>
                <a:off x="3040580" y="6332110"/>
                <a:ext cx="86400" cy="14220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FDA20AB3-EE8A-410C-B724-77103CD55CA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031940" y="6323110"/>
                  <a:ext cx="1040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6C3B12EF-0673-474B-A6B3-49B27E51A4E9}"/>
                    </a:ext>
                  </a:extLst>
                </p14:cNvPr>
                <p14:cNvContentPartPr/>
                <p14:nvPr/>
              </p14:nvContentPartPr>
              <p14:xfrm>
                <a:off x="3190340" y="6329950"/>
                <a:ext cx="288360" cy="10656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6C3B12EF-0673-474B-A6B3-49B27E51A4E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181700" y="6320950"/>
                  <a:ext cx="306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A3ACB843-7015-42AA-B714-F9F4E570D737}"/>
                    </a:ext>
                  </a:extLst>
                </p14:cNvPr>
                <p14:cNvContentPartPr/>
                <p14:nvPr/>
              </p14:nvContentPartPr>
              <p14:xfrm>
                <a:off x="3498860" y="6289990"/>
                <a:ext cx="111240" cy="14292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A3ACB843-7015-42AA-B714-F9F4E570D73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490220" y="6281350"/>
                  <a:ext cx="1288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ECC76DE0-38F4-4F9A-8D85-8463DFA22BE2}"/>
                    </a:ext>
                  </a:extLst>
                </p14:cNvPr>
                <p14:cNvContentPartPr/>
                <p14:nvPr/>
              </p14:nvContentPartPr>
              <p14:xfrm>
                <a:off x="3695420" y="6308350"/>
                <a:ext cx="1800" cy="504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ECC76DE0-38F4-4F9A-8D85-8463DFA22BE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686420" y="6299710"/>
                  <a:ext cx="194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8DFE8EDF-5CD2-4494-A878-F2F7177C1D39}"/>
                    </a:ext>
                  </a:extLst>
                </p14:cNvPr>
                <p14:cNvContentPartPr/>
                <p14:nvPr/>
              </p14:nvContentPartPr>
              <p14:xfrm>
                <a:off x="3698300" y="6386110"/>
                <a:ext cx="1800" cy="2376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8DFE8EDF-5CD2-4494-A878-F2F7177C1D3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689300" y="6377110"/>
                  <a:ext cx="194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1D85B861-68F6-4F1F-A074-036B2728AFB2}"/>
                    </a:ext>
                  </a:extLst>
                </p14:cNvPr>
                <p14:cNvContentPartPr/>
                <p14:nvPr/>
              </p14:nvContentPartPr>
              <p14:xfrm>
                <a:off x="4416140" y="6597950"/>
                <a:ext cx="103320" cy="27108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1D85B861-68F6-4F1F-A074-036B2728AFB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407500" y="6589310"/>
                  <a:ext cx="1209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4A2232D9-3404-460E-B481-F26C99E83E99}"/>
                    </a:ext>
                  </a:extLst>
                </p14:cNvPr>
                <p14:cNvContentPartPr/>
                <p14:nvPr/>
              </p14:nvContentPartPr>
              <p14:xfrm>
                <a:off x="4381220" y="6751310"/>
                <a:ext cx="93600" cy="6876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4A2232D9-3404-460E-B481-F26C99E83E9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372580" y="6742670"/>
                  <a:ext cx="1112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2E0C5B3C-D232-47AF-844D-0778C97C4CBD}"/>
                    </a:ext>
                  </a:extLst>
                </p14:cNvPr>
                <p14:cNvContentPartPr/>
                <p14:nvPr/>
              </p14:nvContentPartPr>
              <p14:xfrm>
                <a:off x="4507580" y="6745190"/>
                <a:ext cx="113400" cy="6444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2E0C5B3C-D232-47AF-844D-0778C97C4CB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498940" y="6736550"/>
                  <a:ext cx="1310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8C075EE7-2B79-4D7B-8C7E-74196B2975B0}"/>
                    </a:ext>
                  </a:extLst>
                </p14:cNvPr>
                <p14:cNvContentPartPr/>
                <p14:nvPr/>
              </p14:nvContentPartPr>
              <p14:xfrm>
                <a:off x="4641860" y="6762830"/>
                <a:ext cx="80640" cy="21744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8C075EE7-2B79-4D7B-8C7E-74196B2975B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633220" y="6754190"/>
                  <a:ext cx="982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FAA718F2-1369-4D63-AE01-7A20375E2FE7}"/>
                    </a:ext>
                  </a:extLst>
                </p14:cNvPr>
                <p14:cNvContentPartPr/>
                <p14:nvPr/>
              </p14:nvContentPartPr>
              <p14:xfrm>
                <a:off x="4770380" y="6753830"/>
                <a:ext cx="97200" cy="5220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FAA718F2-1369-4D63-AE01-7A20375E2FE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761740" y="6745190"/>
                  <a:ext cx="1148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301C8736-3238-4EF1-993F-586CBB91F870}"/>
                    </a:ext>
                  </a:extLst>
                </p14:cNvPr>
                <p14:cNvContentPartPr/>
                <p14:nvPr/>
              </p14:nvContentPartPr>
              <p14:xfrm>
                <a:off x="4894220" y="6757790"/>
                <a:ext cx="73440" cy="2412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301C8736-3238-4EF1-993F-586CBB91F87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885220" y="6749150"/>
                  <a:ext cx="91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454D74FB-7337-4549-8D5F-84CABBBDF7FD}"/>
                    </a:ext>
                  </a:extLst>
                </p14:cNvPr>
                <p14:cNvContentPartPr/>
                <p14:nvPr/>
              </p14:nvContentPartPr>
              <p14:xfrm>
                <a:off x="4989260" y="6747350"/>
                <a:ext cx="48600" cy="5436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454D74FB-7337-4549-8D5F-84CABBBDF7F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980620" y="6738350"/>
                  <a:ext cx="66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DC022E96-028B-4A69-AAE7-B5F4A4235762}"/>
                    </a:ext>
                  </a:extLst>
                </p14:cNvPr>
                <p14:cNvContentPartPr/>
                <p14:nvPr/>
              </p14:nvContentPartPr>
              <p14:xfrm>
                <a:off x="5046860" y="6745910"/>
                <a:ext cx="107280" cy="21960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DC022E96-028B-4A69-AAE7-B5F4A423576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038220" y="6736910"/>
                  <a:ext cx="1249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32A07102-363A-4C65-A0BD-45DC5401EFB4}"/>
                    </a:ext>
                  </a:extLst>
                </p14:cNvPr>
                <p14:cNvContentPartPr/>
                <p14:nvPr/>
              </p14:nvContentPartPr>
              <p14:xfrm>
                <a:off x="4628540" y="6754190"/>
                <a:ext cx="88200" cy="3708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32A07102-363A-4C65-A0BD-45DC5401EFB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619540" y="6745550"/>
                  <a:ext cx="1058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078E0286-9FD7-4C57-9830-B4219F90F421}"/>
                    </a:ext>
                  </a:extLst>
                </p14:cNvPr>
                <p14:cNvContentPartPr/>
                <p14:nvPr/>
              </p14:nvContentPartPr>
              <p14:xfrm>
                <a:off x="5320820" y="6709550"/>
                <a:ext cx="86040" cy="8100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078E0286-9FD7-4C57-9830-B4219F90F42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311820" y="6700550"/>
                  <a:ext cx="1036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42E4F613-2416-4F4B-A7F0-0E59620E7801}"/>
                    </a:ext>
                  </a:extLst>
                </p14:cNvPr>
                <p14:cNvContentPartPr/>
                <p14:nvPr/>
              </p14:nvContentPartPr>
              <p14:xfrm>
                <a:off x="5452220" y="6720350"/>
                <a:ext cx="77040" cy="5508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42E4F613-2416-4F4B-A7F0-0E59620E780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443580" y="6711350"/>
                  <a:ext cx="946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C134990A-F6EE-4932-9A76-433BD19B6F04}"/>
                    </a:ext>
                  </a:extLst>
                </p14:cNvPr>
                <p14:cNvContentPartPr/>
                <p14:nvPr/>
              </p14:nvContentPartPr>
              <p14:xfrm>
                <a:off x="5564900" y="6527030"/>
                <a:ext cx="102960" cy="25704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C134990A-F6EE-4932-9A76-433BD19B6F0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555900" y="6518030"/>
                  <a:ext cx="1206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80241AEE-34ED-415D-AFC6-7C4EFD5B4718}"/>
                    </a:ext>
                  </a:extLst>
                </p14:cNvPr>
                <p14:cNvContentPartPr/>
                <p14:nvPr/>
              </p14:nvContentPartPr>
              <p14:xfrm>
                <a:off x="5931380" y="6671750"/>
                <a:ext cx="105120" cy="9000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80241AEE-34ED-415D-AFC6-7C4EFD5B471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922740" y="6663110"/>
                  <a:ext cx="1227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7CD4229D-A2A7-4CE3-AAE3-ED6AB32C03BE}"/>
                    </a:ext>
                  </a:extLst>
                </p14:cNvPr>
                <p14:cNvContentPartPr/>
                <p14:nvPr/>
              </p14:nvContentPartPr>
              <p14:xfrm>
                <a:off x="6069260" y="6695510"/>
                <a:ext cx="59040" cy="5832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7CD4229D-A2A7-4CE3-AAE3-ED6AB32C03B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060260" y="6686870"/>
                  <a:ext cx="766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6A8B5872-CC60-413C-A812-A42093761556}"/>
                    </a:ext>
                  </a:extLst>
                </p14:cNvPr>
                <p14:cNvContentPartPr/>
                <p14:nvPr/>
              </p14:nvContentPartPr>
              <p14:xfrm>
                <a:off x="6168260" y="6475910"/>
                <a:ext cx="165240" cy="29628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6A8B5872-CC60-413C-A812-A4209376155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159620" y="6466910"/>
                  <a:ext cx="1828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6AD48A87-3BFC-4605-8CA4-1C29B5716CB0}"/>
                    </a:ext>
                  </a:extLst>
                </p14:cNvPr>
                <p14:cNvContentPartPr/>
                <p14:nvPr/>
              </p14:nvContentPartPr>
              <p14:xfrm>
                <a:off x="6352940" y="6653390"/>
                <a:ext cx="51480" cy="7992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6AD48A87-3BFC-4605-8CA4-1C29B5716CB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344300" y="6644750"/>
                  <a:ext cx="69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CE660D2F-F4C0-4CE5-A918-92CFC1032841}"/>
                    </a:ext>
                  </a:extLst>
                </p14:cNvPr>
                <p14:cNvContentPartPr/>
                <p14:nvPr/>
              </p14:nvContentPartPr>
              <p14:xfrm>
                <a:off x="6459140" y="6675710"/>
                <a:ext cx="134280" cy="10764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CE660D2F-F4C0-4CE5-A918-92CFC103284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450140" y="6666710"/>
                  <a:ext cx="151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2529AE6E-0813-4022-85B2-8FF023AF454E}"/>
                    </a:ext>
                  </a:extLst>
                </p14:cNvPr>
                <p14:cNvContentPartPr/>
                <p14:nvPr/>
              </p14:nvContentPartPr>
              <p14:xfrm>
                <a:off x="6616820" y="6613430"/>
                <a:ext cx="339480" cy="31752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2529AE6E-0813-4022-85B2-8FF023AF454E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607820" y="6604790"/>
                  <a:ext cx="3571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3B22441E-4042-46A8-BB67-CFEA8702F7CA}"/>
                    </a:ext>
                  </a:extLst>
                </p14:cNvPr>
                <p14:cNvContentPartPr/>
                <p14:nvPr/>
              </p14:nvContentPartPr>
              <p14:xfrm>
                <a:off x="7016420" y="6464030"/>
                <a:ext cx="46440" cy="26784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3B22441E-4042-46A8-BB67-CFEA8702F7C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007780" y="6455030"/>
                  <a:ext cx="640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8675044B-23DC-4D28-AEF5-449457A7C2D3}"/>
                    </a:ext>
                  </a:extLst>
                </p14:cNvPr>
                <p14:cNvContentPartPr/>
                <p14:nvPr/>
              </p14:nvContentPartPr>
              <p14:xfrm>
                <a:off x="7054580" y="6680390"/>
                <a:ext cx="9720" cy="2880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8675044B-23DC-4D28-AEF5-449457A7C2D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045580" y="6671750"/>
                  <a:ext cx="273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2642A174-8ED8-4CE2-949F-633735D7EB60}"/>
                    </a:ext>
                  </a:extLst>
                </p14:cNvPr>
                <p14:cNvContentPartPr/>
                <p14:nvPr/>
              </p14:nvContentPartPr>
              <p14:xfrm>
                <a:off x="7056020" y="6580310"/>
                <a:ext cx="380520" cy="38232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2642A174-8ED8-4CE2-949F-633735D7EB6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047020" y="6571310"/>
                  <a:ext cx="3981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BE7A6B9E-5CAF-48BB-AC96-A79DDF5BB7BF}"/>
                    </a:ext>
                  </a:extLst>
                </p14:cNvPr>
                <p14:cNvContentPartPr/>
                <p14:nvPr/>
              </p14:nvContentPartPr>
              <p14:xfrm>
                <a:off x="4471220" y="7129310"/>
                <a:ext cx="8640" cy="2484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BE7A6B9E-5CAF-48BB-AC96-A79DDF5BB7B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462580" y="7120670"/>
                  <a:ext cx="26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C487EEE5-3D96-4B97-98F7-EC62716155B7}"/>
                    </a:ext>
                  </a:extLst>
                </p14:cNvPr>
                <p14:cNvContentPartPr/>
                <p14:nvPr/>
              </p14:nvContentPartPr>
              <p14:xfrm>
                <a:off x="4469420" y="7115630"/>
                <a:ext cx="26640" cy="21060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C487EEE5-3D96-4B97-98F7-EC62716155B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460420" y="7106630"/>
                  <a:ext cx="442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0CAD4FAE-C858-4ACD-BA62-2D5912D83DC3}"/>
                    </a:ext>
                  </a:extLst>
                </p14:cNvPr>
                <p14:cNvContentPartPr/>
                <p14:nvPr/>
              </p14:nvContentPartPr>
              <p14:xfrm>
                <a:off x="4478420" y="7167830"/>
                <a:ext cx="63360" cy="7344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0CAD4FAE-C858-4ACD-BA62-2D5912D83DC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469780" y="7158830"/>
                  <a:ext cx="810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45EA889B-E5AF-4537-BAC9-E8AC5D5FEC5A}"/>
                    </a:ext>
                  </a:extLst>
                </p14:cNvPr>
                <p14:cNvContentPartPr/>
                <p14:nvPr/>
              </p14:nvContentPartPr>
              <p14:xfrm>
                <a:off x="4534220" y="7020230"/>
                <a:ext cx="173520" cy="28224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45EA889B-E5AF-4537-BAC9-E8AC5D5FEC5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525220" y="7011230"/>
                  <a:ext cx="1911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6A117100-CB32-42A4-BFDA-6A5D478D4DB8}"/>
                    </a:ext>
                  </a:extLst>
                </p14:cNvPr>
                <p14:cNvContentPartPr/>
                <p14:nvPr/>
              </p14:nvContentPartPr>
              <p14:xfrm>
                <a:off x="4853900" y="7212470"/>
                <a:ext cx="47520" cy="7956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6A117100-CB32-42A4-BFDA-6A5D478D4DB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844900" y="7203470"/>
                  <a:ext cx="651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7D60636F-CF80-492A-8CC6-31C71145A855}"/>
                    </a:ext>
                  </a:extLst>
                </p14:cNvPr>
                <p14:cNvContentPartPr/>
                <p14:nvPr/>
              </p14:nvContentPartPr>
              <p14:xfrm>
                <a:off x="4924460" y="7225430"/>
                <a:ext cx="51480" cy="6084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7D60636F-CF80-492A-8CC6-31C71145A85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915820" y="7216790"/>
                  <a:ext cx="691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E873BDF4-B214-4CD9-8B51-5BB53E47002E}"/>
                    </a:ext>
                  </a:extLst>
                </p14:cNvPr>
                <p14:cNvContentPartPr/>
                <p14:nvPr/>
              </p14:nvContentPartPr>
              <p14:xfrm>
                <a:off x="5028500" y="7222190"/>
                <a:ext cx="64440" cy="5580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E873BDF4-B214-4CD9-8B51-5BB53E47002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019500" y="7213550"/>
                  <a:ext cx="820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353407DF-D7DB-4C9D-86E4-CF6301F2BDD1}"/>
                    </a:ext>
                  </a:extLst>
                </p14:cNvPr>
                <p14:cNvContentPartPr/>
                <p14:nvPr/>
              </p14:nvContentPartPr>
              <p14:xfrm>
                <a:off x="5130740" y="7211750"/>
                <a:ext cx="63720" cy="5832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353407DF-D7DB-4C9D-86E4-CF6301F2BDD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122100" y="7202750"/>
                  <a:ext cx="813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179EF23B-ADDA-4514-9994-8A2C5776FC93}"/>
                    </a:ext>
                  </a:extLst>
                </p14:cNvPr>
                <p14:cNvContentPartPr/>
                <p14:nvPr/>
              </p14:nvContentPartPr>
              <p14:xfrm>
                <a:off x="5194820" y="7219310"/>
                <a:ext cx="87480" cy="5652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179EF23B-ADDA-4514-9994-8A2C5776FC9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185820" y="7210670"/>
                  <a:ext cx="1051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C7A287EF-7DA2-4CF8-A61D-3DD2473E0C8E}"/>
                    </a:ext>
                  </a:extLst>
                </p14:cNvPr>
                <p14:cNvContentPartPr/>
                <p14:nvPr/>
              </p14:nvContentPartPr>
              <p14:xfrm>
                <a:off x="5313620" y="7065230"/>
                <a:ext cx="146520" cy="21348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C7A287EF-7DA2-4CF8-A61D-3DD2473E0C8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304620" y="7056230"/>
                  <a:ext cx="1641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28B89081-64B6-430D-AEA4-CCE242FDF819}"/>
                    </a:ext>
                  </a:extLst>
                </p14:cNvPr>
                <p14:cNvContentPartPr/>
                <p14:nvPr/>
              </p14:nvContentPartPr>
              <p14:xfrm>
                <a:off x="5364020" y="7177910"/>
                <a:ext cx="326160" cy="7632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28B89081-64B6-430D-AEA4-CCE242FDF81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355020" y="7168910"/>
                  <a:ext cx="3438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A578ED26-B2EB-43B6-B4FB-07129ACD3CBB}"/>
                    </a:ext>
                  </a:extLst>
                </p14:cNvPr>
                <p14:cNvContentPartPr/>
                <p14:nvPr/>
              </p14:nvContentPartPr>
              <p14:xfrm>
                <a:off x="5672540" y="7155230"/>
                <a:ext cx="75240" cy="8388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A578ED26-B2EB-43B6-B4FB-07129ACD3CB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663900" y="7146230"/>
                  <a:ext cx="928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634218B0-0C02-42CE-8C39-BA3A84097F33}"/>
                    </a:ext>
                  </a:extLst>
                </p14:cNvPr>
                <p14:cNvContentPartPr/>
                <p14:nvPr/>
              </p14:nvContentPartPr>
              <p14:xfrm>
                <a:off x="5801060" y="7018790"/>
                <a:ext cx="14760" cy="20016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634218B0-0C02-42CE-8C39-BA3A84097F3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792420" y="7010150"/>
                  <a:ext cx="324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9BBE6828-B652-48C0-886A-133416B4DF27}"/>
                    </a:ext>
                  </a:extLst>
                </p14:cNvPr>
                <p14:cNvContentPartPr/>
                <p14:nvPr/>
              </p14:nvContentPartPr>
              <p14:xfrm>
                <a:off x="5720780" y="7155590"/>
                <a:ext cx="167760" cy="9324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9BBE6828-B652-48C0-886A-133416B4DF2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712140" y="7146950"/>
                  <a:ext cx="1854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A797B1DE-CE00-46BC-911B-2B16F4DB9D7F}"/>
                    </a:ext>
                  </a:extLst>
                </p14:cNvPr>
                <p14:cNvContentPartPr/>
                <p14:nvPr/>
              </p14:nvContentPartPr>
              <p14:xfrm>
                <a:off x="5869460" y="7055870"/>
                <a:ext cx="6840" cy="3672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A797B1DE-CE00-46BC-911B-2B16F4DB9D7F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860820" y="7047230"/>
                  <a:ext cx="244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E5024482-3830-4A58-884F-0581DB9C962D}"/>
                    </a:ext>
                  </a:extLst>
                </p14:cNvPr>
                <p14:cNvContentPartPr/>
                <p14:nvPr/>
              </p14:nvContentPartPr>
              <p14:xfrm>
                <a:off x="5927060" y="7168910"/>
                <a:ext cx="117000" cy="7668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E5024482-3830-4A58-884F-0581DB9C962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918420" y="7160270"/>
                  <a:ext cx="134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8A9780A3-CAD5-464C-804E-30272F842E4C}"/>
                    </a:ext>
                  </a:extLst>
                </p14:cNvPr>
                <p14:cNvContentPartPr/>
                <p14:nvPr/>
              </p14:nvContentPartPr>
              <p14:xfrm>
                <a:off x="6270500" y="7205270"/>
                <a:ext cx="23760" cy="4320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8A9780A3-CAD5-464C-804E-30272F842E4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261500" y="7196630"/>
                  <a:ext cx="414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A2410227-9D15-402D-9C59-E13CFD5A8A13}"/>
                    </a:ext>
                  </a:extLst>
                </p14:cNvPr>
                <p14:cNvContentPartPr/>
                <p14:nvPr/>
              </p14:nvContentPartPr>
              <p14:xfrm>
                <a:off x="6258620" y="7146590"/>
                <a:ext cx="144720" cy="12600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A2410227-9D15-402D-9C59-E13CFD5A8A1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249980" y="7137590"/>
                  <a:ext cx="162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3E0A4B5D-3BD4-44AE-B7D7-945034AAD155}"/>
                    </a:ext>
                  </a:extLst>
                </p14:cNvPr>
                <p14:cNvContentPartPr/>
                <p14:nvPr/>
              </p14:nvContentPartPr>
              <p14:xfrm>
                <a:off x="6600260" y="7077470"/>
                <a:ext cx="30240" cy="16704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3E0A4B5D-3BD4-44AE-B7D7-945034AAD15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591620" y="7068830"/>
                  <a:ext cx="47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39154B59-C652-4EDA-8B97-86962D203DC4}"/>
                    </a:ext>
                  </a:extLst>
                </p14:cNvPr>
                <p14:cNvContentPartPr/>
                <p14:nvPr/>
              </p14:nvContentPartPr>
              <p14:xfrm>
                <a:off x="6570740" y="7157750"/>
                <a:ext cx="205920" cy="9936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39154B59-C652-4EDA-8B97-86962D203DC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562100" y="7149110"/>
                  <a:ext cx="2235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09E0204F-980B-4582-8582-23FE54796C10}"/>
                    </a:ext>
                  </a:extLst>
                </p14:cNvPr>
                <p14:cNvContentPartPr/>
                <p14:nvPr/>
              </p14:nvContentPartPr>
              <p14:xfrm>
                <a:off x="6837140" y="7070630"/>
                <a:ext cx="18720" cy="18108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09E0204F-980B-4582-8582-23FE54796C1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828500" y="7061630"/>
                  <a:ext cx="363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CDC4A630-767F-4E8C-9D15-793ADE007492}"/>
                    </a:ext>
                  </a:extLst>
                </p14:cNvPr>
                <p14:cNvContentPartPr/>
                <p14:nvPr/>
              </p14:nvContentPartPr>
              <p14:xfrm>
                <a:off x="6791420" y="7186550"/>
                <a:ext cx="92160" cy="3708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CDC4A630-767F-4E8C-9D15-793ADE007492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782780" y="7177550"/>
                  <a:ext cx="1098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9D6BACDD-392F-42B2-94FD-FC6A74384455}"/>
                    </a:ext>
                  </a:extLst>
                </p14:cNvPr>
                <p14:cNvContentPartPr/>
                <p14:nvPr/>
              </p14:nvContentPartPr>
              <p14:xfrm>
                <a:off x="6903380" y="6957230"/>
                <a:ext cx="187920" cy="26028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9D6BACDD-392F-42B2-94FD-FC6A7438445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894740" y="6948590"/>
                  <a:ext cx="2055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A71FD298-21B1-4458-9544-3A00419B5D83}"/>
                    </a:ext>
                  </a:extLst>
                </p14:cNvPr>
                <p14:cNvContentPartPr/>
                <p14:nvPr/>
              </p14:nvContentPartPr>
              <p14:xfrm>
                <a:off x="7123700" y="6964070"/>
                <a:ext cx="271800" cy="40752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A71FD298-21B1-4458-9544-3A00419B5D8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114700" y="6955070"/>
                  <a:ext cx="2894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50827B0-BBEF-441D-9EB9-B209450F5BB3}"/>
                    </a:ext>
                  </a:extLst>
                </p14:cNvPr>
                <p14:cNvContentPartPr/>
                <p14:nvPr/>
              </p14:nvContentPartPr>
              <p14:xfrm>
                <a:off x="1234570" y="8008440"/>
                <a:ext cx="2520" cy="3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50827B0-BBEF-441D-9EB9-B209450F5BB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225930" y="7999440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C952BE5-986F-4C2C-A18F-246A5AE6B465}"/>
                    </a:ext>
                  </a:extLst>
                </p14:cNvPr>
                <p14:cNvContentPartPr/>
                <p14:nvPr/>
              </p14:nvContentPartPr>
              <p14:xfrm>
                <a:off x="1078330" y="7961280"/>
                <a:ext cx="378000" cy="1382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C952BE5-986F-4C2C-A18F-246A5AE6B46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69690" y="7952640"/>
                  <a:ext cx="3956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929B7A6-DF61-4FAB-9B61-37DF3EA40853}"/>
                    </a:ext>
                  </a:extLst>
                </p14:cNvPr>
                <p14:cNvContentPartPr/>
                <p14:nvPr/>
              </p14:nvContentPartPr>
              <p14:xfrm>
                <a:off x="1648570" y="7825920"/>
                <a:ext cx="164520" cy="2775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929B7A6-DF61-4FAB-9B61-37DF3EA4085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639930" y="7817280"/>
                  <a:ext cx="1821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4EF7137-947F-4A05-A760-673D2EF4CC6A}"/>
                    </a:ext>
                  </a:extLst>
                </p14:cNvPr>
                <p14:cNvContentPartPr/>
                <p14:nvPr/>
              </p14:nvContentPartPr>
              <p14:xfrm>
                <a:off x="1711210" y="8034720"/>
                <a:ext cx="84240" cy="612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4EF7137-947F-4A05-A760-673D2EF4CC6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702210" y="8025720"/>
                  <a:ext cx="1018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D70B580-D884-459E-8DAB-26F5B1469737}"/>
                    </a:ext>
                  </a:extLst>
                </p14:cNvPr>
                <p14:cNvContentPartPr/>
                <p14:nvPr/>
              </p14:nvContentPartPr>
              <p14:xfrm>
                <a:off x="1848730" y="7824480"/>
                <a:ext cx="114120" cy="2574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D70B580-D884-459E-8DAB-26F5B146973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839730" y="7815480"/>
                  <a:ext cx="1317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CA62CF8-809A-4FB5-85EF-09875975A39C}"/>
                    </a:ext>
                  </a:extLst>
                </p14:cNvPr>
                <p14:cNvContentPartPr/>
                <p14:nvPr/>
              </p14:nvContentPartPr>
              <p14:xfrm>
                <a:off x="1979050" y="7824840"/>
                <a:ext cx="99000" cy="2437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CA62CF8-809A-4FB5-85EF-09875975A39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970050" y="7816200"/>
                  <a:ext cx="1166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92CFA41-E251-4830-B830-E03A6C4327B8}"/>
                    </a:ext>
                  </a:extLst>
                </p14:cNvPr>
                <p14:cNvContentPartPr/>
                <p14:nvPr/>
              </p14:nvContentPartPr>
              <p14:xfrm>
                <a:off x="2090650" y="7975680"/>
                <a:ext cx="77760" cy="799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92CFA41-E251-4830-B830-E03A6C4327B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081650" y="7966680"/>
                  <a:ext cx="954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CAF3F3D-AB43-40B7-8F14-AA9422B22837}"/>
                    </a:ext>
                  </a:extLst>
                </p14:cNvPr>
                <p14:cNvContentPartPr/>
                <p14:nvPr/>
              </p14:nvContentPartPr>
              <p14:xfrm>
                <a:off x="2173090" y="7989360"/>
                <a:ext cx="123120" cy="489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CAF3F3D-AB43-40B7-8F14-AA9422B2283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164450" y="7980360"/>
                  <a:ext cx="1407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A9C22A0-66F9-4899-8E0C-151D694D395D}"/>
                    </a:ext>
                  </a:extLst>
                </p14:cNvPr>
                <p14:cNvContentPartPr/>
                <p14:nvPr/>
              </p14:nvContentPartPr>
              <p14:xfrm>
                <a:off x="2301610" y="7948320"/>
                <a:ext cx="104040" cy="1033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A9C22A0-66F9-4899-8E0C-151D694D395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292970" y="7939320"/>
                  <a:ext cx="1216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27A540F-9B46-46B6-AFAE-5B79592A9FB7}"/>
                    </a:ext>
                  </a:extLst>
                </p14:cNvPr>
                <p14:cNvContentPartPr/>
                <p14:nvPr/>
              </p14:nvContentPartPr>
              <p14:xfrm>
                <a:off x="2412850" y="7944360"/>
                <a:ext cx="87480" cy="1026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27A540F-9B46-46B6-AFAE-5B79592A9FB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404210" y="7935360"/>
                  <a:ext cx="1051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B34910A-594A-4938-8EEF-E332B1C646E1}"/>
                    </a:ext>
                  </a:extLst>
                </p14:cNvPr>
                <p14:cNvContentPartPr/>
                <p14:nvPr/>
              </p14:nvContentPartPr>
              <p14:xfrm>
                <a:off x="2808490" y="7860480"/>
                <a:ext cx="15840" cy="2084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B34910A-594A-4938-8EEF-E332B1C646E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799850" y="7851840"/>
                  <a:ext cx="33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70C3A4F-3373-4F20-8309-F567C5EFE336}"/>
                    </a:ext>
                  </a:extLst>
                </p14:cNvPr>
                <p14:cNvContentPartPr/>
                <p14:nvPr/>
              </p14:nvContentPartPr>
              <p14:xfrm>
                <a:off x="2775730" y="7779120"/>
                <a:ext cx="374760" cy="2469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70C3A4F-3373-4F20-8309-F567C5EFE33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767090" y="7770120"/>
                  <a:ext cx="3924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89D5AB8-914F-499E-B3BA-DBCD55AB20E5}"/>
                    </a:ext>
                  </a:extLst>
                </p14:cNvPr>
                <p14:cNvContentPartPr/>
                <p14:nvPr/>
              </p14:nvContentPartPr>
              <p14:xfrm>
                <a:off x="3437050" y="7880280"/>
                <a:ext cx="30960" cy="1454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89D5AB8-914F-499E-B3BA-DBCD55AB20E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28410" y="7871640"/>
                  <a:ext cx="48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6796825-95BE-4944-963D-989AE7EA8AD1}"/>
                    </a:ext>
                  </a:extLst>
                </p14:cNvPr>
                <p14:cNvContentPartPr/>
                <p14:nvPr/>
              </p14:nvContentPartPr>
              <p14:xfrm>
                <a:off x="3453610" y="7853280"/>
                <a:ext cx="2160" cy="190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6796825-95BE-4944-963D-989AE7EA8AD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444970" y="7844640"/>
                  <a:ext cx="19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7012656-B835-4AD3-B094-F6F2C03D3A67}"/>
                    </a:ext>
                  </a:extLst>
                </p14:cNvPr>
                <p14:cNvContentPartPr/>
                <p14:nvPr/>
              </p14:nvContentPartPr>
              <p14:xfrm>
                <a:off x="3525250" y="7882800"/>
                <a:ext cx="65880" cy="1432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7012656-B835-4AD3-B094-F6F2C03D3A6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516250" y="7873800"/>
                  <a:ext cx="835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21736F5-73CC-45AA-AB4F-AB1A96B3E65E}"/>
                    </a:ext>
                  </a:extLst>
                </p14:cNvPr>
                <p14:cNvContentPartPr/>
                <p14:nvPr/>
              </p14:nvContentPartPr>
              <p14:xfrm>
                <a:off x="3632530" y="7881720"/>
                <a:ext cx="105120" cy="1504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21736F5-73CC-45AA-AB4F-AB1A96B3E65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623530" y="7872720"/>
                  <a:ext cx="1227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BDF2FC6-F54F-4A10-845D-009461C3A364}"/>
                    </a:ext>
                  </a:extLst>
                </p14:cNvPr>
                <p14:cNvContentPartPr/>
                <p14:nvPr/>
              </p14:nvContentPartPr>
              <p14:xfrm>
                <a:off x="3818290" y="7877400"/>
                <a:ext cx="379080" cy="1119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BDF2FC6-F54F-4A10-845D-009461C3A36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809290" y="7868760"/>
                  <a:ext cx="3967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4C43EA17-D219-4CB6-ACE1-6D64168FE1EE}"/>
                    </a:ext>
                  </a:extLst>
                </p14:cNvPr>
                <p14:cNvContentPartPr/>
                <p14:nvPr/>
              </p14:nvContentPartPr>
              <p14:xfrm>
                <a:off x="1168940" y="6847070"/>
                <a:ext cx="381960" cy="2772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4C43EA17-D219-4CB6-ACE1-6D64168FE1E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60300" y="6838070"/>
                  <a:ext cx="3996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05108E5C-F969-4D84-925B-708A6D6741EC}"/>
                    </a:ext>
                  </a:extLst>
                </p14:cNvPr>
                <p14:cNvContentPartPr/>
                <p14:nvPr/>
              </p14:nvContentPartPr>
              <p14:xfrm>
                <a:off x="1470980" y="6795230"/>
                <a:ext cx="136080" cy="14688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05108E5C-F969-4D84-925B-708A6D6741E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462340" y="6786230"/>
                  <a:ext cx="153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E8E40F2F-95BF-43EE-833F-2A6EDF326C30}"/>
                    </a:ext>
                  </a:extLst>
                </p14:cNvPr>
                <p14:cNvContentPartPr/>
                <p14:nvPr/>
              </p14:nvContentPartPr>
              <p14:xfrm>
                <a:off x="1770140" y="6638990"/>
                <a:ext cx="143280" cy="31932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E8E40F2F-95BF-43EE-833F-2A6EDF326C3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61500" y="6630350"/>
                  <a:ext cx="1609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2A9157BD-3FB1-4771-8EFF-8508A9B470D1}"/>
                    </a:ext>
                  </a:extLst>
                </p14:cNvPr>
                <p14:cNvContentPartPr/>
                <p14:nvPr/>
              </p14:nvContentPartPr>
              <p14:xfrm>
                <a:off x="1829540" y="6817550"/>
                <a:ext cx="78840" cy="8532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2A9157BD-3FB1-4771-8EFF-8508A9B470D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820540" y="6808550"/>
                  <a:ext cx="96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B3C66E5B-5A3A-429E-A964-CFACF1BF6C60}"/>
                    </a:ext>
                  </a:extLst>
                </p14:cNvPr>
                <p14:cNvContentPartPr/>
                <p14:nvPr/>
              </p14:nvContentPartPr>
              <p14:xfrm>
                <a:off x="1944020" y="6648710"/>
                <a:ext cx="99000" cy="28116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B3C66E5B-5A3A-429E-A964-CFACF1BF6C6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935020" y="6639710"/>
                  <a:ext cx="1166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1D00D1E0-2107-40A3-B819-9385547FBD7A}"/>
                    </a:ext>
                  </a:extLst>
                </p14:cNvPr>
                <p14:cNvContentPartPr/>
                <p14:nvPr/>
              </p14:nvContentPartPr>
              <p14:xfrm>
                <a:off x="2069300" y="6596150"/>
                <a:ext cx="135720" cy="31860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1D00D1E0-2107-40A3-B819-9385547FBD7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060660" y="6587510"/>
                  <a:ext cx="1533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EB3E989A-01D7-4C61-BC54-3DC0EE463DE7}"/>
                    </a:ext>
                  </a:extLst>
                </p14:cNvPr>
                <p14:cNvContentPartPr/>
                <p14:nvPr/>
              </p14:nvContentPartPr>
              <p14:xfrm>
                <a:off x="2190620" y="6818630"/>
                <a:ext cx="99720" cy="8208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EB3E989A-01D7-4C61-BC54-3DC0EE463DE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181620" y="6809630"/>
                  <a:ext cx="1173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D5263AFE-D7DD-4C3F-AB0D-889E090CD24C}"/>
                    </a:ext>
                  </a:extLst>
                </p14:cNvPr>
                <p14:cNvContentPartPr/>
                <p14:nvPr/>
              </p14:nvContentPartPr>
              <p14:xfrm>
                <a:off x="2322380" y="6791630"/>
                <a:ext cx="83880" cy="13968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D5263AFE-D7DD-4C3F-AB0D-889E090CD24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313740" y="6782990"/>
                  <a:ext cx="101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BDC885AD-00BB-4875-8586-A2D3003A9CF1}"/>
                    </a:ext>
                  </a:extLst>
                </p14:cNvPr>
                <p14:cNvContentPartPr/>
                <p14:nvPr/>
              </p14:nvContentPartPr>
              <p14:xfrm>
                <a:off x="2431820" y="6780830"/>
                <a:ext cx="92160" cy="16344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BDC885AD-00BB-4875-8586-A2D3003A9CF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422820" y="6771830"/>
                  <a:ext cx="109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FBD8275F-7A64-4AD3-907D-67BF728CBDD4}"/>
                    </a:ext>
                  </a:extLst>
                </p14:cNvPr>
                <p14:cNvContentPartPr/>
                <p14:nvPr/>
              </p14:nvContentPartPr>
              <p14:xfrm>
                <a:off x="2853740" y="6737270"/>
                <a:ext cx="18000" cy="17352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FBD8275F-7A64-4AD3-907D-67BF728CBDD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845100" y="6728270"/>
                  <a:ext cx="356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36971161-DDE1-4789-B08F-ABED3435D0EF}"/>
                    </a:ext>
                  </a:extLst>
                </p14:cNvPr>
                <p14:cNvContentPartPr/>
                <p14:nvPr/>
              </p14:nvContentPartPr>
              <p14:xfrm>
                <a:off x="2815580" y="6656990"/>
                <a:ext cx="293760" cy="24120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36971161-DDE1-4789-B08F-ABED3435D0E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806940" y="6647990"/>
                  <a:ext cx="3114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C9266774-0C8B-4769-98AF-F12B1F6B0458}"/>
                    </a:ext>
                  </a:extLst>
                </p14:cNvPr>
                <p14:cNvContentPartPr/>
                <p14:nvPr/>
              </p14:nvContentPartPr>
              <p14:xfrm>
                <a:off x="3427940" y="6593270"/>
                <a:ext cx="182880" cy="32652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C9266774-0C8B-4769-98AF-F12B1F6B045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419300" y="6584270"/>
                  <a:ext cx="2005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673C493F-2A50-42B4-AE9E-D4E3188C8D08}"/>
                    </a:ext>
                  </a:extLst>
                </p14:cNvPr>
                <p14:cNvContentPartPr/>
                <p14:nvPr/>
              </p14:nvContentPartPr>
              <p14:xfrm>
                <a:off x="3641780" y="6793070"/>
                <a:ext cx="15480" cy="7452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673C493F-2A50-42B4-AE9E-D4E3188C8D0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632780" y="6784070"/>
                  <a:ext cx="331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53F2C892-D97F-47FF-B3A7-F66FCB178C3F}"/>
                    </a:ext>
                  </a:extLst>
                </p14:cNvPr>
                <p14:cNvContentPartPr/>
                <p14:nvPr/>
              </p14:nvContentPartPr>
              <p14:xfrm>
                <a:off x="3607580" y="6791990"/>
                <a:ext cx="113400" cy="24732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53F2C892-D97F-47FF-B3A7-F66FCB178C3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598940" y="6783350"/>
                  <a:ext cx="1310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0D9B354D-7832-487E-B5F7-B07C2D0C236D}"/>
                    </a:ext>
                  </a:extLst>
                </p14:cNvPr>
                <p14:cNvContentPartPr/>
                <p14:nvPr/>
              </p14:nvContentPartPr>
              <p14:xfrm>
                <a:off x="3711620" y="6775790"/>
                <a:ext cx="127440" cy="27504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0D9B354D-7832-487E-B5F7-B07C2D0C236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702980" y="6767150"/>
                  <a:ext cx="1450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F724AA72-8482-449F-9552-EA6F367CACDD}"/>
                    </a:ext>
                  </a:extLst>
                </p14:cNvPr>
                <p14:cNvContentPartPr/>
                <p14:nvPr/>
              </p14:nvContentPartPr>
              <p14:xfrm>
                <a:off x="3889460" y="6769670"/>
                <a:ext cx="93960" cy="8064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F724AA72-8482-449F-9552-EA6F367CACD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880820" y="6761030"/>
                  <a:ext cx="1116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AF79C78C-7A60-4BB5-9AE0-1EE64A66CC30}"/>
                    </a:ext>
                  </a:extLst>
                </p14:cNvPr>
                <p14:cNvContentPartPr/>
                <p14:nvPr/>
              </p14:nvContentPartPr>
              <p14:xfrm>
                <a:off x="3998180" y="6685790"/>
                <a:ext cx="27000" cy="13104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AF79C78C-7A60-4BB5-9AE0-1EE64A66CC3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989540" y="6676790"/>
                  <a:ext cx="446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B5C8347F-F47F-4BDA-A4FD-0A88771ADB37}"/>
                    </a:ext>
                  </a:extLst>
                </p14:cNvPr>
                <p14:cNvContentPartPr/>
                <p14:nvPr/>
              </p14:nvContentPartPr>
              <p14:xfrm>
                <a:off x="4037780" y="6703070"/>
                <a:ext cx="43920" cy="12564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B5C8347F-F47F-4BDA-A4FD-0A88771ADB3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028780" y="6694430"/>
                  <a:ext cx="615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31F1BED8-DF2D-4434-BB68-BCEECBBD5CB8}"/>
                    </a:ext>
                  </a:extLst>
                </p14:cNvPr>
                <p14:cNvContentPartPr/>
                <p14:nvPr/>
              </p14:nvContentPartPr>
              <p14:xfrm>
                <a:off x="4107980" y="6622070"/>
                <a:ext cx="119520" cy="17712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31F1BED8-DF2D-4434-BB68-BCEECBBD5CB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099340" y="6613070"/>
                  <a:ext cx="1371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314D2B47-261B-460F-97AF-B3E596CE334B}"/>
                    </a:ext>
                  </a:extLst>
                </p14:cNvPr>
                <p14:cNvContentPartPr/>
                <p14:nvPr/>
              </p14:nvContentPartPr>
              <p14:xfrm>
                <a:off x="1693820" y="7160990"/>
                <a:ext cx="84600" cy="23544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314D2B47-261B-460F-97AF-B3E596CE334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684820" y="7152350"/>
                  <a:ext cx="1022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D9925515-5A6D-46BC-A648-1E841E5C9E7B}"/>
                    </a:ext>
                  </a:extLst>
                </p14:cNvPr>
                <p14:cNvContentPartPr/>
                <p14:nvPr/>
              </p14:nvContentPartPr>
              <p14:xfrm>
                <a:off x="1823780" y="7216790"/>
                <a:ext cx="34560" cy="19692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D9925515-5A6D-46BC-A648-1E841E5C9E7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814780" y="7207790"/>
                  <a:ext cx="52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3DEC004D-8AED-4590-92D5-C9FB47C25EA9}"/>
                    </a:ext>
                  </a:extLst>
                </p14:cNvPr>
                <p14:cNvContentPartPr/>
                <p14:nvPr/>
              </p14:nvContentPartPr>
              <p14:xfrm>
                <a:off x="1802540" y="7142630"/>
                <a:ext cx="284760" cy="28800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3DEC004D-8AED-4590-92D5-C9FB47C25EA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793900" y="7133990"/>
                  <a:ext cx="3024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DAD7F08A-3F20-4CDC-B31B-D308B4CCB4B6}"/>
                    </a:ext>
                  </a:extLst>
                </p14:cNvPr>
                <p14:cNvContentPartPr/>
                <p14:nvPr/>
              </p14:nvContentPartPr>
              <p14:xfrm>
                <a:off x="2296100" y="7275830"/>
                <a:ext cx="121680" cy="13968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DAD7F08A-3F20-4CDC-B31B-D308B4CCB4B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287460" y="7266830"/>
                  <a:ext cx="1393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37E011DE-53EF-4F7B-94AE-336609D10F7F}"/>
                    </a:ext>
                  </a:extLst>
                </p14:cNvPr>
                <p14:cNvContentPartPr/>
                <p14:nvPr/>
              </p14:nvContentPartPr>
              <p14:xfrm>
                <a:off x="2445500" y="7355750"/>
                <a:ext cx="30600" cy="7272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37E011DE-53EF-4F7B-94AE-336609D10F7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436860" y="7346750"/>
                  <a:ext cx="482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4850705E-2DE5-4643-9D39-F9624FA9B844}"/>
                    </a:ext>
                  </a:extLst>
                </p14:cNvPr>
                <p14:cNvContentPartPr/>
                <p14:nvPr/>
              </p14:nvContentPartPr>
              <p14:xfrm>
                <a:off x="2513540" y="7331630"/>
                <a:ext cx="52920" cy="9540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4850705E-2DE5-4643-9D39-F9624FA9B84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504900" y="7322630"/>
                  <a:ext cx="705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A98E00F9-4A95-4308-99CA-4E16CE6D2E04}"/>
                    </a:ext>
                  </a:extLst>
                </p14:cNvPr>
                <p14:cNvContentPartPr/>
                <p14:nvPr/>
              </p14:nvContentPartPr>
              <p14:xfrm>
                <a:off x="2557820" y="7319750"/>
                <a:ext cx="59760" cy="14364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A98E00F9-4A95-4308-99CA-4E16CE6D2E04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548820" y="7310750"/>
                  <a:ext cx="774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8F1D6642-3D2C-4FC1-A140-EB5FF0E21850}"/>
                    </a:ext>
                  </a:extLst>
                </p14:cNvPr>
                <p14:cNvContentPartPr/>
                <p14:nvPr/>
              </p14:nvContentPartPr>
              <p14:xfrm>
                <a:off x="2640260" y="7175750"/>
                <a:ext cx="100440" cy="23364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8F1D6642-3D2C-4FC1-A140-EB5FF0E2185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631620" y="7166750"/>
                  <a:ext cx="118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D94A93DE-2BC2-43BC-9A05-A68873F2A5CE}"/>
                    </a:ext>
                  </a:extLst>
                </p14:cNvPr>
                <p14:cNvContentPartPr/>
                <p14:nvPr/>
              </p14:nvContentPartPr>
              <p14:xfrm>
                <a:off x="3007820" y="7311110"/>
                <a:ext cx="89280" cy="16596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D94A93DE-2BC2-43BC-9A05-A68873F2A5C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999180" y="7302470"/>
                  <a:ext cx="106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77D29E6C-E3FE-4C20-80B0-A8AF8E3FE34D}"/>
                    </a:ext>
                  </a:extLst>
                </p14:cNvPr>
                <p14:cNvContentPartPr/>
                <p14:nvPr/>
              </p14:nvContentPartPr>
              <p14:xfrm>
                <a:off x="3105380" y="7281590"/>
                <a:ext cx="126000" cy="11052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77D29E6C-E3FE-4C20-80B0-A8AF8E3FE34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096380" y="7272590"/>
                  <a:ext cx="1436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ACAB15A9-2A15-4855-A9D6-F867D99C1EA4}"/>
                    </a:ext>
                  </a:extLst>
                </p14:cNvPr>
                <p14:cNvContentPartPr/>
                <p14:nvPr/>
              </p14:nvContentPartPr>
              <p14:xfrm>
                <a:off x="3332180" y="7174670"/>
                <a:ext cx="18720" cy="19440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ACAB15A9-2A15-4855-A9D6-F867D99C1EA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323540" y="7165670"/>
                  <a:ext cx="363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553D24E2-656D-4AA2-9D2B-FBC3A9D4CF22}"/>
                    </a:ext>
                  </a:extLst>
                </p14:cNvPr>
                <p14:cNvContentPartPr/>
                <p14:nvPr/>
              </p14:nvContentPartPr>
              <p14:xfrm>
                <a:off x="3230300" y="7279430"/>
                <a:ext cx="286560" cy="9072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553D24E2-656D-4AA2-9D2B-FBC3A9D4CF22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221660" y="7270790"/>
                  <a:ext cx="3042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B6EC7291-F084-49B0-9FBC-16A86A1FB27C}"/>
                    </a:ext>
                  </a:extLst>
                </p14:cNvPr>
                <p14:cNvContentPartPr/>
                <p14:nvPr/>
              </p14:nvContentPartPr>
              <p14:xfrm>
                <a:off x="3505700" y="7244150"/>
                <a:ext cx="98640" cy="15372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B6EC7291-F084-49B0-9FBC-16A86A1FB27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497060" y="7235510"/>
                  <a:ext cx="116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DD7DF0CA-30AB-4649-B65C-1A1995B6A967}"/>
                    </a:ext>
                  </a:extLst>
                </p14:cNvPr>
                <p14:cNvContentPartPr/>
                <p14:nvPr/>
              </p14:nvContentPartPr>
              <p14:xfrm>
                <a:off x="3816020" y="7247750"/>
                <a:ext cx="15480" cy="18972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DD7DF0CA-30AB-4649-B65C-1A1995B6A96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807020" y="7239110"/>
                  <a:ext cx="331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B66BB75E-5CF3-4414-9AE4-09FE6232B428}"/>
                    </a:ext>
                  </a:extLst>
                </p14:cNvPr>
                <p14:cNvContentPartPr/>
                <p14:nvPr/>
              </p14:nvContentPartPr>
              <p14:xfrm>
                <a:off x="3787580" y="7139030"/>
                <a:ext cx="234360" cy="22896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B66BB75E-5CF3-4414-9AE4-09FE6232B42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778580" y="7130030"/>
                  <a:ext cx="2520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FCCCB5E1-FAF7-44E3-AF61-6B2373955BC7}"/>
                    </a:ext>
                  </a:extLst>
                </p14:cNvPr>
                <p14:cNvContentPartPr/>
                <p14:nvPr/>
              </p14:nvContentPartPr>
              <p14:xfrm>
                <a:off x="4034540" y="7123550"/>
                <a:ext cx="169560" cy="23076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FCCCB5E1-FAF7-44E3-AF61-6B2373955BC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025540" y="7114550"/>
                  <a:ext cx="1872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E0C9429F-5EC6-4B0C-B7DC-C8554AD3BCDF}"/>
                    </a:ext>
                  </a:extLst>
                </p14:cNvPr>
                <p14:cNvContentPartPr/>
                <p14:nvPr/>
              </p14:nvContentPartPr>
              <p14:xfrm>
                <a:off x="4119500" y="7235510"/>
                <a:ext cx="80640" cy="4248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E0C9429F-5EC6-4B0C-B7DC-C8554AD3BCD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110860" y="7226870"/>
                  <a:ext cx="982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D6372812-E675-4D89-AAA8-ACC64F6558D1}"/>
                    </a:ext>
                  </a:extLst>
                </p14:cNvPr>
                <p14:cNvContentPartPr/>
                <p14:nvPr/>
              </p14:nvContentPartPr>
              <p14:xfrm>
                <a:off x="2360540" y="7478870"/>
                <a:ext cx="64080" cy="22248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D6372812-E675-4D89-AAA8-ACC64F6558D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351540" y="7469870"/>
                  <a:ext cx="817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41152365-BFC5-43B1-BF40-61656D1935BD}"/>
                    </a:ext>
                  </a:extLst>
                </p14:cNvPr>
                <p14:cNvContentPartPr/>
                <p14:nvPr/>
              </p14:nvContentPartPr>
              <p14:xfrm>
                <a:off x="2480060" y="7630430"/>
                <a:ext cx="82800" cy="7596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41152365-BFC5-43B1-BF40-61656D1935B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471060" y="7621790"/>
                  <a:ext cx="100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250ED9F5-8B91-4691-B7FE-53A9646E1C10}"/>
                    </a:ext>
                  </a:extLst>
                </p14:cNvPr>
                <p14:cNvContentPartPr/>
                <p14:nvPr/>
              </p14:nvContentPartPr>
              <p14:xfrm>
                <a:off x="2617220" y="7495070"/>
                <a:ext cx="42840" cy="19872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250ED9F5-8B91-4691-B7FE-53A9646E1C1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608220" y="7486070"/>
                  <a:ext cx="604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482E4EC6-26CC-4FC9-B873-A2031E3272E8}"/>
                    </a:ext>
                  </a:extLst>
                </p14:cNvPr>
                <p14:cNvContentPartPr/>
                <p14:nvPr/>
              </p14:nvContentPartPr>
              <p14:xfrm>
                <a:off x="2675180" y="7594070"/>
                <a:ext cx="19800" cy="8568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482E4EC6-26CC-4FC9-B873-A2031E3272E8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666180" y="7585430"/>
                  <a:ext cx="374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A715D942-16AB-4EB0-A34A-9151863B149D}"/>
                    </a:ext>
                  </a:extLst>
                </p14:cNvPr>
                <p14:cNvContentPartPr/>
                <p14:nvPr/>
              </p14:nvContentPartPr>
              <p14:xfrm>
                <a:off x="2730620" y="7627550"/>
                <a:ext cx="93600" cy="3852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A715D942-16AB-4EB0-A34A-9151863B149D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721980" y="7618910"/>
                  <a:ext cx="1112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E43DA0DD-E252-4F5A-8084-75EAFDE61738}"/>
                    </a:ext>
                  </a:extLst>
                </p14:cNvPr>
                <p14:cNvContentPartPr/>
                <p14:nvPr/>
              </p14:nvContentPartPr>
              <p14:xfrm>
                <a:off x="2885780" y="7585790"/>
                <a:ext cx="45000" cy="7200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E43DA0DD-E252-4F5A-8084-75EAFDE6173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876780" y="7577150"/>
                  <a:ext cx="626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6234BCAF-8E4E-4BDB-A7BB-BBEF7F1CDAC9}"/>
                    </a:ext>
                  </a:extLst>
                </p14:cNvPr>
                <p14:cNvContentPartPr/>
                <p14:nvPr/>
              </p14:nvContentPartPr>
              <p14:xfrm>
                <a:off x="2981540" y="7614230"/>
                <a:ext cx="103680" cy="5256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6234BCAF-8E4E-4BDB-A7BB-BBEF7F1CDAC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972900" y="7605230"/>
                  <a:ext cx="1213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73ECFD1E-6DB5-436C-B0BE-C765345E1461}"/>
                    </a:ext>
                  </a:extLst>
                </p14:cNvPr>
                <p14:cNvContentPartPr/>
                <p14:nvPr/>
              </p14:nvContentPartPr>
              <p14:xfrm>
                <a:off x="3159740" y="7501910"/>
                <a:ext cx="75600" cy="16380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73ECFD1E-6DB5-436C-B0BE-C765345E146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150740" y="7493270"/>
                  <a:ext cx="93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868C39B9-C022-42A4-B6BA-24758321076F}"/>
                    </a:ext>
                  </a:extLst>
                </p14:cNvPr>
                <p14:cNvContentPartPr/>
                <p14:nvPr/>
              </p14:nvContentPartPr>
              <p14:xfrm>
                <a:off x="3295100" y="7462310"/>
                <a:ext cx="131400" cy="20484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868C39B9-C022-42A4-B6BA-24758321076F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286100" y="7453670"/>
                  <a:ext cx="149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AED1C0A0-2B2F-44D9-9C95-95B60199E03D}"/>
                    </a:ext>
                  </a:extLst>
                </p14:cNvPr>
                <p14:cNvContentPartPr/>
                <p14:nvPr/>
              </p14:nvContentPartPr>
              <p14:xfrm>
                <a:off x="3511460" y="7438550"/>
                <a:ext cx="60840" cy="16092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AED1C0A0-2B2F-44D9-9C95-95B60199E03D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3502820" y="7429550"/>
                  <a:ext cx="78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1365B81E-8700-4440-A4B8-2B57367E6B9F}"/>
                    </a:ext>
                  </a:extLst>
                </p14:cNvPr>
                <p14:cNvContentPartPr/>
                <p14:nvPr/>
              </p14:nvContentPartPr>
              <p14:xfrm>
                <a:off x="3542060" y="7639790"/>
                <a:ext cx="10800" cy="3060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1365B81E-8700-4440-A4B8-2B57367E6B9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533060" y="7631150"/>
                  <a:ext cx="28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634DE968-97D1-48AA-AA69-D29ED1BB5BB7}"/>
                    </a:ext>
                  </a:extLst>
                </p14:cNvPr>
                <p14:cNvContentPartPr/>
                <p14:nvPr/>
              </p14:nvContentPartPr>
              <p14:xfrm>
                <a:off x="3708740" y="7487150"/>
                <a:ext cx="48600" cy="9792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634DE968-97D1-48AA-AA69-D29ED1BB5BB7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700100" y="7478510"/>
                  <a:ext cx="662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59874BE9-08E4-414A-A3EB-FA87262686A0}"/>
                    </a:ext>
                  </a:extLst>
                </p14:cNvPr>
                <p14:cNvContentPartPr/>
                <p14:nvPr/>
              </p14:nvContentPartPr>
              <p14:xfrm>
                <a:off x="3709460" y="7455470"/>
                <a:ext cx="102240" cy="26460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59874BE9-08E4-414A-A3EB-FA87262686A0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700460" y="7446470"/>
                  <a:ext cx="1198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6F487660-94AE-4200-B708-B773247D1B8E}"/>
                    </a:ext>
                  </a:extLst>
                </p14:cNvPr>
                <p14:cNvContentPartPr/>
                <p14:nvPr/>
              </p14:nvContentPartPr>
              <p14:xfrm>
                <a:off x="3817460" y="7583630"/>
                <a:ext cx="19800" cy="4284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6F487660-94AE-4200-B708-B773247D1B8E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808460" y="7574990"/>
                  <a:ext cx="374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6BFE67F1-B0F5-4606-9652-ACA75C308F68}"/>
                    </a:ext>
                  </a:extLst>
                </p14:cNvPr>
                <p14:cNvContentPartPr/>
                <p14:nvPr/>
              </p14:nvContentPartPr>
              <p14:xfrm>
                <a:off x="3879380" y="7585790"/>
                <a:ext cx="74880" cy="53640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6BFE67F1-B0F5-4606-9652-ACA75C308F68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870380" y="7577150"/>
                  <a:ext cx="925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6F7DF2AE-E183-46B3-859C-8FAA35F06483}"/>
                    </a:ext>
                  </a:extLst>
                </p14:cNvPr>
                <p14:cNvContentPartPr/>
                <p14:nvPr/>
              </p14:nvContentPartPr>
              <p14:xfrm>
                <a:off x="4119500" y="7571030"/>
                <a:ext cx="135720" cy="6444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6F7DF2AE-E183-46B3-859C-8FAA35F06483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110500" y="7562030"/>
                  <a:ext cx="1533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A7633FAE-FF6A-4FF3-BD67-9A537C1DDEB0}"/>
                    </a:ext>
                  </a:extLst>
                </p14:cNvPr>
                <p14:cNvContentPartPr/>
                <p14:nvPr/>
              </p14:nvContentPartPr>
              <p14:xfrm>
                <a:off x="4296620" y="7571030"/>
                <a:ext cx="46440" cy="2664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A7633FAE-FF6A-4FF3-BD67-9A537C1DDEB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287980" y="7562030"/>
                  <a:ext cx="640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A80DBB8C-5AF8-4AA8-8B11-90CC973F3338}"/>
                    </a:ext>
                  </a:extLst>
                </p14:cNvPr>
                <p14:cNvContentPartPr/>
                <p14:nvPr/>
              </p14:nvContentPartPr>
              <p14:xfrm>
                <a:off x="4286900" y="7550150"/>
                <a:ext cx="110520" cy="190080"/>
              </p14:xfrm>
            </p:contentPart>
          </mc:Choice>
          <mc:Fallback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A80DBB8C-5AF8-4AA8-8B11-90CC973F3338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277900" y="7541150"/>
                  <a:ext cx="1281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DFDC316C-E495-4B63-A366-A5DFA8F9CF4F}"/>
                    </a:ext>
                  </a:extLst>
                </p14:cNvPr>
                <p14:cNvContentPartPr/>
                <p14:nvPr/>
              </p14:nvContentPartPr>
              <p14:xfrm>
                <a:off x="4478060" y="7558430"/>
                <a:ext cx="77040" cy="7092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DFDC316C-E495-4B63-A366-A5DFA8F9CF4F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469420" y="7549430"/>
                  <a:ext cx="946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DC27BD1C-F5E6-4465-A0B4-3421EF455991}"/>
                    </a:ext>
                  </a:extLst>
                </p14:cNvPr>
                <p14:cNvContentPartPr/>
                <p14:nvPr/>
              </p14:nvContentPartPr>
              <p14:xfrm>
                <a:off x="4606940" y="7540790"/>
                <a:ext cx="30600" cy="6804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DC27BD1C-F5E6-4465-A0B4-3421EF455991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598300" y="7531790"/>
                  <a:ext cx="482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792E7254-D7B1-47CF-96C1-884DD0E27F73}"/>
                    </a:ext>
                  </a:extLst>
                </p14:cNvPr>
                <p14:cNvContentPartPr/>
                <p14:nvPr/>
              </p14:nvContentPartPr>
              <p14:xfrm>
                <a:off x="4647620" y="7447910"/>
                <a:ext cx="56160" cy="13860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792E7254-D7B1-47CF-96C1-884DD0E27F73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638980" y="7439270"/>
                  <a:ext cx="73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7B9B57AD-DD7C-4D2F-8CB5-8B3F2C717DDB}"/>
                    </a:ext>
                  </a:extLst>
                </p14:cNvPr>
                <p14:cNvContentPartPr/>
                <p14:nvPr/>
              </p14:nvContentPartPr>
              <p14:xfrm>
                <a:off x="4823300" y="7526750"/>
                <a:ext cx="72360" cy="6372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7B9B57AD-DD7C-4D2F-8CB5-8B3F2C717DDB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814660" y="7517750"/>
                  <a:ext cx="90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58E24AD8-FAE4-4F3E-9DDD-0105CBAB66E4}"/>
                    </a:ext>
                  </a:extLst>
                </p14:cNvPr>
                <p14:cNvContentPartPr/>
                <p14:nvPr/>
              </p14:nvContentPartPr>
              <p14:xfrm>
                <a:off x="4913300" y="7528190"/>
                <a:ext cx="117360" cy="4752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58E24AD8-FAE4-4F3E-9DDD-0105CBAB66E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4904660" y="7519550"/>
                  <a:ext cx="1350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FBD0FECF-76E5-4E2A-A03F-C105D96EA89B}"/>
                    </a:ext>
                  </a:extLst>
                </p14:cNvPr>
                <p14:cNvContentPartPr/>
                <p14:nvPr/>
              </p14:nvContentPartPr>
              <p14:xfrm>
                <a:off x="5063780" y="7535750"/>
                <a:ext cx="88920" cy="4248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FBD0FECF-76E5-4E2A-A03F-C105D96EA89B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054780" y="7527110"/>
                  <a:ext cx="1065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EFA73400-D3CF-499E-96E1-9F32EF3740F9}"/>
                    </a:ext>
                  </a:extLst>
                </p14:cNvPr>
                <p14:cNvContentPartPr/>
                <p14:nvPr/>
              </p14:nvContentPartPr>
              <p14:xfrm>
                <a:off x="5310020" y="7424510"/>
                <a:ext cx="68400" cy="17352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EFA73400-D3CF-499E-96E1-9F32EF3740F9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301380" y="7415870"/>
                  <a:ext cx="86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4E61BD81-94C5-46BF-BA32-41B24B1DA08F}"/>
                    </a:ext>
                  </a:extLst>
                </p14:cNvPr>
                <p14:cNvContentPartPr/>
                <p14:nvPr/>
              </p14:nvContentPartPr>
              <p14:xfrm>
                <a:off x="5388860" y="7538270"/>
                <a:ext cx="43560" cy="4032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4E61BD81-94C5-46BF-BA32-41B24B1DA08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380220" y="7529270"/>
                  <a:ext cx="61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C224B716-2AF6-4E8E-9F89-D4058455218E}"/>
                    </a:ext>
                  </a:extLst>
                </p14:cNvPr>
                <p14:cNvContentPartPr/>
                <p14:nvPr/>
              </p14:nvContentPartPr>
              <p14:xfrm>
                <a:off x="5568500" y="7529270"/>
                <a:ext cx="70200" cy="43560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C224B716-2AF6-4E8E-9F89-D4058455218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559500" y="7520270"/>
                  <a:ext cx="878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20C35373-8117-41D7-A8B2-0355B2A34AF5}"/>
                    </a:ext>
                  </a:extLst>
                </p14:cNvPr>
                <p14:cNvContentPartPr/>
                <p14:nvPr/>
              </p14:nvContentPartPr>
              <p14:xfrm>
                <a:off x="5659220" y="7501190"/>
                <a:ext cx="119880" cy="7524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20C35373-8117-41D7-A8B2-0355B2A34AF5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650220" y="7492190"/>
                  <a:ext cx="1375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8C2DA1E7-7F37-4DED-A423-0A8CB31891AF}"/>
                    </a:ext>
                  </a:extLst>
                </p14:cNvPr>
                <p14:cNvContentPartPr/>
                <p14:nvPr/>
              </p14:nvContentPartPr>
              <p14:xfrm>
                <a:off x="5798180" y="7496150"/>
                <a:ext cx="208800" cy="7740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8C2DA1E7-7F37-4DED-A423-0A8CB31891AF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789540" y="7487510"/>
                  <a:ext cx="2264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5A33207F-AE9D-4F47-B676-3DB412C9B887}"/>
                    </a:ext>
                  </a:extLst>
                </p14:cNvPr>
                <p14:cNvContentPartPr/>
                <p14:nvPr/>
              </p14:nvContentPartPr>
              <p14:xfrm>
                <a:off x="6235940" y="7421270"/>
                <a:ext cx="56880" cy="14724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5A33207F-AE9D-4F47-B676-3DB412C9B887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227300" y="7412630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4475C97A-C707-4DF3-B315-8E0D31DFF4CA}"/>
                    </a:ext>
                  </a:extLst>
                </p14:cNvPr>
                <p14:cNvContentPartPr/>
                <p14:nvPr/>
              </p14:nvContentPartPr>
              <p14:xfrm>
                <a:off x="6188060" y="7376990"/>
                <a:ext cx="178920" cy="19044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4475C97A-C707-4DF3-B315-8E0D31DFF4CA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179420" y="7367990"/>
                  <a:ext cx="1965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CA61BC68-A47A-49DD-8A0E-F17379351C83}"/>
                    </a:ext>
                  </a:extLst>
                </p14:cNvPr>
                <p14:cNvContentPartPr/>
                <p14:nvPr/>
              </p14:nvContentPartPr>
              <p14:xfrm>
                <a:off x="6396860" y="7384910"/>
                <a:ext cx="126360" cy="16200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CA61BC68-A47A-49DD-8A0E-F17379351C83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6388220" y="7376270"/>
                  <a:ext cx="1440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4868844C-AA9F-4961-909E-1EB942FAD53F}"/>
                    </a:ext>
                  </a:extLst>
                </p14:cNvPr>
                <p14:cNvContentPartPr/>
                <p14:nvPr/>
              </p14:nvContentPartPr>
              <p14:xfrm>
                <a:off x="6426380" y="7456550"/>
                <a:ext cx="235440" cy="7992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4868844C-AA9F-4961-909E-1EB942FAD53F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6417740" y="7447910"/>
                  <a:ext cx="2530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8185E303-4808-4C75-8CBE-553EFC4D9F87}"/>
                    </a:ext>
                  </a:extLst>
                </p14:cNvPr>
                <p14:cNvContentPartPr/>
                <p14:nvPr/>
              </p14:nvContentPartPr>
              <p14:xfrm>
                <a:off x="6648860" y="7372310"/>
                <a:ext cx="89280" cy="12996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8185E303-4808-4C75-8CBE-553EFC4D9F87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639860" y="7363670"/>
                  <a:ext cx="1069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053F3D55-76A2-4134-BF05-8A281CBBBE4C}"/>
                    </a:ext>
                  </a:extLst>
                </p14:cNvPr>
                <p14:cNvContentPartPr/>
                <p14:nvPr/>
              </p14:nvContentPartPr>
              <p14:xfrm>
                <a:off x="6706100" y="7449710"/>
                <a:ext cx="84240" cy="8244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053F3D55-76A2-4134-BF05-8A281CBBBE4C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697460" y="7441070"/>
                  <a:ext cx="101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1FA9DFB8-094C-4C44-951A-9E11E98BFFEE}"/>
                    </a:ext>
                  </a:extLst>
                </p14:cNvPr>
                <p14:cNvContentPartPr/>
                <p14:nvPr/>
              </p14:nvContentPartPr>
              <p14:xfrm>
                <a:off x="6901580" y="7475630"/>
                <a:ext cx="106200" cy="6804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1FA9DFB8-094C-4C44-951A-9E11E98BFFEE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892940" y="7466630"/>
                  <a:ext cx="123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3BCC4F20-C742-49FB-83AC-2FCEE564BA1A}"/>
                    </a:ext>
                  </a:extLst>
                </p14:cNvPr>
                <p14:cNvContentPartPr/>
                <p14:nvPr/>
              </p14:nvContentPartPr>
              <p14:xfrm>
                <a:off x="7021820" y="7499390"/>
                <a:ext cx="55440" cy="3636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3BCC4F20-C742-49FB-83AC-2FCEE564BA1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012820" y="7490390"/>
                  <a:ext cx="730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1D5B640F-09F9-4C3E-BB73-084E54BBE0E7}"/>
                    </a:ext>
                  </a:extLst>
                </p14:cNvPr>
                <p14:cNvContentPartPr/>
                <p14:nvPr/>
              </p14:nvContentPartPr>
              <p14:xfrm>
                <a:off x="7106420" y="7371950"/>
                <a:ext cx="89640" cy="16344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1D5B640F-09F9-4C3E-BB73-084E54BBE0E7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097420" y="7362950"/>
                  <a:ext cx="1072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516246DA-4EF6-4CAF-8BD0-089D996ED880}"/>
                    </a:ext>
                  </a:extLst>
                </p14:cNvPr>
                <p14:cNvContentPartPr/>
                <p14:nvPr/>
              </p14:nvContentPartPr>
              <p14:xfrm>
                <a:off x="7188860" y="7506950"/>
                <a:ext cx="76320" cy="5292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516246DA-4EF6-4CAF-8BD0-089D996ED880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180220" y="7498310"/>
                  <a:ext cx="93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C78DABCA-B8F3-45CD-B691-5F92C7CB0343}"/>
                    </a:ext>
                  </a:extLst>
                </p14:cNvPr>
                <p14:cNvContentPartPr/>
                <p14:nvPr/>
              </p14:nvContentPartPr>
              <p14:xfrm>
                <a:off x="7287500" y="7500110"/>
                <a:ext cx="27000" cy="3924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C78DABCA-B8F3-45CD-B691-5F92C7CB034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278500" y="7491110"/>
                  <a:ext cx="44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16E0A3B5-363B-4321-9836-05922904CD95}"/>
                    </a:ext>
                  </a:extLst>
                </p14:cNvPr>
                <p14:cNvContentPartPr/>
                <p14:nvPr/>
              </p14:nvContentPartPr>
              <p14:xfrm>
                <a:off x="7347620" y="7479230"/>
                <a:ext cx="30240" cy="5832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16E0A3B5-363B-4321-9836-05922904CD95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338620" y="7470230"/>
                  <a:ext cx="478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A648F9F6-46BE-4FFC-A06D-1C5F0BD6603D}"/>
                    </a:ext>
                  </a:extLst>
                </p14:cNvPr>
                <p14:cNvContentPartPr/>
                <p14:nvPr/>
              </p14:nvContentPartPr>
              <p14:xfrm>
                <a:off x="7387220" y="7501910"/>
                <a:ext cx="31680" cy="3240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A648F9F6-46BE-4FFC-A06D-1C5F0BD6603D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378220" y="7493270"/>
                  <a:ext cx="493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2435263A-EF41-43DA-8CCD-0EFC03D97A18}"/>
                    </a:ext>
                  </a:extLst>
                </p14:cNvPr>
                <p14:cNvContentPartPr/>
                <p14:nvPr/>
              </p14:nvContentPartPr>
              <p14:xfrm>
                <a:off x="7410260" y="7493270"/>
                <a:ext cx="83160" cy="16992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2435263A-EF41-43DA-8CCD-0EFC03D97A18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401620" y="7484270"/>
                  <a:ext cx="1008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98BC9847-CFFE-4E6C-ADB9-D1B434CF4F6B}"/>
                    </a:ext>
                  </a:extLst>
                </p14:cNvPr>
                <p14:cNvContentPartPr/>
                <p14:nvPr/>
              </p14:nvContentPartPr>
              <p14:xfrm>
                <a:off x="7508180" y="7398230"/>
                <a:ext cx="41400" cy="10368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98BC9847-CFFE-4E6C-ADB9-D1B434CF4F6B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499540" y="7389230"/>
                  <a:ext cx="590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18279F9A-CC7E-4118-B00B-2BACE0AD79CC}"/>
                    </a:ext>
                  </a:extLst>
                </p14:cNvPr>
                <p14:cNvContentPartPr/>
                <p14:nvPr/>
              </p14:nvContentPartPr>
              <p14:xfrm>
                <a:off x="7521860" y="7474550"/>
                <a:ext cx="24840" cy="45720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18279F9A-CC7E-4118-B00B-2BACE0AD79CC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512860" y="7465910"/>
                  <a:ext cx="42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458C05C9-29F5-4FD9-B79D-27AF8B2EBCFD}"/>
                    </a:ext>
                  </a:extLst>
                </p14:cNvPr>
                <p14:cNvContentPartPr/>
                <p14:nvPr/>
              </p14:nvContentPartPr>
              <p14:xfrm>
                <a:off x="7573700" y="7229390"/>
                <a:ext cx="74880" cy="39276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458C05C9-29F5-4FD9-B79D-27AF8B2EBCFD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564700" y="7220750"/>
                  <a:ext cx="9252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3747E7D1-13E5-4FA5-99F8-55D671A724EF}"/>
                    </a:ext>
                  </a:extLst>
                </p14:cNvPr>
                <p14:cNvContentPartPr/>
                <p14:nvPr/>
              </p14:nvContentPartPr>
              <p14:xfrm>
                <a:off x="7560020" y="7390670"/>
                <a:ext cx="83520" cy="16092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3747E7D1-13E5-4FA5-99F8-55D671A724EF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551020" y="7382030"/>
                  <a:ext cx="10116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1FE79E5F-B7FF-4A69-9B26-8EF647A70FAA}"/>
              </a:ext>
            </a:extLst>
          </p:cNvPr>
          <p:cNvGrpSpPr/>
          <p:nvPr/>
        </p:nvGrpSpPr>
        <p:grpSpPr>
          <a:xfrm>
            <a:off x="423550" y="1670100"/>
            <a:ext cx="7175880" cy="3832200"/>
            <a:chOff x="423550" y="1670100"/>
            <a:chExt cx="7175880" cy="383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DD8BE0C-1C14-458D-95D6-88A9F299355E}"/>
                    </a:ext>
                  </a:extLst>
                </p14:cNvPr>
                <p14:cNvContentPartPr/>
                <p14:nvPr/>
              </p14:nvContentPartPr>
              <p14:xfrm>
                <a:off x="2318590" y="1766580"/>
                <a:ext cx="18360" cy="177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DD8BE0C-1C14-458D-95D6-88A9F299355E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2309950" y="1757580"/>
                  <a:ext cx="360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E21E6D8-BEBB-4C41-A174-693A68E2BC82}"/>
                    </a:ext>
                  </a:extLst>
                </p14:cNvPr>
                <p14:cNvContentPartPr/>
                <p14:nvPr/>
              </p14:nvContentPartPr>
              <p14:xfrm>
                <a:off x="2267470" y="1670100"/>
                <a:ext cx="326880" cy="273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E21E6D8-BEBB-4C41-A174-693A68E2BC82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2258470" y="1661460"/>
                  <a:ext cx="3445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DC7C79A-E1EF-47F5-A78A-23C9F16A51C9}"/>
                    </a:ext>
                  </a:extLst>
                </p14:cNvPr>
                <p14:cNvContentPartPr/>
                <p14:nvPr/>
              </p14:nvContentPartPr>
              <p14:xfrm>
                <a:off x="2843470" y="1797900"/>
                <a:ext cx="91080" cy="142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DC7C79A-E1EF-47F5-A78A-23C9F16A51C9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834470" y="1788900"/>
                  <a:ext cx="108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9F339E6-6101-417F-9BF1-E4ADD492199A}"/>
                    </a:ext>
                  </a:extLst>
                </p14:cNvPr>
                <p14:cNvContentPartPr/>
                <p14:nvPr/>
              </p14:nvContentPartPr>
              <p14:xfrm>
                <a:off x="3004030" y="1674780"/>
                <a:ext cx="15120" cy="242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9F339E6-6101-417F-9BF1-E4ADD492199A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2995390" y="1666140"/>
                  <a:ext cx="327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9A0B2DF-B071-4C0E-B985-0FBF2DD1F26F}"/>
                    </a:ext>
                  </a:extLst>
                </p14:cNvPr>
                <p14:cNvContentPartPr/>
                <p14:nvPr/>
              </p14:nvContentPartPr>
              <p14:xfrm>
                <a:off x="2960830" y="1774860"/>
                <a:ext cx="174960" cy="96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9A0B2DF-B071-4C0E-B985-0FBF2DD1F26F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2951830" y="1765860"/>
                  <a:ext cx="192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F388104-7AE9-4B5B-9F7A-663B8E6CD102}"/>
                    </a:ext>
                  </a:extLst>
                </p14:cNvPr>
                <p14:cNvContentPartPr/>
                <p14:nvPr/>
              </p14:nvContentPartPr>
              <p14:xfrm>
                <a:off x="3108070" y="1773420"/>
                <a:ext cx="185040" cy="130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F388104-7AE9-4B5B-9F7A-663B8E6CD102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3099430" y="1764780"/>
                  <a:ext cx="202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98B0767-830F-4D31-AB05-0F4A09266DBF}"/>
                    </a:ext>
                  </a:extLst>
                </p14:cNvPr>
                <p14:cNvContentPartPr/>
                <p14:nvPr/>
              </p14:nvContentPartPr>
              <p14:xfrm>
                <a:off x="3309310" y="1747860"/>
                <a:ext cx="137160" cy="348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98B0767-830F-4D31-AB05-0F4A09266DBF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3300310" y="1738860"/>
                  <a:ext cx="1548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93B3F6D-7978-4CF4-83BF-88EBA3CB2406}"/>
                    </a:ext>
                  </a:extLst>
                </p14:cNvPr>
                <p14:cNvContentPartPr/>
                <p14:nvPr/>
              </p14:nvContentPartPr>
              <p14:xfrm>
                <a:off x="3340990" y="1828140"/>
                <a:ext cx="53640" cy="111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93B3F6D-7978-4CF4-83BF-88EBA3CB2406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3332350" y="1819500"/>
                  <a:ext cx="71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E7D6C1D-7B31-4685-A2A5-0149793DED03}"/>
                    </a:ext>
                  </a:extLst>
                </p14:cNvPr>
                <p14:cNvContentPartPr/>
                <p14:nvPr/>
              </p14:nvContentPartPr>
              <p14:xfrm>
                <a:off x="423550" y="1939380"/>
                <a:ext cx="14400" cy="26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E7D6C1D-7B31-4685-A2A5-0149793DED03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414550" y="1930740"/>
                  <a:ext cx="320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C4EBF5-1980-4EE2-8CAD-A16714C8D868}"/>
                    </a:ext>
                  </a:extLst>
                </p14:cNvPr>
                <p14:cNvContentPartPr/>
                <p14:nvPr/>
              </p14:nvContentPartPr>
              <p14:xfrm>
                <a:off x="554230" y="1741740"/>
                <a:ext cx="118800" cy="304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8C4EBF5-1980-4EE2-8CAD-A16714C8D868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545590" y="1732740"/>
                  <a:ext cx="1364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6E9C152-986B-4336-A30B-DAEE70AE370E}"/>
                    </a:ext>
                  </a:extLst>
                </p14:cNvPr>
                <p14:cNvContentPartPr/>
                <p14:nvPr/>
              </p14:nvContentPartPr>
              <p14:xfrm>
                <a:off x="700390" y="1927500"/>
                <a:ext cx="43560" cy="84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6E9C152-986B-4336-A30B-DAEE70AE370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91390" y="1918500"/>
                  <a:ext cx="612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2251710-BE23-43B9-B9DA-0556838BB9B3}"/>
                    </a:ext>
                  </a:extLst>
                </p14:cNvPr>
                <p14:cNvContentPartPr/>
                <p14:nvPr/>
              </p14:nvContentPartPr>
              <p14:xfrm>
                <a:off x="772390" y="1918860"/>
                <a:ext cx="77760" cy="83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2251710-BE23-43B9-B9DA-0556838BB9B3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763390" y="1910220"/>
                  <a:ext cx="954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A8133D3-C019-43E2-AD39-82B1F05F1EF1}"/>
                    </a:ext>
                  </a:extLst>
                </p14:cNvPr>
                <p14:cNvContentPartPr/>
                <p14:nvPr/>
              </p14:nvContentPartPr>
              <p14:xfrm>
                <a:off x="906310" y="1798980"/>
                <a:ext cx="34560" cy="190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A8133D3-C019-43E2-AD39-82B1F05F1EF1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897310" y="1790340"/>
                  <a:ext cx="522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57CFED-4102-45AF-812A-D20F6BC3DB65}"/>
                    </a:ext>
                  </a:extLst>
                </p14:cNvPr>
                <p14:cNvContentPartPr/>
                <p14:nvPr/>
              </p14:nvContentPartPr>
              <p14:xfrm>
                <a:off x="859510" y="1857660"/>
                <a:ext cx="88920" cy="49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57CFED-4102-45AF-812A-D20F6BC3DB65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850510" y="1849020"/>
                  <a:ext cx="1065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B277567-34DC-40EB-8083-175EC081B2A6}"/>
                    </a:ext>
                  </a:extLst>
                </p14:cNvPr>
                <p14:cNvContentPartPr/>
                <p14:nvPr/>
              </p14:nvContentPartPr>
              <p14:xfrm>
                <a:off x="1298350" y="1762620"/>
                <a:ext cx="11520" cy="216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B277567-34DC-40EB-8083-175EC081B2A6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289710" y="1753620"/>
                  <a:ext cx="291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C0A68F2-1D08-46BB-B4BC-C2BA7A3513D5}"/>
                    </a:ext>
                  </a:extLst>
                </p14:cNvPr>
                <p14:cNvContentPartPr/>
                <p14:nvPr/>
              </p14:nvContentPartPr>
              <p14:xfrm>
                <a:off x="1229950" y="1843980"/>
                <a:ext cx="109800" cy="54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C0A68F2-1D08-46BB-B4BC-C2BA7A3513D5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221310" y="1834980"/>
                  <a:ext cx="127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7901CBB-4001-43DE-AE02-CEC6E98F445B}"/>
                    </a:ext>
                  </a:extLst>
                </p14:cNvPr>
                <p14:cNvContentPartPr/>
                <p14:nvPr/>
              </p14:nvContentPartPr>
              <p14:xfrm>
                <a:off x="1386550" y="1851900"/>
                <a:ext cx="77760" cy="117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7901CBB-4001-43DE-AE02-CEC6E98F445B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377550" y="1843260"/>
                  <a:ext cx="95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095121A-F331-4D91-A553-1A7C2FB6DD18}"/>
                    </a:ext>
                  </a:extLst>
                </p14:cNvPr>
                <p14:cNvContentPartPr/>
                <p14:nvPr/>
              </p14:nvContentPartPr>
              <p14:xfrm>
                <a:off x="1750870" y="1827060"/>
                <a:ext cx="92160" cy="110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095121A-F331-4D91-A553-1A7C2FB6DD18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1741870" y="1818420"/>
                  <a:ext cx="109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39F5C3F-FEDF-4CE2-8483-AE3E6CAC005F}"/>
                    </a:ext>
                  </a:extLst>
                </p14:cNvPr>
                <p14:cNvContentPartPr/>
                <p14:nvPr/>
              </p14:nvContentPartPr>
              <p14:xfrm>
                <a:off x="1882630" y="1825620"/>
                <a:ext cx="49680" cy="114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39F5C3F-FEDF-4CE2-8483-AE3E6CAC005F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873990" y="1816620"/>
                  <a:ext cx="673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3493C6F-4A62-4CB8-B218-E184931A73D8}"/>
                    </a:ext>
                  </a:extLst>
                </p14:cNvPr>
                <p14:cNvContentPartPr/>
                <p14:nvPr/>
              </p14:nvContentPartPr>
              <p14:xfrm>
                <a:off x="1974070" y="1839660"/>
                <a:ext cx="70560" cy="101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3493C6F-4A62-4CB8-B218-E184931A73D8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965430" y="1830660"/>
                  <a:ext cx="882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9CBE740-4F10-41B1-9A02-16CC35FF54DE}"/>
                    </a:ext>
                  </a:extLst>
                </p14:cNvPr>
                <p14:cNvContentPartPr/>
                <p14:nvPr/>
              </p14:nvContentPartPr>
              <p14:xfrm>
                <a:off x="1088110" y="2380740"/>
                <a:ext cx="340920" cy="18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9CBE740-4F10-41B1-9A02-16CC35FF54DE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079470" y="2371740"/>
                  <a:ext cx="3585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CA31EBD-7B10-4165-A133-EF6F2AAF1339}"/>
                    </a:ext>
                  </a:extLst>
                </p14:cNvPr>
                <p14:cNvContentPartPr/>
                <p14:nvPr/>
              </p14:nvContentPartPr>
              <p14:xfrm>
                <a:off x="1391590" y="2351220"/>
                <a:ext cx="95400" cy="104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CA31EBD-7B10-4165-A133-EF6F2AAF1339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382950" y="2342220"/>
                  <a:ext cx="113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08FCF13-39F0-4174-948B-5966632E536F}"/>
                    </a:ext>
                  </a:extLst>
                </p14:cNvPr>
                <p14:cNvContentPartPr/>
                <p14:nvPr/>
              </p14:nvContentPartPr>
              <p14:xfrm>
                <a:off x="1668430" y="2117340"/>
                <a:ext cx="162360" cy="412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08FCF13-39F0-4174-948B-5966632E536F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659430" y="2108700"/>
                  <a:ext cx="1800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F925CDC-D181-4926-A385-B72C730024CC}"/>
                    </a:ext>
                  </a:extLst>
                </p14:cNvPr>
                <p14:cNvContentPartPr/>
                <p14:nvPr/>
              </p14:nvContentPartPr>
              <p14:xfrm>
                <a:off x="1755910" y="2320020"/>
                <a:ext cx="103680" cy="108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F925CDC-D181-4926-A385-B72C730024CC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747270" y="2311380"/>
                  <a:ext cx="1213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EE17FEA-860E-4686-85F6-9DC41101B7A1}"/>
                    </a:ext>
                  </a:extLst>
                </p14:cNvPr>
                <p14:cNvContentPartPr/>
                <p14:nvPr/>
              </p14:nvContentPartPr>
              <p14:xfrm>
                <a:off x="1891990" y="2345220"/>
                <a:ext cx="72720" cy="108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EE17FEA-860E-4686-85F6-9DC41101B7A1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883350" y="2336220"/>
                  <a:ext cx="903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457D730-8D89-4231-B15A-48997D559B29}"/>
                    </a:ext>
                  </a:extLst>
                </p14:cNvPr>
                <p14:cNvContentPartPr/>
                <p14:nvPr/>
              </p14:nvContentPartPr>
              <p14:xfrm>
                <a:off x="2000350" y="2347740"/>
                <a:ext cx="84240" cy="74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457D730-8D89-4231-B15A-48997D559B29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991350" y="2339100"/>
                  <a:ext cx="1018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5BC4DBF-95EC-4539-BF8C-9921B96D7908}"/>
                    </a:ext>
                  </a:extLst>
                </p14:cNvPr>
                <p14:cNvContentPartPr/>
                <p14:nvPr/>
              </p14:nvContentPartPr>
              <p14:xfrm>
                <a:off x="2134270" y="2131740"/>
                <a:ext cx="27720" cy="303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5BC4DBF-95EC-4539-BF8C-9921B96D7908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2125270" y="2122740"/>
                  <a:ext cx="453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D3E2CFC-40B9-433E-98DA-AEE84292F7F4}"/>
                    </a:ext>
                  </a:extLst>
                </p14:cNvPr>
                <p14:cNvContentPartPr/>
                <p14:nvPr/>
              </p14:nvContentPartPr>
              <p14:xfrm>
                <a:off x="2134990" y="2290140"/>
                <a:ext cx="166320" cy="429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D3E2CFC-40B9-433E-98DA-AEE84292F7F4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2126350" y="2281500"/>
                  <a:ext cx="18396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9FF8214-732B-4C9A-AD13-FD072EA96FEB}"/>
                    </a:ext>
                  </a:extLst>
                </p14:cNvPr>
                <p14:cNvContentPartPr/>
                <p14:nvPr/>
              </p14:nvContentPartPr>
              <p14:xfrm>
                <a:off x="2350630" y="2298780"/>
                <a:ext cx="73440" cy="135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9FF8214-732B-4C9A-AD13-FD072EA96FEB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2341630" y="2290140"/>
                  <a:ext cx="910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B951561-11F1-4E71-9F13-01FAFBEE8F49}"/>
                    </a:ext>
                  </a:extLst>
                </p14:cNvPr>
                <p14:cNvContentPartPr/>
                <p14:nvPr/>
              </p14:nvContentPartPr>
              <p14:xfrm>
                <a:off x="2506150" y="2352780"/>
                <a:ext cx="9360" cy="493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B951561-11F1-4E71-9F13-01FAFBEE8F49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2497510" y="2343780"/>
                  <a:ext cx="270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2E28731-0CC7-4457-95F3-B697F3976981}"/>
                    </a:ext>
                  </a:extLst>
                </p14:cNvPr>
                <p14:cNvContentPartPr/>
                <p14:nvPr/>
              </p14:nvContentPartPr>
              <p14:xfrm>
                <a:off x="2529190" y="2266020"/>
                <a:ext cx="197640" cy="355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2E28731-0CC7-4457-95F3-B697F3976981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2520190" y="2257020"/>
                  <a:ext cx="2152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41F434A-3CA9-448D-9867-60BB8FE559B7}"/>
                    </a:ext>
                  </a:extLst>
                </p14:cNvPr>
                <p14:cNvContentPartPr/>
                <p14:nvPr/>
              </p14:nvContentPartPr>
              <p14:xfrm>
                <a:off x="2987470" y="2283300"/>
                <a:ext cx="100080" cy="61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41F434A-3CA9-448D-9867-60BB8FE559B7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2978830" y="2274660"/>
                  <a:ext cx="1177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04906C9-B6D4-48EE-A64D-D53AD1DC5EF1}"/>
                    </a:ext>
                  </a:extLst>
                </p14:cNvPr>
                <p14:cNvContentPartPr/>
                <p14:nvPr/>
              </p14:nvContentPartPr>
              <p14:xfrm>
                <a:off x="3272590" y="2280780"/>
                <a:ext cx="124560" cy="352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04906C9-B6D4-48EE-A64D-D53AD1DC5EF1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3263950" y="2272140"/>
                  <a:ext cx="1422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B276845-2A34-4F24-AFD6-D8BA6F2383AF}"/>
                    </a:ext>
                  </a:extLst>
                </p14:cNvPr>
                <p14:cNvContentPartPr/>
                <p14:nvPr/>
              </p14:nvContentPartPr>
              <p14:xfrm>
                <a:off x="3456190" y="2276100"/>
                <a:ext cx="89640" cy="40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B276845-2A34-4F24-AFD6-D8BA6F2383AF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3447550" y="2267460"/>
                  <a:ext cx="1072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925119C-9B31-4E5A-A771-EF59F2105BE5}"/>
                    </a:ext>
                  </a:extLst>
                </p14:cNvPr>
                <p14:cNvContentPartPr/>
                <p14:nvPr/>
              </p14:nvContentPartPr>
              <p14:xfrm>
                <a:off x="3599830" y="2146500"/>
                <a:ext cx="34560" cy="172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925119C-9B31-4E5A-A771-EF59F2105BE5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3591190" y="2137860"/>
                  <a:ext cx="522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8A2E4E3-EE76-4A2E-9EDD-18EE0DF0E3FB}"/>
                    </a:ext>
                  </a:extLst>
                </p14:cNvPr>
                <p14:cNvContentPartPr/>
                <p14:nvPr/>
              </p14:nvContentPartPr>
              <p14:xfrm>
                <a:off x="3655990" y="2144340"/>
                <a:ext cx="81720" cy="187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8A2E4E3-EE76-4A2E-9EDD-18EE0DF0E3FB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3647350" y="2135700"/>
                  <a:ext cx="993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264FBB9-A0D3-4B07-9C9B-5BEE9F35784E}"/>
                    </a:ext>
                  </a:extLst>
                </p14:cNvPr>
                <p14:cNvContentPartPr/>
                <p14:nvPr/>
              </p14:nvContentPartPr>
              <p14:xfrm>
                <a:off x="3722230" y="2226780"/>
                <a:ext cx="162720" cy="95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264FBB9-A0D3-4B07-9C9B-5BEE9F35784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3713230" y="2217780"/>
                  <a:ext cx="180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A124A88-CEDE-4BEF-B486-2FDE9907A866}"/>
                    </a:ext>
                  </a:extLst>
                </p14:cNvPr>
                <p14:cNvContentPartPr/>
                <p14:nvPr/>
              </p14:nvContentPartPr>
              <p14:xfrm>
                <a:off x="4031470" y="2219220"/>
                <a:ext cx="128160" cy="1231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A124A88-CEDE-4BEF-B486-2FDE9907A866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4022830" y="2210220"/>
                  <a:ext cx="1458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106A817-89FE-40D8-872A-2F2358432682}"/>
                    </a:ext>
                  </a:extLst>
                </p14:cNvPr>
                <p14:cNvContentPartPr/>
                <p14:nvPr/>
              </p14:nvContentPartPr>
              <p14:xfrm>
                <a:off x="4215790" y="2221380"/>
                <a:ext cx="55440" cy="81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106A817-89FE-40D8-872A-2F2358432682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4207150" y="2212740"/>
                  <a:ext cx="730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27A8B30-F94E-455F-8872-F2FCF634C1BD}"/>
                    </a:ext>
                  </a:extLst>
                </p14:cNvPr>
                <p14:cNvContentPartPr/>
                <p14:nvPr/>
              </p14:nvContentPartPr>
              <p14:xfrm>
                <a:off x="4303990" y="2089260"/>
                <a:ext cx="64800" cy="242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27A8B30-F94E-455F-8872-F2FCF634C1BD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4294990" y="2080260"/>
                  <a:ext cx="82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F9C7A3A-A078-44CE-88B2-B4B863836C04}"/>
                    </a:ext>
                  </a:extLst>
                </p14:cNvPr>
                <p14:cNvContentPartPr/>
                <p14:nvPr/>
              </p14:nvContentPartPr>
              <p14:xfrm>
                <a:off x="4300390" y="2206980"/>
                <a:ext cx="163080" cy="99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F9C7A3A-A078-44CE-88B2-B4B863836C04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4291750" y="2197980"/>
                  <a:ext cx="1807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B5AC172-6CF3-4997-9D70-5EC3D41F5596}"/>
                    </a:ext>
                  </a:extLst>
                </p14:cNvPr>
                <p14:cNvContentPartPr/>
                <p14:nvPr/>
              </p14:nvContentPartPr>
              <p14:xfrm>
                <a:off x="1100350" y="2911860"/>
                <a:ext cx="338760" cy="136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B5AC172-6CF3-4997-9D70-5EC3D41F5596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091710" y="2902860"/>
                  <a:ext cx="3564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059ECA4-419B-4466-96E4-8C1A6D32A7DD}"/>
                    </a:ext>
                  </a:extLst>
                </p14:cNvPr>
                <p14:cNvContentPartPr/>
                <p14:nvPr/>
              </p14:nvContentPartPr>
              <p14:xfrm>
                <a:off x="1630990" y="2833020"/>
                <a:ext cx="141480" cy="266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059ECA4-419B-4466-96E4-8C1A6D32A7DD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622350" y="2824380"/>
                  <a:ext cx="1591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06F8881-9A96-403A-8E08-4B53E8E4A82F}"/>
                    </a:ext>
                  </a:extLst>
                </p14:cNvPr>
                <p14:cNvContentPartPr/>
                <p14:nvPr/>
              </p14:nvContentPartPr>
              <p14:xfrm>
                <a:off x="1801990" y="2959740"/>
                <a:ext cx="138600" cy="279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06F8881-9A96-403A-8E08-4B53E8E4A82F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793350" y="2951100"/>
                  <a:ext cx="1562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F6E6EB9-08E3-4A89-9C1D-F843CB86CBF9}"/>
                    </a:ext>
                  </a:extLst>
                </p14:cNvPr>
                <p14:cNvContentPartPr/>
                <p14:nvPr/>
              </p14:nvContentPartPr>
              <p14:xfrm>
                <a:off x="1980550" y="2939940"/>
                <a:ext cx="104040" cy="111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F6E6EB9-08E3-4A89-9C1D-F843CB86CBF9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971910" y="2930940"/>
                  <a:ext cx="121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AE92C86-2B05-458D-9E93-689D4630FD3B}"/>
                    </a:ext>
                  </a:extLst>
                </p14:cNvPr>
                <p14:cNvContentPartPr/>
                <p14:nvPr/>
              </p14:nvContentPartPr>
              <p14:xfrm>
                <a:off x="2175670" y="2833380"/>
                <a:ext cx="25920" cy="199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AE92C86-2B05-458D-9E93-689D4630FD3B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2167030" y="2824740"/>
                  <a:ext cx="43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8E8A47A-62D0-42DA-98FB-CA4A002348AD}"/>
                    </a:ext>
                  </a:extLst>
                </p14:cNvPr>
                <p14:cNvContentPartPr/>
                <p14:nvPr/>
              </p14:nvContentPartPr>
              <p14:xfrm>
                <a:off x="2161630" y="2755980"/>
                <a:ext cx="340200" cy="260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8E8A47A-62D0-42DA-98FB-CA4A002348AD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2152990" y="2746980"/>
                  <a:ext cx="3578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EF520D7-A4C7-43C6-B52A-475F2A448FF7}"/>
                    </a:ext>
                  </a:extLst>
                </p14:cNvPr>
                <p14:cNvContentPartPr/>
                <p14:nvPr/>
              </p14:nvContentPartPr>
              <p14:xfrm>
                <a:off x="2550070" y="2911140"/>
                <a:ext cx="74160" cy="98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EF520D7-A4C7-43C6-B52A-475F2A448FF7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2541070" y="2902500"/>
                  <a:ext cx="918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AB686B3-AC06-49C2-8C58-358A695ECCA6}"/>
                    </a:ext>
                  </a:extLst>
                </p14:cNvPr>
                <p14:cNvContentPartPr/>
                <p14:nvPr/>
              </p14:nvContentPartPr>
              <p14:xfrm>
                <a:off x="2638630" y="2843100"/>
                <a:ext cx="29520" cy="156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AB686B3-AC06-49C2-8C58-358A695ECCA6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2629630" y="2834460"/>
                  <a:ext cx="471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D685776-6CC1-4CDC-AD57-34C1C46CF123}"/>
                    </a:ext>
                  </a:extLst>
                </p14:cNvPr>
                <p14:cNvContentPartPr/>
                <p14:nvPr/>
              </p14:nvContentPartPr>
              <p14:xfrm>
                <a:off x="2692630" y="2888100"/>
                <a:ext cx="159840" cy="136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D685776-6CC1-4CDC-AD57-34C1C46CF123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2683990" y="2879460"/>
                  <a:ext cx="1774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DB219B5-93CC-4C94-9EF0-9F8C8444AB7C}"/>
                    </a:ext>
                  </a:extLst>
                </p14:cNvPr>
                <p14:cNvContentPartPr/>
                <p14:nvPr/>
              </p14:nvContentPartPr>
              <p14:xfrm>
                <a:off x="2864710" y="2924820"/>
                <a:ext cx="25560" cy="77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DB219B5-93CC-4C94-9EF0-9F8C8444AB7C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2856070" y="2915820"/>
                  <a:ext cx="432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57BD334-299C-487B-A10C-6A2492E50B0D}"/>
                    </a:ext>
                  </a:extLst>
                </p14:cNvPr>
                <p14:cNvContentPartPr/>
                <p14:nvPr/>
              </p14:nvContentPartPr>
              <p14:xfrm>
                <a:off x="2936710" y="2796660"/>
                <a:ext cx="252000" cy="3765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57BD334-299C-487B-A10C-6A2492E50B0D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2928070" y="2788020"/>
                  <a:ext cx="2696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D40CF1B-E245-4569-BEB0-37AFF7CFB8A4}"/>
                    </a:ext>
                  </a:extLst>
                </p14:cNvPr>
                <p14:cNvContentPartPr/>
                <p14:nvPr/>
              </p14:nvContentPartPr>
              <p14:xfrm>
                <a:off x="3451150" y="2859660"/>
                <a:ext cx="144000" cy="90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D40CF1B-E245-4569-BEB0-37AFF7CFB8A4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3442510" y="2851020"/>
                  <a:ext cx="1616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2F9803F-E022-448C-B339-C808DECAE101}"/>
                    </a:ext>
                  </a:extLst>
                </p14:cNvPr>
                <p14:cNvContentPartPr/>
                <p14:nvPr/>
              </p14:nvContentPartPr>
              <p14:xfrm>
                <a:off x="3850030" y="2824380"/>
                <a:ext cx="154440" cy="380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2F9803F-E022-448C-B339-C808DECAE101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3841390" y="2815740"/>
                  <a:ext cx="1720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BB05F42-D9E7-46A3-9FFD-97C575FBFAEF}"/>
                    </a:ext>
                  </a:extLst>
                </p14:cNvPr>
                <p14:cNvContentPartPr/>
                <p14:nvPr/>
              </p14:nvContentPartPr>
              <p14:xfrm>
                <a:off x="4003390" y="2842020"/>
                <a:ext cx="106200" cy="65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BB05F42-D9E7-46A3-9FFD-97C575FBFAEF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3994390" y="2833020"/>
                  <a:ext cx="123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E0B5774-0C4B-4ED0-ADD5-DD67E9018931}"/>
                    </a:ext>
                  </a:extLst>
                </p14:cNvPr>
                <p14:cNvContentPartPr/>
                <p14:nvPr/>
              </p14:nvContentPartPr>
              <p14:xfrm>
                <a:off x="4149190" y="2698740"/>
                <a:ext cx="47520" cy="211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E0B5774-0C4B-4ED0-ADD5-DD67E9018931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4140190" y="2690100"/>
                  <a:ext cx="651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66F2984-8F4D-49FD-9ED5-1C572D758E27}"/>
                    </a:ext>
                  </a:extLst>
                </p14:cNvPr>
                <p14:cNvContentPartPr/>
                <p14:nvPr/>
              </p14:nvContentPartPr>
              <p14:xfrm>
                <a:off x="4255390" y="2696220"/>
                <a:ext cx="25920" cy="212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66F2984-8F4D-49FD-9ED5-1C572D758E27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4246750" y="2687220"/>
                  <a:ext cx="435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1467B26-875F-4FEC-86A3-6D4BFA5A4944}"/>
                    </a:ext>
                  </a:extLst>
                </p14:cNvPr>
                <p14:cNvContentPartPr/>
                <p14:nvPr/>
              </p14:nvContentPartPr>
              <p14:xfrm>
                <a:off x="4226590" y="2810340"/>
                <a:ext cx="85320" cy="51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1467B26-875F-4FEC-86A3-6D4BFA5A4944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4217590" y="2801700"/>
                  <a:ext cx="102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2657F28-3B9A-4D0A-9A1E-C04773679CA9}"/>
                    </a:ext>
                  </a:extLst>
                </p14:cNvPr>
                <p14:cNvContentPartPr/>
                <p14:nvPr/>
              </p14:nvContentPartPr>
              <p14:xfrm>
                <a:off x="4302910" y="2800980"/>
                <a:ext cx="192600" cy="957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2657F28-3B9A-4D0A-9A1E-C04773679CA9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4293910" y="2792340"/>
                  <a:ext cx="210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EB027B6-E6DB-4818-A8B0-DE79EE73109D}"/>
                    </a:ext>
                  </a:extLst>
                </p14:cNvPr>
                <p14:cNvContentPartPr/>
                <p14:nvPr/>
              </p14:nvContentPartPr>
              <p14:xfrm>
                <a:off x="4777390" y="2773980"/>
                <a:ext cx="126000" cy="106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EB027B6-E6DB-4818-A8B0-DE79EE73109D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4768750" y="2764980"/>
                  <a:ext cx="143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D8314DA-0C3A-478C-96EF-36879ADE241C}"/>
                    </a:ext>
                  </a:extLst>
                </p14:cNvPr>
                <p14:cNvContentPartPr/>
                <p14:nvPr/>
              </p14:nvContentPartPr>
              <p14:xfrm>
                <a:off x="4932550" y="2781900"/>
                <a:ext cx="60120" cy="86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D8314DA-0C3A-478C-96EF-36879ADE241C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4923910" y="2772900"/>
                  <a:ext cx="77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ED50E54-3BE6-4C9C-86B8-1986C64BE664}"/>
                    </a:ext>
                  </a:extLst>
                </p14:cNvPr>
                <p14:cNvContentPartPr/>
                <p14:nvPr/>
              </p14:nvContentPartPr>
              <p14:xfrm>
                <a:off x="5071870" y="2594700"/>
                <a:ext cx="74160" cy="265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ED50E54-3BE6-4C9C-86B8-1986C64BE664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5062870" y="2586060"/>
                  <a:ext cx="918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75481B5-5898-4D74-816D-4443A461544A}"/>
                    </a:ext>
                  </a:extLst>
                </p14:cNvPr>
                <p14:cNvContentPartPr/>
                <p14:nvPr/>
              </p14:nvContentPartPr>
              <p14:xfrm>
                <a:off x="5027230" y="2693700"/>
                <a:ext cx="216720" cy="1555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75481B5-5898-4D74-816D-4443A461544A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5018590" y="2684700"/>
                  <a:ext cx="2343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B82A766-FF60-4224-A2FD-2FBAEB65EE78}"/>
                    </a:ext>
                  </a:extLst>
                </p14:cNvPr>
                <p14:cNvContentPartPr/>
                <p14:nvPr/>
              </p14:nvContentPartPr>
              <p14:xfrm>
                <a:off x="3126790" y="3393540"/>
                <a:ext cx="145440" cy="2800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B82A766-FF60-4224-A2FD-2FBAEB65EE78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3117790" y="3384900"/>
                  <a:ext cx="1630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5FF82E9-FF63-4936-8C5C-BC680654FE11}"/>
                    </a:ext>
                  </a:extLst>
                </p14:cNvPr>
                <p14:cNvContentPartPr/>
                <p14:nvPr/>
              </p14:nvContentPartPr>
              <p14:xfrm>
                <a:off x="3293830" y="3387780"/>
                <a:ext cx="95040" cy="734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5FF82E9-FF63-4936-8C5C-BC680654FE11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3285190" y="3378780"/>
                  <a:ext cx="1126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DA32D98-D42D-4A52-8A26-5CEDF6CF9328}"/>
                    </a:ext>
                  </a:extLst>
                </p14:cNvPr>
                <p14:cNvContentPartPr/>
                <p14:nvPr/>
              </p14:nvContentPartPr>
              <p14:xfrm>
                <a:off x="3450430" y="3250260"/>
                <a:ext cx="42120" cy="2091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DA32D98-D42D-4A52-8A26-5CEDF6CF9328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3441790" y="3241260"/>
                  <a:ext cx="597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74681B7-F139-401D-AC75-96C0DE737944}"/>
                    </a:ext>
                  </a:extLst>
                </p14:cNvPr>
                <p14:cNvContentPartPr/>
                <p14:nvPr/>
              </p14:nvContentPartPr>
              <p14:xfrm>
                <a:off x="3560590" y="3233700"/>
                <a:ext cx="35640" cy="2167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74681B7-F139-401D-AC75-96C0DE737944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3551950" y="3225060"/>
                  <a:ext cx="532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7DD20DA-BAB7-452B-8FD6-A45F90D15AE6}"/>
                    </a:ext>
                  </a:extLst>
                </p14:cNvPr>
                <p14:cNvContentPartPr/>
                <p14:nvPr/>
              </p14:nvContentPartPr>
              <p14:xfrm>
                <a:off x="3522430" y="3347820"/>
                <a:ext cx="298080" cy="874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7DD20DA-BAB7-452B-8FD6-A45F90D15AE6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3513430" y="3339180"/>
                  <a:ext cx="3157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0B71911-DCFF-4C99-8B30-5E2DA485FE7B}"/>
                    </a:ext>
                  </a:extLst>
                </p14:cNvPr>
                <p14:cNvContentPartPr/>
                <p14:nvPr/>
              </p14:nvContentPartPr>
              <p14:xfrm>
                <a:off x="4129030" y="3241980"/>
                <a:ext cx="43560" cy="1947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0B71911-DCFF-4C99-8B30-5E2DA485FE7B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4120030" y="3232980"/>
                  <a:ext cx="612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E72578E-F2E6-4F4A-BEEC-172A36E35AA1}"/>
                    </a:ext>
                  </a:extLst>
                </p14:cNvPr>
                <p14:cNvContentPartPr/>
                <p14:nvPr/>
              </p14:nvContentPartPr>
              <p14:xfrm>
                <a:off x="4095910" y="3317580"/>
                <a:ext cx="216000" cy="79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E72578E-F2E6-4F4A-BEEC-172A36E35AA1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4087270" y="3308940"/>
                  <a:ext cx="2336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E03F7A9-8208-4DCE-9557-5098208B32DF}"/>
                    </a:ext>
                  </a:extLst>
                </p14:cNvPr>
                <p14:cNvContentPartPr/>
                <p14:nvPr/>
              </p14:nvContentPartPr>
              <p14:xfrm>
                <a:off x="4356910" y="3305700"/>
                <a:ext cx="269640" cy="1008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E03F7A9-8208-4DCE-9557-5098208B32DF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4347910" y="3296700"/>
                  <a:ext cx="2872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EC3B93D-4426-441B-865C-DC5D877F082D}"/>
                    </a:ext>
                  </a:extLst>
                </p14:cNvPr>
                <p14:cNvContentPartPr/>
                <p14:nvPr/>
              </p14:nvContentPartPr>
              <p14:xfrm>
                <a:off x="4751110" y="3261060"/>
                <a:ext cx="112680" cy="1090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EC3B93D-4426-441B-865C-DC5D877F082D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4742470" y="3252420"/>
                  <a:ext cx="1303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B0D1B58-C4FE-43CC-82A2-7AD2310FE050}"/>
                    </a:ext>
                  </a:extLst>
                </p14:cNvPr>
                <p14:cNvContentPartPr/>
                <p14:nvPr/>
              </p14:nvContentPartPr>
              <p14:xfrm>
                <a:off x="1142830" y="3468420"/>
                <a:ext cx="303120" cy="291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B0D1B58-C4FE-43CC-82A2-7AD2310FE050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1133830" y="3459780"/>
                  <a:ext cx="3207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3DE00D8-E488-4B2E-B609-6A41CB084871}"/>
                    </a:ext>
                  </a:extLst>
                </p14:cNvPr>
                <p14:cNvContentPartPr/>
                <p14:nvPr/>
              </p14:nvContentPartPr>
              <p14:xfrm>
                <a:off x="1445590" y="3457260"/>
                <a:ext cx="1080" cy="10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3DE00D8-E488-4B2E-B609-6A41CB084871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1436950" y="3448260"/>
                  <a:ext cx="18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0EE90E1-B477-4163-B05B-B5F50662FB49}"/>
                    </a:ext>
                  </a:extLst>
                </p14:cNvPr>
                <p14:cNvContentPartPr/>
                <p14:nvPr/>
              </p14:nvContentPartPr>
              <p14:xfrm>
                <a:off x="1363870" y="3431340"/>
                <a:ext cx="162720" cy="122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0EE90E1-B477-4163-B05B-B5F50662FB49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1354870" y="3422700"/>
                  <a:ext cx="180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876C8E5-E17D-4D4A-BBA0-A656F7417251}"/>
                    </a:ext>
                  </a:extLst>
                </p14:cNvPr>
                <p14:cNvContentPartPr/>
                <p14:nvPr/>
              </p14:nvContentPartPr>
              <p14:xfrm>
                <a:off x="1677790" y="3361140"/>
                <a:ext cx="154080" cy="2196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876C8E5-E17D-4D4A-BBA0-A656F7417251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1669150" y="3352140"/>
                  <a:ext cx="1717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323F25D-83A1-40FF-B102-C627CA6E0A6B}"/>
                    </a:ext>
                  </a:extLst>
                </p14:cNvPr>
                <p14:cNvContentPartPr/>
                <p14:nvPr/>
              </p14:nvContentPartPr>
              <p14:xfrm>
                <a:off x="1868230" y="3463020"/>
                <a:ext cx="40320" cy="74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323F25D-83A1-40FF-B102-C627CA6E0A6B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859590" y="3454020"/>
                  <a:ext cx="579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A6B0EC6-5F7D-4694-94DE-F12B44E434E9}"/>
                    </a:ext>
                  </a:extLst>
                </p14:cNvPr>
                <p14:cNvContentPartPr/>
                <p14:nvPr/>
              </p14:nvContentPartPr>
              <p14:xfrm>
                <a:off x="1935910" y="3457620"/>
                <a:ext cx="73440" cy="957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A6B0EC6-5F7D-4694-94DE-F12B44E434E9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1926910" y="3448980"/>
                  <a:ext cx="910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DA616D8-43CD-40FB-9F3C-7FB63E585A98}"/>
                    </a:ext>
                  </a:extLst>
                </p14:cNvPr>
                <p14:cNvContentPartPr/>
                <p14:nvPr/>
              </p14:nvContentPartPr>
              <p14:xfrm>
                <a:off x="2029870" y="3289860"/>
                <a:ext cx="167040" cy="2505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DA616D8-43CD-40FB-9F3C-7FB63E585A98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2020870" y="3280860"/>
                  <a:ext cx="1846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9EE08F7-3751-4043-A6BD-9F1F18A96672}"/>
                    </a:ext>
                  </a:extLst>
                </p14:cNvPr>
                <p14:cNvContentPartPr/>
                <p14:nvPr/>
              </p14:nvContentPartPr>
              <p14:xfrm>
                <a:off x="2109430" y="3386700"/>
                <a:ext cx="191520" cy="669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9EE08F7-3751-4043-A6BD-9F1F18A96672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2100790" y="3378060"/>
                  <a:ext cx="2091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E5A7F5B-FA51-4EB6-8DFD-CDF03A60607D}"/>
                    </a:ext>
                  </a:extLst>
                </p14:cNvPr>
                <p14:cNvContentPartPr/>
                <p14:nvPr/>
              </p14:nvContentPartPr>
              <p14:xfrm>
                <a:off x="2271070" y="3321900"/>
                <a:ext cx="51480" cy="2016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E5A7F5B-FA51-4EB6-8DFD-CDF03A60607D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2262070" y="3312900"/>
                  <a:ext cx="691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AB34F66-D9D3-4F3B-9671-859536AE99CF}"/>
                    </a:ext>
                  </a:extLst>
                </p14:cNvPr>
                <p14:cNvContentPartPr/>
                <p14:nvPr/>
              </p14:nvContentPartPr>
              <p14:xfrm>
                <a:off x="2321470" y="3398220"/>
                <a:ext cx="223560" cy="3434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AB34F66-D9D3-4F3B-9671-859536AE99CF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2312830" y="3389220"/>
                  <a:ext cx="2412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97AA3B2-0FE3-40B1-91FE-20265C89BD0B}"/>
                    </a:ext>
                  </a:extLst>
                </p14:cNvPr>
                <p14:cNvContentPartPr/>
                <p14:nvPr/>
              </p14:nvContentPartPr>
              <p14:xfrm>
                <a:off x="2440270" y="3466980"/>
                <a:ext cx="155160" cy="2350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97AA3B2-0FE3-40B1-91FE-20265C89BD0B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2431630" y="3458340"/>
                  <a:ext cx="1728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307E5C0-5968-4171-95B2-9C76577AD306}"/>
                    </a:ext>
                  </a:extLst>
                </p14:cNvPr>
                <p14:cNvContentPartPr/>
                <p14:nvPr/>
              </p14:nvContentPartPr>
              <p14:xfrm>
                <a:off x="2783710" y="3410100"/>
                <a:ext cx="142200" cy="882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307E5C0-5968-4171-95B2-9C76577AD306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2775070" y="3401100"/>
                  <a:ext cx="1598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73F115A-E7FB-4061-88AC-BEB5CCCFABCD}"/>
                    </a:ext>
                  </a:extLst>
                </p14:cNvPr>
                <p14:cNvContentPartPr/>
                <p14:nvPr/>
              </p14:nvContentPartPr>
              <p14:xfrm>
                <a:off x="508510" y="3993990"/>
                <a:ext cx="18000" cy="399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73F115A-E7FB-4061-88AC-BEB5CCCFABCD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499510" y="3984990"/>
                  <a:ext cx="356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43EA041-CE64-4518-96B3-DA3A8F06F52E}"/>
                    </a:ext>
                  </a:extLst>
                </p14:cNvPr>
                <p14:cNvContentPartPr/>
                <p14:nvPr/>
              </p14:nvContentPartPr>
              <p14:xfrm>
                <a:off x="658990" y="3860070"/>
                <a:ext cx="146880" cy="2689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43EA041-CE64-4518-96B3-DA3A8F06F52E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650350" y="3851430"/>
                  <a:ext cx="1645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AFD624C-06E0-4503-9879-FF509682A300}"/>
                    </a:ext>
                  </a:extLst>
                </p14:cNvPr>
                <p14:cNvContentPartPr/>
                <p14:nvPr/>
              </p14:nvContentPartPr>
              <p14:xfrm>
                <a:off x="837190" y="4054110"/>
                <a:ext cx="55440" cy="594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AFD624C-06E0-4503-9879-FF509682A300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828550" y="4045470"/>
                  <a:ext cx="730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F047397-0087-4891-A457-9259E225A658}"/>
                    </a:ext>
                  </a:extLst>
                </p14:cNvPr>
                <p14:cNvContentPartPr/>
                <p14:nvPr/>
              </p14:nvContentPartPr>
              <p14:xfrm>
                <a:off x="905230" y="4040430"/>
                <a:ext cx="76320" cy="579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F047397-0087-4891-A457-9259E225A658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896590" y="4031790"/>
                  <a:ext cx="939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5E3E1C5-E2A8-4C0B-9C26-B26683F8A948}"/>
                    </a:ext>
                  </a:extLst>
                </p14:cNvPr>
                <p14:cNvContentPartPr/>
                <p14:nvPr/>
              </p14:nvContentPartPr>
              <p14:xfrm>
                <a:off x="1013590" y="3920550"/>
                <a:ext cx="102240" cy="1940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5E3E1C5-E2A8-4C0B-9C26-B26683F8A948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1004590" y="3911550"/>
                  <a:ext cx="1198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A0AADD5-F31B-4F17-9B89-FA9630E887F0}"/>
                    </a:ext>
                  </a:extLst>
                </p14:cNvPr>
                <p14:cNvContentPartPr/>
                <p14:nvPr/>
              </p14:nvContentPartPr>
              <p14:xfrm>
                <a:off x="1416790" y="3888150"/>
                <a:ext cx="19800" cy="1990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A0AADD5-F31B-4F17-9B89-FA9630E887F0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1407790" y="3879150"/>
                  <a:ext cx="374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EFE29A3-D2D0-420C-826E-52F61EAF90D2}"/>
                    </a:ext>
                  </a:extLst>
                </p14:cNvPr>
                <p14:cNvContentPartPr/>
                <p14:nvPr/>
              </p14:nvContentPartPr>
              <p14:xfrm>
                <a:off x="1397710" y="3983190"/>
                <a:ext cx="181800" cy="1051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EFE29A3-D2D0-420C-826E-52F61EAF90D2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1388710" y="3974190"/>
                  <a:ext cx="1994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8D0DA98-1DFE-4522-872B-E17743CC5C1F}"/>
                    </a:ext>
                  </a:extLst>
                </p14:cNvPr>
                <p14:cNvContentPartPr/>
                <p14:nvPr/>
              </p14:nvContentPartPr>
              <p14:xfrm>
                <a:off x="1856710" y="3981390"/>
                <a:ext cx="186120" cy="824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8D0DA98-1DFE-4522-872B-E17743CC5C1F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1848070" y="3972750"/>
                  <a:ext cx="2037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00899F1-5793-4FB9-AA6F-3AC54FBA558D}"/>
                    </a:ext>
                  </a:extLst>
                </p14:cNvPr>
                <p14:cNvContentPartPr/>
                <p14:nvPr/>
              </p14:nvContentPartPr>
              <p14:xfrm>
                <a:off x="2104390" y="3794190"/>
                <a:ext cx="387000" cy="2347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00899F1-5793-4FB9-AA6F-3AC54FBA558D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2095750" y="3785550"/>
                  <a:ext cx="4046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DD0BE21-F75C-4129-9A53-26B2834475B5}"/>
                    </a:ext>
                  </a:extLst>
                </p14:cNvPr>
                <p14:cNvContentPartPr/>
                <p14:nvPr/>
              </p14:nvContentPartPr>
              <p14:xfrm>
                <a:off x="2790550" y="3942510"/>
                <a:ext cx="66960" cy="788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DD0BE21-F75C-4129-9A53-26B2834475B5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2781550" y="3933870"/>
                  <a:ext cx="846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09DEB33-2C6C-4D89-98B5-B108187404A2}"/>
                    </a:ext>
                  </a:extLst>
                </p14:cNvPr>
                <p14:cNvContentPartPr/>
                <p14:nvPr/>
              </p14:nvContentPartPr>
              <p14:xfrm>
                <a:off x="2929510" y="3941790"/>
                <a:ext cx="79920" cy="522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09DEB33-2C6C-4D89-98B5-B108187404A2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2920870" y="3933150"/>
                  <a:ext cx="975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14ADD3D-6769-4944-B5E9-2A94A3616F97}"/>
                    </a:ext>
                  </a:extLst>
                </p14:cNvPr>
                <p14:cNvContentPartPr/>
                <p14:nvPr/>
              </p14:nvContentPartPr>
              <p14:xfrm>
                <a:off x="3028510" y="3939630"/>
                <a:ext cx="147600" cy="532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14ADD3D-6769-4944-B5E9-2A94A3616F97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3019870" y="3930630"/>
                  <a:ext cx="1652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D4ACFE4-059E-45B2-8D6A-24092F630332}"/>
                    </a:ext>
                  </a:extLst>
                </p14:cNvPr>
                <p14:cNvContentPartPr/>
                <p14:nvPr/>
              </p14:nvContentPartPr>
              <p14:xfrm>
                <a:off x="3196630" y="3905430"/>
                <a:ext cx="77760" cy="813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D4ACFE4-059E-45B2-8D6A-24092F630332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3187630" y="3896790"/>
                  <a:ext cx="954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1128626-1540-4169-9122-A6E6601B49DC}"/>
                    </a:ext>
                  </a:extLst>
                </p14:cNvPr>
                <p14:cNvContentPartPr/>
                <p14:nvPr/>
              </p14:nvContentPartPr>
              <p14:xfrm>
                <a:off x="3326950" y="3907230"/>
                <a:ext cx="106560" cy="561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1128626-1540-4169-9122-A6E6601B49DC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3317950" y="3898230"/>
                  <a:ext cx="1242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916D2FE-0C32-4E7C-8191-CDF76F3567D1}"/>
                    </a:ext>
                  </a:extLst>
                </p14:cNvPr>
                <p14:cNvContentPartPr/>
                <p14:nvPr/>
              </p14:nvContentPartPr>
              <p14:xfrm>
                <a:off x="3483550" y="3883470"/>
                <a:ext cx="121680" cy="986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916D2FE-0C32-4E7C-8191-CDF76F3567D1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3474910" y="3874470"/>
                  <a:ext cx="139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E9DA484-509B-4FEA-B90A-FAC2733BDE00}"/>
                    </a:ext>
                  </a:extLst>
                </p14:cNvPr>
                <p14:cNvContentPartPr/>
                <p14:nvPr/>
              </p14:nvContentPartPr>
              <p14:xfrm>
                <a:off x="3707110" y="3749190"/>
                <a:ext cx="22680" cy="2239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E9DA484-509B-4FEA-B90A-FAC2733BDE00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3698470" y="3740550"/>
                  <a:ext cx="403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EA50040-6155-440F-A9F8-B2DC6D36A093}"/>
                    </a:ext>
                  </a:extLst>
                </p14:cNvPr>
                <p14:cNvContentPartPr/>
                <p14:nvPr/>
              </p14:nvContentPartPr>
              <p14:xfrm>
                <a:off x="3615310" y="3790590"/>
                <a:ext cx="247680" cy="1681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EA50040-6155-440F-A9F8-B2DC6D36A093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3606310" y="3781590"/>
                  <a:ext cx="265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AD63975-C60D-441C-B775-4CC7B389AF0E}"/>
                    </a:ext>
                  </a:extLst>
                </p14:cNvPr>
                <p14:cNvContentPartPr/>
                <p14:nvPr/>
              </p14:nvContentPartPr>
              <p14:xfrm>
                <a:off x="3898990" y="3864030"/>
                <a:ext cx="63360" cy="907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AD63975-C60D-441C-B775-4CC7B389AF0E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3889990" y="3855390"/>
                  <a:ext cx="810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D034D06-4486-44A7-90B2-CCA05C3B9D9A}"/>
                    </a:ext>
                  </a:extLst>
                </p14:cNvPr>
                <p14:cNvContentPartPr/>
                <p14:nvPr/>
              </p14:nvContentPartPr>
              <p14:xfrm>
                <a:off x="4029310" y="3886710"/>
                <a:ext cx="155160" cy="500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D034D06-4486-44A7-90B2-CCA05C3B9D9A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4020670" y="3877710"/>
                  <a:ext cx="1728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B7D275F-759D-4C13-96C7-68A4F1BD8EA0}"/>
                    </a:ext>
                  </a:extLst>
                </p14:cNvPr>
                <p14:cNvContentPartPr/>
                <p14:nvPr/>
              </p14:nvContentPartPr>
              <p14:xfrm>
                <a:off x="4280590" y="3852510"/>
                <a:ext cx="129240" cy="910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B7D275F-759D-4C13-96C7-68A4F1BD8EA0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4271950" y="3843510"/>
                  <a:ext cx="1468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400FA2D-B260-4D3E-961A-CCDDF5797946}"/>
                    </a:ext>
                  </a:extLst>
                </p14:cNvPr>
                <p14:cNvContentPartPr/>
                <p14:nvPr/>
              </p14:nvContentPartPr>
              <p14:xfrm>
                <a:off x="1128070" y="4378860"/>
                <a:ext cx="282960" cy="111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400FA2D-B260-4D3E-961A-CCDDF5797946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1119070" y="4370220"/>
                  <a:ext cx="3006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B1932C84-0835-47C5-AE8C-402E0695F292}"/>
                    </a:ext>
                  </a:extLst>
                </p14:cNvPr>
                <p14:cNvContentPartPr/>
                <p14:nvPr/>
              </p14:nvContentPartPr>
              <p14:xfrm>
                <a:off x="1319950" y="4320540"/>
                <a:ext cx="144000" cy="1911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B1932C84-0835-47C5-AE8C-402E0695F292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1310950" y="4311900"/>
                  <a:ext cx="1616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935C7584-0F35-43A3-AD20-B6761B139C24}"/>
                    </a:ext>
                  </a:extLst>
                </p14:cNvPr>
                <p14:cNvContentPartPr/>
                <p14:nvPr/>
              </p14:nvContentPartPr>
              <p14:xfrm>
                <a:off x="1597510" y="4290660"/>
                <a:ext cx="15480" cy="15120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935C7584-0F35-43A3-AD20-B6761B139C24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1588510" y="4281660"/>
                  <a:ext cx="331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BCA9AD9A-CB38-42A4-B7CA-B814CE835662}"/>
                    </a:ext>
                  </a:extLst>
                </p14:cNvPr>
                <p14:cNvContentPartPr/>
                <p14:nvPr/>
              </p14:nvContentPartPr>
              <p14:xfrm>
                <a:off x="1540990" y="4272300"/>
                <a:ext cx="183600" cy="2314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BCA9AD9A-CB38-42A4-B7CA-B814CE835662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1531990" y="4263300"/>
                  <a:ext cx="2012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5007B927-CC45-41E6-819A-963D76621115}"/>
                    </a:ext>
                  </a:extLst>
                </p14:cNvPr>
                <p14:cNvContentPartPr/>
                <p14:nvPr/>
              </p14:nvContentPartPr>
              <p14:xfrm>
                <a:off x="1786510" y="4311180"/>
                <a:ext cx="6840" cy="896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5007B927-CC45-41E6-819A-963D76621115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1777870" y="4302180"/>
                  <a:ext cx="24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75406748-CCDF-4FDF-BA70-19BBC7852DA3}"/>
                    </a:ext>
                  </a:extLst>
                </p14:cNvPr>
                <p14:cNvContentPartPr/>
                <p14:nvPr/>
              </p14:nvContentPartPr>
              <p14:xfrm>
                <a:off x="1835110" y="4287780"/>
                <a:ext cx="65160" cy="1483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75406748-CCDF-4FDF-BA70-19BBC7852DA3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1826110" y="4279140"/>
                  <a:ext cx="828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9C3A76A5-4F5F-40A2-9976-E7B865A6AEEE}"/>
                    </a:ext>
                  </a:extLst>
                </p14:cNvPr>
                <p14:cNvContentPartPr/>
                <p14:nvPr/>
              </p14:nvContentPartPr>
              <p14:xfrm>
                <a:off x="1931590" y="4352580"/>
                <a:ext cx="57600" cy="687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9C3A76A5-4F5F-40A2-9976-E7B865A6AEEE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1922590" y="4343940"/>
                  <a:ext cx="752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01166656-B893-48BA-AFFC-854953AF9286}"/>
                    </a:ext>
                  </a:extLst>
                </p14:cNvPr>
                <p14:cNvContentPartPr/>
                <p14:nvPr/>
              </p14:nvContentPartPr>
              <p14:xfrm>
                <a:off x="2062990" y="4352580"/>
                <a:ext cx="103320" cy="608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01166656-B893-48BA-AFFC-854953AF9286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2054350" y="4343940"/>
                  <a:ext cx="1209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6B51AF21-E2B0-46BA-9F23-BAFB95DDA921}"/>
                    </a:ext>
                  </a:extLst>
                </p14:cNvPr>
                <p14:cNvContentPartPr/>
                <p14:nvPr/>
              </p14:nvContentPartPr>
              <p14:xfrm>
                <a:off x="2212030" y="4354380"/>
                <a:ext cx="59400" cy="403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6B51AF21-E2B0-46BA-9F23-BAFB95DDA921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2203390" y="4345380"/>
                  <a:ext cx="77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305CB649-C807-4C55-8409-DF36076720F6}"/>
                    </a:ext>
                  </a:extLst>
                </p14:cNvPr>
                <p14:cNvContentPartPr/>
                <p14:nvPr/>
              </p14:nvContentPartPr>
              <p14:xfrm>
                <a:off x="2357470" y="4242420"/>
                <a:ext cx="19800" cy="1814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05CB649-C807-4C55-8409-DF36076720F6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2348470" y="4233780"/>
                  <a:ext cx="374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2A3F2A5-82A0-44F6-99CC-C5EE09077A05}"/>
                    </a:ext>
                  </a:extLst>
                </p14:cNvPr>
                <p14:cNvContentPartPr/>
                <p14:nvPr/>
              </p14:nvContentPartPr>
              <p14:xfrm>
                <a:off x="2322190" y="4324860"/>
                <a:ext cx="169920" cy="824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2A3F2A5-82A0-44F6-99CC-C5EE09077A05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2313550" y="4315860"/>
                  <a:ext cx="1875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EBE6A94-CA64-410E-979C-46ACED966E79}"/>
                    </a:ext>
                  </a:extLst>
                </p14:cNvPr>
                <p14:cNvContentPartPr/>
                <p14:nvPr/>
              </p14:nvContentPartPr>
              <p14:xfrm>
                <a:off x="2728630" y="4309020"/>
                <a:ext cx="85320" cy="907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EBE6A94-CA64-410E-979C-46ACED966E79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2719630" y="4300380"/>
                  <a:ext cx="102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143EF15C-E131-4116-B947-142B4F6F54E2}"/>
                    </a:ext>
                  </a:extLst>
                </p14:cNvPr>
                <p14:cNvContentPartPr/>
                <p14:nvPr/>
              </p14:nvContentPartPr>
              <p14:xfrm>
                <a:off x="2830150" y="4332060"/>
                <a:ext cx="75240" cy="766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143EF15C-E131-4116-B947-142B4F6F54E2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2821150" y="4323060"/>
                  <a:ext cx="92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351926FF-D221-485B-8E70-B8A9B2AE8EB3}"/>
                    </a:ext>
                  </a:extLst>
                </p14:cNvPr>
                <p14:cNvContentPartPr/>
                <p14:nvPr/>
              </p14:nvContentPartPr>
              <p14:xfrm>
                <a:off x="2980630" y="4329900"/>
                <a:ext cx="54720" cy="669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351926FF-D221-485B-8E70-B8A9B2AE8EB3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2971990" y="4321260"/>
                  <a:ext cx="723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3AF01FC-279C-40AA-B5D4-13D7FD2C0A95}"/>
                    </a:ext>
                  </a:extLst>
                </p14:cNvPr>
                <p14:cNvContentPartPr/>
                <p14:nvPr/>
              </p14:nvContentPartPr>
              <p14:xfrm>
                <a:off x="3100510" y="4302900"/>
                <a:ext cx="131760" cy="9540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3AF01FC-279C-40AA-B5D4-13D7FD2C0A95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3091870" y="4294260"/>
                  <a:ext cx="1494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D5F0E8EB-975C-441A-A950-91F8063FBEBB}"/>
                    </a:ext>
                  </a:extLst>
                </p14:cNvPr>
                <p14:cNvContentPartPr/>
                <p14:nvPr/>
              </p14:nvContentPartPr>
              <p14:xfrm>
                <a:off x="3253150" y="4273020"/>
                <a:ext cx="3960" cy="2664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D5F0E8EB-975C-441A-A950-91F8063FBEBB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3244510" y="4264020"/>
                  <a:ext cx="216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54A7830-73EF-4BA6-BB5C-15F5AD3B11FC}"/>
                    </a:ext>
                  </a:extLst>
                </p14:cNvPr>
                <p14:cNvContentPartPr/>
                <p14:nvPr/>
              </p14:nvContentPartPr>
              <p14:xfrm>
                <a:off x="3279070" y="4286700"/>
                <a:ext cx="157680" cy="871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54A7830-73EF-4BA6-BB5C-15F5AD3B11FC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3270430" y="4277700"/>
                  <a:ext cx="1753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4D8E2579-F667-4868-94FA-7BD24F1F42A6}"/>
                    </a:ext>
                  </a:extLst>
                </p14:cNvPr>
                <p14:cNvContentPartPr/>
                <p14:nvPr/>
              </p14:nvContentPartPr>
              <p14:xfrm>
                <a:off x="3643030" y="4287420"/>
                <a:ext cx="70200" cy="10260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4D8E2579-F667-4868-94FA-7BD24F1F42A6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3634390" y="4278780"/>
                  <a:ext cx="87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E679EC8-EEB6-4D02-9FC0-06384BB7D557}"/>
                    </a:ext>
                  </a:extLst>
                </p14:cNvPr>
                <p14:cNvContentPartPr/>
                <p14:nvPr/>
              </p14:nvContentPartPr>
              <p14:xfrm>
                <a:off x="3795310" y="4185180"/>
                <a:ext cx="43920" cy="19728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E679EC8-EEB6-4D02-9FC0-06384BB7D557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3786670" y="4176180"/>
                  <a:ext cx="615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3491ACB-94FF-48BA-BA05-00DCC42DC579}"/>
                    </a:ext>
                  </a:extLst>
                </p14:cNvPr>
                <p14:cNvContentPartPr/>
                <p14:nvPr/>
              </p14:nvContentPartPr>
              <p14:xfrm>
                <a:off x="3755710" y="4298220"/>
                <a:ext cx="94680" cy="6192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3491ACB-94FF-48BA-BA05-00DCC42DC579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3747070" y="4289220"/>
                  <a:ext cx="1123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4BA3F2D-519E-4DCF-8903-0227B79F8127}"/>
                    </a:ext>
                  </a:extLst>
                </p14:cNvPr>
                <p14:cNvContentPartPr/>
                <p14:nvPr/>
              </p14:nvContentPartPr>
              <p14:xfrm>
                <a:off x="4165390" y="4164300"/>
                <a:ext cx="12960" cy="18540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4BA3F2D-519E-4DCF-8903-0227B79F8127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4156750" y="4155660"/>
                  <a:ext cx="306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D3307A66-A18A-4503-BCBB-7C36F9116FD0}"/>
                    </a:ext>
                  </a:extLst>
                </p14:cNvPr>
                <p14:cNvContentPartPr/>
                <p14:nvPr/>
              </p14:nvContentPartPr>
              <p14:xfrm>
                <a:off x="4100950" y="4104540"/>
                <a:ext cx="346320" cy="23256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D3307A66-A18A-4503-BCBB-7C36F9116FD0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4091950" y="4095900"/>
                  <a:ext cx="3639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722964C2-606C-46F2-BFA4-858E8428C81E}"/>
                    </a:ext>
                  </a:extLst>
                </p14:cNvPr>
                <p14:cNvContentPartPr/>
                <p14:nvPr/>
              </p14:nvContentPartPr>
              <p14:xfrm>
                <a:off x="4715470" y="4168620"/>
                <a:ext cx="10440" cy="1951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722964C2-606C-46F2-BFA4-858E8428C81E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4706830" y="4159620"/>
                  <a:ext cx="28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53DDA3D9-0431-4C09-857D-98612FE100C7}"/>
                    </a:ext>
                  </a:extLst>
                </p14:cNvPr>
                <p14:cNvContentPartPr/>
                <p14:nvPr/>
              </p14:nvContentPartPr>
              <p14:xfrm>
                <a:off x="4659670" y="4154220"/>
                <a:ext cx="184680" cy="651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53DDA3D9-0431-4C09-857D-98612FE100C7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4650670" y="4145220"/>
                  <a:ext cx="202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6E4F638A-03F4-48F2-93CE-52CB774DF509}"/>
                    </a:ext>
                  </a:extLst>
                </p14:cNvPr>
                <p14:cNvContentPartPr/>
                <p14:nvPr/>
              </p14:nvContentPartPr>
              <p14:xfrm>
                <a:off x="4653550" y="4243500"/>
                <a:ext cx="150480" cy="255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6E4F638A-03F4-48F2-93CE-52CB774DF509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4644910" y="4234500"/>
                  <a:ext cx="168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4CADCF0A-014E-48AB-8359-C849C7B5B968}"/>
                    </a:ext>
                  </a:extLst>
                </p14:cNvPr>
                <p14:cNvContentPartPr/>
                <p14:nvPr/>
              </p14:nvContentPartPr>
              <p14:xfrm>
                <a:off x="4815910" y="4286700"/>
                <a:ext cx="43920" cy="7164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4CADCF0A-014E-48AB-8359-C849C7B5B968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4807270" y="4277700"/>
                  <a:ext cx="615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444EA067-F71F-4AFE-AEA9-A4D544649E5C}"/>
                    </a:ext>
                  </a:extLst>
                </p14:cNvPr>
                <p14:cNvContentPartPr/>
                <p14:nvPr/>
              </p14:nvContentPartPr>
              <p14:xfrm>
                <a:off x="4876030" y="4267980"/>
                <a:ext cx="164160" cy="698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444EA067-F71F-4AFE-AEA9-A4D544649E5C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4867390" y="4258980"/>
                  <a:ext cx="1818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CD6BB95A-817D-40FB-A886-5B317051D098}"/>
                    </a:ext>
                  </a:extLst>
                </p14:cNvPr>
                <p14:cNvContentPartPr/>
                <p14:nvPr/>
              </p14:nvContentPartPr>
              <p14:xfrm>
                <a:off x="5092750" y="4200660"/>
                <a:ext cx="19080" cy="11772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CD6BB95A-817D-40FB-A886-5B317051D098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5084110" y="4192020"/>
                  <a:ext cx="367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3623CA8-78C3-4E9A-9451-88E0DD09CCEF}"/>
                    </a:ext>
                  </a:extLst>
                </p14:cNvPr>
                <p14:cNvContentPartPr/>
                <p14:nvPr/>
              </p14:nvContentPartPr>
              <p14:xfrm>
                <a:off x="5130550" y="4242060"/>
                <a:ext cx="214920" cy="723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3623CA8-78C3-4E9A-9451-88E0DD09CCEF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5121910" y="4233420"/>
                  <a:ext cx="2325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F0D6F88B-FEA2-4278-9737-A9CFDB837E65}"/>
                    </a:ext>
                  </a:extLst>
                </p14:cNvPr>
                <p14:cNvContentPartPr/>
                <p14:nvPr/>
              </p14:nvContentPartPr>
              <p14:xfrm>
                <a:off x="5641750" y="4177260"/>
                <a:ext cx="33120" cy="14508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F0D6F88B-FEA2-4278-9737-A9CFDB837E65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5633110" y="4168260"/>
                  <a:ext cx="507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8ECCBD58-00F1-4D43-9020-AA10BC2BEA52}"/>
                    </a:ext>
                  </a:extLst>
                </p14:cNvPr>
                <p14:cNvContentPartPr/>
                <p14:nvPr/>
              </p14:nvContentPartPr>
              <p14:xfrm>
                <a:off x="5594230" y="4208940"/>
                <a:ext cx="233280" cy="853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8ECCBD58-00F1-4D43-9020-AA10BC2BEA52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5585230" y="4199940"/>
                  <a:ext cx="250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7ECB1667-3201-4D0E-942F-8C9BD2F19E70}"/>
                    </a:ext>
                  </a:extLst>
                </p14:cNvPr>
                <p14:cNvContentPartPr/>
                <p14:nvPr/>
              </p14:nvContentPartPr>
              <p14:xfrm>
                <a:off x="5841910" y="4230900"/>
                <a:ext cx="121680" cy="864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7ECB1667-3201-4D0E-942F-8C9BD2F19E70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5833270" y="4221900"/>
                  <a:ext cx="139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61C4AE37-3DA1-46B8-81FF-FB9E7A0EBE7B}"/>
                    </a:ext>
                  </a:extLst>
                </p14:cNvPr>
                <p14:cNvContentPartPr/>
                <p14:nvPr/>
              </p14:nvContentPartPr>
              <p14:xfrm>
                <a:off x="6008590" y="4231620"/>
                <a:ext cx="106200" cy="5364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61C4AE37-3DA1-46B8-81FF-FB9E7A0EBE7B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5999950" y="4222620"/>
                  <a:ext cx="123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CB6F9C2B-5BC4-40B6-92CF-4497925122E9}"/>
                    </a:ext>
                  </a:extLst>
                </p14:cNvPr>
                <p14:cNvContentPartPr/>
                <p14:nvPr/>
              </p14:nvContentPartPr>
              <p14:xfrm>
                <a:off x="6159070" y="4189860"/>
                <a:ext cx="45720" cy="7740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CB6F9C2B-5BC4-40B6-92CF-4497925122E9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6150070" y="4180860"/>
                  <a:ext cx="633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F3A4B5CB-C91D-443A-BBA8-C510CB5A2B38}"/>
                    </a:ext>
                  </a:extLst>
                </p14:cNvPr>
                <p14:cNvContentPartPr/>
                <p14:nvPr/>
              </p14:nvContentPartPr>
              <p14:xfrm>
                <a:off x="6278950" y="4041180"/>
                <a:ext cx="98640" cy="21636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F3A4B5CB-C91D-443A-BBA8-C510CB5A2B38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6269950" y="4032540"/>
                  <a:ext cx="116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5ED2113B-3227-4890-AA78-9C0385173459}"/>
                    </a:ext>
                  </a:extLst>
                </p14:cNvPr>
                <p14:cNvContentPartPr/>
                <p14:nvPr/>
              </p14:nvContentPartPr>
              <p14:xfrm>
                <a:off x="6220630" y="4197780"/>
                <a:ext cx="173880" cy="6876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5ED2113B-3227-4890-AA78-9C0385173459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6211990" y="4189140"/>
                  <a:ext cx="1915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725A3C94-A342-400F-BC7F-0856C47556AC}"/>
                    </a:ext>
                  </a:extLst>
                </p14:cNvPr>
                <p14:cNvContentPartPr/>
                <p14:nvPr/>
              </p14:nvContentPartPr>
              <p14:xfrm>
                <a:off x="6467950" y="4184460"/>
                <a:ext cx="136080" cy="14076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725A3C94-A342-400F-BC7F-0856C47556AC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6458950" y="4175460"/>
                  <a:ext cx="1537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6B929532-55CE-4B88-B48A-7EE639EE9754}"/>
                    </a:ext>
                  </a:extLst>
                </p14:cNvPr>
                <p14:cNvContentPartPr/>
                <p14:nvPr/>
              </p14:nvContentPartPr>
              <p14:xfrm>
                <a:off x="6606910" y="4195620"/>
                <a:ext cx="336600" cy="9576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6B929532-55CE-4B88-B48A-7EE639EE9754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6598270" y="4186980"/>
                  <a:ext cx="354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D311EB89-1FD6-49E0-BA19-FD1C0C34E87B}"/>
                    </a:ext>
                  </a:extLst>
                </p14:cNvPr>
                <p14:cNvContentPartPr/>
                <p14:nvPr/>
              </p14:nvContentPartPr>
              <p14:xfrm>
                <a:off x="1158670" y="4785310"/>
                <a:ext cx="267840" cy="183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D311EB89-1FD6-49E0-BA19-FD1C0C34E87B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1150030" y="4776310"/>
                  <a:ext cx="285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8E4CD410-0F36-4E9E-9DCE-390061460508}"/>
                    </a:ext>
                  </a:extLst>
                </p14:cNvPr>
                <p14:cNvContentPartPr/>
                <p14:nvPr/>
              </p14:nvContentPartPr>
              <p14:xfrm>
                <a:off x="1348390" y="4734190"/>
                <a:ext cx="159840" cy="18504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8E4CD410-0F36-4E9E-9DCE-390061460508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1339390" y="4725190"/>
                  <a:ext cx="1774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9F9A7195-4712-47EC-A914-F35205489E02}"/>
                    </a:ext>
                  </a:extLst>
                </p14:cNvPr>
                <p14:cNvContentPartPr/>
                <p14:nvPr/>
              </p14:nvContentPartPr>
              <p14:xfrm>
                <a:off x="1573750" y="4655350"/>
                <a:ext cx="196200" cy="18720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9F9A7195-4712-47EC-A914-F35205489E02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1564750" y="4646350"/>
                  <a:ext cx="2138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D602193E-E4B1-4AAC-83FF-BAF5362FB311}"/>
                    </a:ext>
                  </a:extLst>
                </p14:cNvPr>
                <p14:cNvContentPartPr/>
                <p14:nvPr/>
              </p14:nvContentPartPr>
              <p14:xfrm>
                <a:off x="1793350" y="4732030"/>
                <a:ext cx="241200" cy="9072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D602193E-E4B1-4AAC-83FF-BAF5362FB311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1784710" y="4723030"/>
                  <a:ext cx="2588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127D1A61-D23A-4FBC-A8FF-535D35041850}"/>
                    </a:ext>
                  </a:extLst>
                </p14:cNvPr>
                <p14:cNvContentPartPr/>
                <p14:nvPr/>
              </p14:nvContentPartPr>
              <p14:xfrm>
                <a:off x="2240470" y="4699270"/>
                <a:ext cx="109800" cy="9324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127D1A61-D23A-4FBC-A8FF-535D35041850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2231470" y="4690270"/>
                  <a:ext cx="1274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E10C497E-E53C-4C83-A892-85D31B32D129}"/>
                    </a:ext>
                  </a:extLst>
                </p14:cNvPr>
                <p14:cNvContentPartPr/>
                <p14:nvPr/>
              </p14:nvContentPartPr>
              <p14:xfrm>
                <a:off x="2370070" y="4714750"/>
                <a:ext cx="76320" cy="7452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E10C497E-E53C-4C83-A892-85D31B32D129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2361070" y="4705750"/>
                  <a:ext cx="939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EACE3E8E-3D59-44B5-A06D-E31647FDA777}"/>
                    </a:ext>
                  </a:extLst>
                </p14:cNvPr>
                <p14:cNvContentPartPr/>
                <p14:nvPr/>
              </p14:nvContentPartPr>
              <p14:xfrm>
                <a:off x="2462230" y="4712950"/>
                <a:ext cx="152640" cy="6804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EACE3E8E-3D59-44B5-A06D-E31647FDA777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2453590" y="4704310"/>
                  <a:ext cx="1702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9182045F-7FDE-4923-AAA2-2476BDE0A43D}"/>
                    </a:ext>
                  </a:extLst>
                </p14:cNvPr>
                <p14:cNvContentPartPr/>
                <p14:nvPr/>
              </p14:nvContentPartPr>
              <p14:xfrm>
                <a:off x="2642230" y="4699630"/>
                <a:ext cx="74520" cy="18072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9182045F-7FDE-4923-AAA2-2476BDE0A43D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2633230" y="4690990"/>
                  <a:ext cx="921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8059D95-D619-4C7F-B4B8-293AA69072E7}"/>
                    </a:ext>
                  </a:extLst>
                </p14:cNvPr>
                <p14:cNvContentPartPr/>
                <p14:nvPr/>
              </p14:nvContentPartPr>
              <p14:xfrm>
                <a:off x="2766790" y="4588030"/>
                <a:ext cx="401400" cy="17928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8059D95-D619-4C7F-B4B8-293AA69072E7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2757790" y="4579030"/>
                  <a:ext cx="419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FFE7DE38-CA87-469F-9CB7-A0053C1E5388}"/>
                    </a:ext>
                  </a:extLst>
                </p14:cNvPr>
                <p14:cNvContentPartPr/>
                <p14:nvPr/>
              </p14:nvContentPartPr>
              <p14:xfrm>
                <a:off x="2880190" y="4638790"/>
                <a:ext cx="133560" cy="3384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FFE7DE38-CA87-469F-9CB7-A0053C1E5388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2871550" y="4630150"/>
                  <a:ext cx="1512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3099A4D1-E9B9-4E3E-B750-5D75F383DE8B}"/>
                    </a:ext>
                  </a:extLst>
                </p14:cNvPr>
                <p14:cNvContentPartPr/>
                <p14:nvPr/>
              </p14:nvContentPartPr>
              <p14:xfrm>
                <a:off x="3304630" y="4599550"/>
                <a:ext cx="25560" cy="23580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3099A4D1-E9B9-4E3E-B750-5D75F383DE8B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3295630" y="4590910"/>
                  <a:ext cx="432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9FA0EA8D-84BF-4CF5-92BF-85F538DB4CC0}"/>
                    </a:ext>
                  </a:extLst>
                </p14:cNvPr>
                <p14:cNvContentPartPr/>
                <p14:nvPr/>
              </p14:nvContentPartPr>
              <p14:xfrm>
                <a:off x="3274390" y="4542310"/>
                <a:ext cx="183600" cy="13500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9FA0EA8D-84BF-4CF5-92BF-85F538DB4CC0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3265750" y="4533310"/>
                  <a:ext cx="2012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E063B899-09AD-4B0E-B165-D559AA4DE712}"/>
                    </a:ext>
                  </a:extLst>
                </p14:cNvPr>
                <p14:cNvContentPartPr/>
                <p14:nvPr/>
              </p14:nvContentPartPr>
              <p14:xfrm>
                <a:off x="3259990" y="4681630"/>
                <a:ext cx="178200" cy="853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E063B899-09AD-4B0E-B165-D559AA4DE712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3251350" y="4672630"/>
                  <a:ext cx="1958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DE798312-363F-45D7-8180-1CA85DEF0084}"/>
                    </a:ext>
                  </a:extLst>
                </p14:cNvPr>
                <p14:cNvContentPartPr/>
                <p14:nvPr/>
              </p14:nvContentPartPr>
              <p14:xfrm>
                <a:off x="3463030" y="4663990"/>
                <a:ext cx="200520" cy="10728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DE798312-363F-45D7-8180-1CA85DEF0084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3454390" y="4655350"/>
                  <a:ext cx="2181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734D5A6A-175A-4CBD-A611-AF80B096EE3C}"/>
                    </a:ext>
                  </a:extLst>
                </p14:cNvPr>
                <p14:cNvContentPartPr/>
                <p14:nvPr/>
              </p14:nvContentPartPr>
              <p14:xfrm>
                <a:off x="3730150" y="4679110"/>
                <a:ext cx="9720" cy="9216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734D5A6A-175A-4CBD-A611-AF80B096EE3C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3721510" y="4670470"/>
                  <a:ext cx="27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7EB430B3-6E0B-475F-8B20-0C1A6891A5B4}"/>
                    </a:ext>
                  </a:extLst>
                </p14:cNvPr>
                <p14:cNvContentPartPr/>
                <p14:nvPr/>
              </p14:nvContentPartPr>
              <p14:xfrm>
                <a:off x="3727990" y="4624390"/>
                <a:ext cx="16920" cy="1116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7EB430B3-6E0B-475F-8B20-0C1A6891A5B4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3718990" y="4615750"/>
                  <a:ext cx="345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91D8CF36-A8A3-4356-9B78-9641B2ED2D5D}"/>
                    </a:ext>
                  </a:extLst>
                </p14:cNvPr>
                <p14:cNvContentPartPr/>
                <p14:nvPr/>
              </p14:nvContentPartPr>
              <p14:xfrm>
                <a:off x="3774790" y="4678390"/>
                <a:ext cx="75600" cy="7272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91D8CF36-A8A3-4356-9B78-9641B2ED2D5D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3765790" y="4669390"/>
                  <a:ext cx="932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352ABEC6-7BDC-4649-9804-77993E7951B5}"/>
                    </a:ext>
                  </a:extLst>
                </p14:cNvPr>
                <p14:cNvContentPartPr/>
                <p14:nvPr/>
              </p14:nvContentPartPr>
              <p14:xfrm>
                <a:off x="3884590" y="4653550"/>
                <a:ext cx="128880" cy="11628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352ABEC6-7BDC-4649-9804-77993E7951B5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3875950" y="4644550"/>
                  <a:ext cx="1465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66E0E789-CCDB-4D27-98B9-82848CAC8431}"/>
                    </a:ext>
                  </a:extLst>
                </p14:cNvPr>
                <p14:cNvContentPartPr/>
                <p14:nvPr/>
              </p14:nvContentPartPr>
              <p14:xfrm>
                <a:off x="4207510" y="4641310"/>
                <a:ext cx="73080" cy="14436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66E0E789-CCDB-4D27-98B9-82848CAC8431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4198510" y="4632670"/>
                  <a:ext cx="907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24443583-E92E-4A21-A320-9A626078C013}"/>
                    </a:ext>
                  </a:extLst>
                </p14:cNvPr>
                <p14:cNvContentPartPr/>
                <p14:nvPr/>
              </p14:nvContentPartPr>
              <p14:xfrm>
                <a:off x="4335670" y="4674070"/>
                <a:ext cx="77040" cy="7740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24443583-E92E-4A21-A320-9A626078C013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4327030" y="4665070"/>
                  <a:ext cx="94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3E907097-7E14-4258-B1A3-60DDC2FF7926}"/>
                    </a:ext>
                  </a:extLst>
                </p14:cNvPr>
                <p14:cNvContentPartPr/>
                <p14:nvPr/>
              </p14:nvContentPartPr>
              <p14:xfrm>
                <a:off x="4449070" y="4678030"/>
                <a:ext cx="137880" cy="7128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3E907097-7E14-4258-B1A3-60DDC2FF7926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4440070" y="4669030"/>
                  <a:ext cx="1555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97FE5BF-509A-4B22-979E-60BB2FD519D7}"/>
                    </a:ext>
                  </a:extLst>
                </p14:cNvPr>
                <p14:cNvContentPartPr/>
                <p14:nvPr/>
              </p14:nvContentPartPr>
              <p14:xfrm>
                <a:off x="4575430" y="4628350"/>
                <a:ext cx="17640" cy="3564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97FE5BF-509A-4B22-979E-60BB2FD519D7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4566790" y="4619350"/>
                  <a:ext cx="352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09C063C0-016C-4F5D-86EB-9D91E4AE9CEA}"/>
                    </a:ext>
                  </a:extLst>
                </p14:cNvPr>
                <p14:cNvContentPartPr/>
                <p14:nvPr/>
              </p14:nvContentPartPr>
              <p14:xfrm>
                <a:off x="4614310" y="4648870"/>
                <a:ext cx="237960" cy="9144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09C063C0-016C-4F5D-86EB-9D91E4AE9CEA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4605310" y="4640230"/>
                  <a:ext cx="2556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7B2AF1A2-A927-4783-B429-66D4FEB7D842}"/>
                    </a:ext>
                  </a:extLst>
                </p14:cNvPr>
                <p14:cNvContentPartPr/>
                <p14:nvPr/>
              </p14:nvContentPartPr>
              <p14:xfrm>
                <a:off x="5134870" y="4537630"/>
                <a:ext cx="51120" cy="22428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7B2AF1A2-A927-4783-B429-66D4FEB7D842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5126230" y="4528990"/>
                  <a:ext cx="687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058AFD35-A7E4-43F1-A8CF-FC9A0F9AEDAD}"/>
                    </a:ext>
                  </a:extLst>
                </p14:cNvPr>
                <p14:cNvContentPartPr/>
                <p14:nvPr/>
              </p14:nvContentPartPr>
              <p14:xfrm>
                <a:off x="5103190" y="4680910"/>
                <a:ext cx="82800" cy="3744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058AFD35-A7E4-43F1-A8CF-FC9A0F9AEDAD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5094550" y="4671910"/>
                  <a:ext cx="1004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DB6B8A90-9ED8-4406-A04A-6F545C4ADCED}"/>
                    </a:ext>
                  </a:extLst>
                </p14:cNvPr>
                <p14:cNvContentPartPr/>
                <p14:nvPr/>
              </p14:nvContentPartPr>
              <p14:xfrm>
                <a:off x="5223070" y="4654990"/>
                <a:ext cx="131760" cy="7740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DB6B8A90-9ED8-4406-A04A-6F545C4ADCED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5214070" y="4646350"/>
                  <a:ext cx="1494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072BB844-9F7B-441D-84ED-57CA132786DB}"/>
                    </a:ext>
                  </a:extLst>
                </p14:cNvPr>
                <p14:cNvContentPartPr/>
                <p14:nvPr/>
              </p14:nvContentPartPr>
              <p14:xfrm>
                <a:off x="5359870" y="4675150"/>
                <a:ext cx="185040" cy="7128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072BB844-9F7B-441D-84ED-57CA132786DB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5350870" y="4666510"/>
                  <a:ext cx="202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4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ED4CB9F9-77D9-4D13-9379-8E6AB3C3B500}"/>
                    </a:ext>
                  </a:extLst>
                </p14:cNvPr>
                <p14:cNvContentPartPr/>
                <p14:nvPr/>
              </p14:nvContentPartPr>
              <p14:xfrm>
                <a:off x="5787910" y="4562470"/>
                <a:ext cx="45000" cy="19728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ED4CB9F9-77D9-4D13-9379-8E6AB3C3B500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5778910" y="4553470"/>
                  <a:ext cx="626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4B8E0328-7424-4AF9-9289-EDD6051B380B}"/>
                    </a:ext>
                  </a:extLst>
                </p14:cNvPr>
                <p14:cNvContentPartPr/>
                <p14:nvPr/>
              </p14:nvContentPartPr>
              <p14:xfrm>
                <a:off x="5794750" y="4528270"/>
                <a:ext cx="156240" cy="10260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4B8E0328-7424-4AF9-9289-EDD6051B380B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5786110" y="4519630"/>
                  <a:ext cx="1738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8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32DC36B-A81C-4467-83B4-714991784650}"/>
                    </a:ext>
                  </a:extLst>
                </p14:cNvPr>
                <p14:cNvContentPartPr/>
                <p14:nvPr/>
              </p14:nvContentPartPr>
              <p14:xfrm>
                <a:off x="5767750" y="4657150"/>
                <a:ext cx="183600" cy="8892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32DC36B-A81C-4467-83B4-714991784650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5758750" y="4648150"/>
                  <a:ext cx="2012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0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2E8DB28A-D339-4016-B7A7-D30B0F606B5B}"/>
                    </a:ext>
                  </a:extLst>
                </p14:cNvPr>
                <p14:cNvContentPartPr/>
                <p14:nvPr/>
              </p14:nvContentPartPr>
              <p14:xfrm>
                <a:off x="5954590" y="4657150"/>
                <a:ext cx="186840" cy="10764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2E8DB28A-D339-4016-B7A7-D30B0F606B5B}"/>
                    </a:ext>
                  </a:extLst>
                </p:cNvPr>
                <p:cNvPicPr/>
                <p:nvPr/>
              </p:nvPicPr>
              <p:blipFill>
                <a:blip r:embed="rId831"/>
                <a:stretch>
                  <a:fillRect/>
                </a:stretch>
              </p:blipFill>
              <p:spPr>
                <a:xfrm>
                  <a:off x="5945590" y="4648150"/>
                  <a:ext cx="204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2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D4732967-CAB5-4BCE-82D7-CDA2BC976645}"/>
                    </a:ext>
                  </a:extLst>
                </p14:cNvPr>
                <p14:cNvContentPartPr/>
                <p14:nvPr/>
              </p14:nvContentPartPr>
              <p14:xfrm>
                <a:off x="6192550" y="4672630"/>
                <a:ext cx="30960" cy="9576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D4732967-CAB5-4BCE-82D7-CDA2BC976645}"/>
                    </a:ext>
                  </a:extLst>
                </p:cNvPr>
                <p:cNvPicPr/>
                <p:nvPr/>
              </p:nvPicPr>
              <p:blipFill>
                <a:blip r:embed="rId833"/>
                <a:stretch>
                  <a:fillRect/>
                </a:stretch>
              </p:blipFill>
              <p:spPr>
                <a:xfrm>
                  <a:off x="6183910" y="4663990"/>
                  <a:ext cx="486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CC033429-6050-4921-9C57-52D84DAC5679}"/>
                    </a:ext>
                  </a:extLst>
                </p14:cNvPr>
                <p14:cNvContentPartPr/>
                <p14:nvPr/>
              </p14:nvContentPartPr>
              <p14:xfrm>
                <a:off x="6176710" y="4625830"/>
                <a:ext cx="171000" cy="12384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CC033429-6050-4921-9C57-52D84DAC5679}"/>
                    </a:ext>
                  </a:extLst>
                </p:cNvPr>
                <p:cNvPicPr/>
                <p:nvPr/>
              </p:nvPicPr>
              <p:blipFill>
                <a:blip r:embed="rId835"/>
                <a:stretch>
                  <a:fillRect/>
                </a:stretch>
              </p:blipFill>
              <p:spPr>
                <a:xfrm>
                  <a:off x="6168070" y="4616830"/>
                  <a:ext cx="1886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6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0E6E070B-04F8-4044-A6B7-42DE3AACEE79}"/>
                    </a:ext>
                  </a:extLst>
                </p14:cNvPr>
                <p14:cNvContentPartPr/>
                <p14:nvPr/>
              </p14:nvContentPartPr>
              <p14:xfrm>
                <a:off x="6399910" y="4666510"/>
                <a:ext cx="66960" cy="8496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0E6E070B-04F8-4044-A6B7-42DE3AACEE79}"/>
                    </a:ext>
                  </a:extLst>
                </p:cNvPr>
                <p:cNvPicPr/>
                <p:nvPr/>
              </p:nvPicPr>
              <p:blipFill>
                <a:blip r:embed="rId837"/>
                <a:stretch>
                  <a:fillRect/>
                </a:stretch>
              </p:blipFill>
              <p:spPr>
                <a:xfrm>
                  <a:off x="6390910" y="4657870"/>
                  <a:ext cx="846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8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DB6075DF-D864-434E-AB01-33E6121B5721}"/>
                    </a:ext>
                  </a:extLst>
                </p14:cNvPr>
                <p14:cNvContentPartPr/>
                <p14:nvPr/>
              </p14:nvContentPartPr>
              <p14:xfrm>
                <a:off x="6748390" y="4552750"/>
                <a:ext cx="11520" cy="17352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DB6075DF-D864-434E-AB01-33E6121B5721}"/>
                    </a:ext>
                  </a:extLst>
                </p:cNvPr>
                <p:cNvPicPr/>
                <p:nvPr/>
              </p:nvPicPr>
              <p:blipFill>
                <a:blip r:embed="rId839"/>
                <a:stretch>
                  <a:fillRect/>
                </a:stretch>
              </p:blipFill>
              <p:spPr>
                <a:xfrm>
                  <a:off x="6739750" y="4543750"/>
                  <a:ext cx="291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0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70E0CC2D-C582-4D39-8529-7512F365E5A5}"/>
                    </a:ext>
                  </a:extLst>
                </p14:cNvPr>
                <p14:cNvContentPartPr/>
                <p14:nvPr/>
              </p14:nvContentPartPr>
              <p14:xfrm>
                <a:off x="6661270" y="4648150"/>
                <a:ext cx="173880" cy="7344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70E0CC2D-C582-4D39-8529-7512F365E5A5}"/>
                    </a:ext>
                  </a:extLst>
                </p:cNvPr>
                <p:cNvPicPr/>
                <p:nvPr/>
              </p:nvPicPr>
              <p:blipFill>
                <a:blip r:embed="rId841"/>
                <a:stretch>
                  <a:fillRect/>
                </a:stretch>
              </p:blipFill>
              <p:spPr>
                <a:xfrm>
                  <a:off x="6652630" y="4639510"/>
                  <a:ext cx="1915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2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11DD94D9-C236-4048-9A1F-CBFA2EF70137}"/>
                    </a:ext>
                  </a:extLst>
                </p14:cNvPr>
                <p14:cNvContentPartPr/>
                <p14:nvPr/>
              </p14:nvContentPartPr>
              <p14:xfrm>
                <a:off x="6827230" y="4656430"/>
                <a:ext cx="155880" cy="6372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11DD94D9-C236-4048-9A1F-CBFA2EF70137}"/>
                    </a:ext>
                  </a:extLst>
                </p:cNvPr>
                <p:cNvPicPr/>
                <p:nvPr/>
              </p:nvPicPr>
              <p:blipFill>
                <a:blip r:embed="rId843"/>
                <a:stretch>
                  <a:fillRect/>
                </a:stretch>
              </p:blipFill>
              <p:spPr>
                <a:xfrm>
                  <a:off x="6818590" y="4647430"/>
                  <a:ext cx="1735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4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A9FD311E-87CF-44BF-8206-E25363B294D9}"/>
                    </a:ext>
                  </a:extLst>
                </p14:cNvPr>
                <p14:cNvContentPartPr/>
                <p14:nvPr/>
              </p14:nvContentPartPr>
              <p14:xfrm>
                <a:off x="7019470" y="4638430"/>
                <a:ext cx="44280" cy="5976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A9FD311E-87CF-44BF-8206-E25363B294D9}"/>
                    </a:ext>
                  </a:extLst>
                </p:cNvPr>
                <p:cNvPicPr/>
                <p:nvPr/>
              </p:nvPicPr>
              <p:blipFill>
                <a:blip r:embed="rId845"/>
                <a:stretch>
                  <a:fillRect/>
                </a:stretch>
              </p:blipFill>
              <p:spPr>
                <a:xfrm>
                  <a:off x="7010470" y="4629430"/>
                  <a:ext cx="619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4B3E4E69-4476-4965-89EA-F7A51159A595}"/>
                    </a:ext>
                  </a:extLst>
                </p14:cNvPr>
                <p14:cNvContentPartPr/>
                <p14:nvPr/>
              </p14:nvContentPartPr>
              <p14:xfrm>
                <a:off x="7107670" y="4476070"/>
                <a:ext cx="153720" cy="23976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4B3E4E69-4476-4965-89EA-F7A51159A595}"/>
                    </a:ext>
                  </a:extLst>
                </p:cNvPr>
                <p:cNvPicPr/>
                <p:nvPr/>
              </p:nvPicPr>
              <p:blipFill>
                <a:blip r:embed="rId847"/>
                <a:stretch>
                  <a:fillRect/>
                </a:stretch>
              </p:blipFill>
              <p:spPr>
                <a:xfrm>
                  <a:off x="7099030" y="4467070"/>
                  <a:ext cx="1713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8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20DF5682-D272-4740-8F4E-CFE18B6300FF}"/>
                    </a:ext>
                  </a:extLst>
                </p14:cNvPr>
                <p14:cNvContentPartPr/>
                <p14:nvPr/>
              </p14:nvContentPartPr>
              <p14:xfrm>
                <a:off x="7060150" y="4594870"/>
                <a:ext cx="81360" cy="3240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20DF5682-D272-4740-8F4E-CFE18B6300FF}"/>
                    </a:ext>
                  </a:extLst>
                </p:cNvPr>
                <p:cNvPicPr/>
                <p:nvPr/>
              </p:nvPicPr>
              <p:blipFill>
                <a:blip r:embed="rId849"/>
                <a:stretch>
                  <a:fillRect/>
                </a:stretch>
              </p:blipFill>
              <p:spPr>
                <a:xfrm>
                  <a:off x="7051510" y="4585870"/>
                  <a:ext cx="990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0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F04E5F36-8638-429A-8835-FC8725746124}"/>
                    </a:ext>
                  </a:extLst>
                </p14:cNvPr>
                <p14:cNvContentPartPr/>
                <p14:nvPr/>
              </p14:nvContentPartPr>
              <p14:xfrm>
                <a:off x="7156990" y="4628710"/>
                <a:ext cx="46800" cy="5580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F04E5F36-8638-429A-8835-FC8725746124}"/>
                    </a:ext>
                  </a:extLst>
                </p:cNvPr>
                <p:cNvPicPr/>
                <p:nvPr/>
              </p:nvPicPr>
              <p:blipFill>
                <a:blip r:embed="rId851"/>
                <a:stretch>
                  <a:fillRect/>
                </a:stretch>
              </p:blipFill>
              <p:spPr>
                <a:xfrm>
                  <a:off x="7147990" y="4619710"/>
                  <a:ext cx="64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2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8CD774D2-6477-4861-916A-83B47820EBB8}"/>
                    </a:ext>
                  </a:extLst>
                </p14:cNvPr>
                <p14:cNvContentPartPr/>
                <p14:nvPr/>
              </p14:nvContentPartPr>
              <p14:xfrm>
                <a:off x="7224670" y="4616470"/>
                <a:ext cx="374760" cy="6948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8CD774D2-6477-4861-916A-83B47820EBB8}"/>
                    </a:ext>
                  </a:extLst>
                </p:cNvPr>
                <p:cNvPicPr/>
                <p:nvPr/>
              </p:nvPicPr>
              <p:blipFill>
                <a:blip r:embed="rId853"/>
                <a:stretch>
                  <a:fillRect/>
                </a:stretch>
              </p:blipFill>
              <p:spPr>
                <a:xfrm>
                  <a:off x="7216030" y="4607470"/>
                  <a:ext cx="3924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4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BF96227D-1B72-4DD5-A4F1-2D89EF664E79}"/>
                    </a:ext>
                  </a:extLst>
                </p14:cNvPr>
                <p14:cNvContentPartPr/>
                <p14:nvPr/>
              </p14:nvContentPartPr>
              <p14:xfrm>
                <a:off x="4530790" y="3851470"/>
                <a:ext cx="5760" cy="1188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BF96227D-1B72-4DD5-A4F1-2D89EF664E79}"/>
                    </a:ext>
                  </a:extLst>
                </p:cNvPr>
                <p:cNvPicPr/>
                <p:nvPr/>
              </p:nvPicPr>
              <p:blipFill>
                <a:blip r:embed="rId855"/>
                <a:stretch>
                  <a:fillRect/>
                </a:stretch>
              </p:blipFill>
              <p:spPr>
                <a:xfrm>
                  <a:off x="4522150" y="3842830"/>
                  <a:ext cx="234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6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9A90E530-6D04-4847-9714-6434AD5245C3}"/>
                    </a:ext>
                  </a:extLst>
                </p14:cNvPr>
                <p14:cNvContentPartPr/>
                <p14:nvPr/>
              </p14:nvContentPartPr>
              <p14:xfrm>
                <a:off x="4555990" y="3923110"/>
                <a:ext cx="16920" cy="5040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9A90E530-6D04-4847-9714-6434AD5245C3}"/>
                    </a:ext>
                  </a:extLst>
                </p:cNvPr>
                <p:cNvPicPr/>
                <p:nvPr/>
              </p:nvPicPr>
              <p:blipFill>
                <a:blip r:embed="rId857"/>
                <a:stretch>
                  <a:fillRect/>
                </a:stretch>
              </p:blipFill>
              <p:spPr>
                <a:xfrm>
                  <a:off x="4547350" y="3914470"/>
                  <a:ext cx="34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8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939E84E2-7E97-4934-9635-8FD8033E7287}"/>
                    </a:ext>
                  </a:extLst>
                </p14:cNvPr>
                <p14:cNvContentPartPr/>
                <p14:nvPr/>
              </p14:nvContentPartPr>
              <p14:xfrm>
                <a:off x="3631870" y="1766180"/>
                <a:ext cx="20160" cy="1656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939E84E2-7E97-4934-9635-8FD8033E7287}"/>
                    </a:ext>
                  </a:extLst>
                </p:cNvPr>
                <p:cNvPicPr/>
                <p:nvPr/>
              </p:nvPicPr>
              <p:blipFill>
                <a:blip r:embed="rId859"/>
                <a:stretch>
                  <a:fillRect/>
                </a:stretch>
              </p:blipFill>
              <p:spPr>
                <a:xfrm>
                  <a:off x="3623230" y="1757540"/>
                  <a:ext cx="37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0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AF41FA6A-2D15-44A8-B625-5FE05C8D6BF7}"/>
                    </a:ext>
                  </a:extLst>
                </p14:cNvPr>
                <p14:cNvContentPartPr/>
                <p14:nvPr/>
              </p14:nvContentPartPr>
              <p14:xfrm>
                <a:off x="3648430" y="1922060"/>
                <a:ext cx="21240" cy="576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AF41FA6A-2D15-44A8-B625-5FE05C8D6BF7}"/>
                    </a:ext>
                  </a:extLst>
                </p:cNvPr>
                <p:cNvPicPr/>
                <p:nvPr/>
              </p:nvPicPr>
              <p:blipFill>
                <a:blip r:embed="rId861"/>
                <a:stretch>
                  <a:fillRect/>
                </a:stretch>
              </p:blipFill>
              <p:spPr>
                <a:xfrm>
                  <a:off x="3639790" y="1913420"/>
                  <a:ext cx="38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2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26395021-5DF4-4CEF-8389-C75E9C851D05}"/>
                    </a:ext>
                  </a:extLst>
                </p14:cNvPr>
                <p14:cNvContentPartPr/>
                <p14:nvPr/>
              </p14:nvContentPartPr>
              <p14:xfrm>
                <a:off x="1154710" y="4983900"/>
                <a:ext cx="259920" cy="15732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26395021-5DF4-4CEF-8389-C75E9C851D05}"/>
                    </a:ext>
                  </a:extLst>
                </p:cNvPr>
                <p:cNvPicPr/>
                <p:nvPr/>
              </p:nvPicPr>
              <p:blipFill>
                <a:blip r:embed="rId863"/>
                <a:stretch>
                  <a:fillRect/>
                </a:stretch>
              </p:blipFill>
              <p:spPr>
                <a:xfrm>
                  <a:off x="1146070" y="4974900"/>
                  <a:ext cx="2775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4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43F6EA60-4A3A-44E8-AD62-AFE1D8AEA418}"/>
                    </a:ext>
                  </a:extLst>
                </p14:cNvPr>
                <p14:cNvContentPartPr/>
                <p14:nvPr/>
              </p14:nvContentPartPr>
              <p14:xfrm>
                <a:off x="1558630" y="4930260"/>
                <a:ext cx="65160" cy="227880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43F6EA60-4A3A-44E8-AD62-AFE1D8AEA418}"/>
                    </a:ext>
                  </a:extLst>
                </p:cNvPr>
                <p:cNvPicPr/>
                <p:nvPr/>
              </p:nvPicPr>
              <p:blipFill>
                <a:blip r:embed="rId865"/>
                <a:stretch>
                  <a:fillRect/>
                </a:stretch>
              </p:blipFill>
              <p:spPr>
                <a:xfrm>
                  <a:off x="1549990" y="4921260"/>
                  <a:ext cx="828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6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3116BB24-077D-4A8A-A3C3-6683AB2545B3}"/>
                    </a:ext>
                  </a:extLst>
                </p14:cNvPr>
                <p14:cNvContentPartPr/>
                <p14:nvPr/>
              </p14:nvContentPartPr>
              <p14:xfrm>
                <a:off x="1648990" y="5041500"/>
                <a:ext cx="209160" cy="76320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3116BB24-077D-4A8A-A3C3-6683AB2545B3}"/>
                    </a:ext>
                  </a:extLst>
                </p:cNvPr>
                <p:cNvPicPr/>
                <p:nvPr/>
              </p:nvPicPr>
              <p:blipFill>
                <a:blip r:embed="rId867"/>
                <a:stretch>
                  <a:fillRect/>
                </a:stretch>
              </p:blipFill>
              <p:spPr>
                <a:xfrm>
                  <a:off x="1639990" y="5032860"/>
                  <a:ext cx="2268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8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5E2FD8FA-935E-4194-AC5E-E3901303161E}"/>
                    </a:ext>
                  </a:extLst>
                </p14:cNvPr>
                <p14:cNvContentPartPr/>
                <p14:nvPr/>
              </p14:nvContentPartPr>
              <p14:xfrm>
                <a:off x="1879750" y="5004780"/>
                <a:ext cx="56520" cy="6876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5E2FD8FA-935E-4194-AC5E-E3901303161E}"/>
                    </a:ext>
                  </a:extLst>
                </p:cNvPr>
                <p:cNvPicPr/>
                <p:nvPr/>
              </p:nvPicPr>
              <p:blipFill>
                <a:blip r:embed="rId869"/>
                <a:stretch>
                  <a:fillRect/>
                </a:stretch>
              </p:blipFill>
              <p:spPr>
                <a:xfrm>
                  <a:off x="1870750" y="4996140"/>
                  <a:ext cx="741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0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38394118-F03C-4D4B-9391-A2AF82D7A625}"/>
                    </a:ext>
                  </a:extLst>
                </p14:cNvPr>
                <p14:cNvContentPartPr/>
                <p14:nvPr/>
              </p14:nvContentPartPr>
              <p14:xfrm>
                <a:off x="1994950" y="4998660"/>
                <a:ext cx="39240" cy="57240"/>
              </p14:xfrm>
            </p:contentPart>
          </mc:Choice>
          <mc:Fallback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38394118-F03C-4D4B-9391-A2AF82D7A625}"/>
                    </a:ext>
                  </a:extLst>
                </p:cNvPr>
                <p:cNvPicPr/>
                <p:nvPr/>
              </p:nvPicPr>
              <p:blipFill>
                <a:blip r:embed="rId871"/>
                <a:stretch>
                  <a:fillRect/>
                </a:stretch>
              </p:blipFill>
              <p:spPr>
                <a:xfrm>
                  <a:off x="1985950" y="4990020"/>
                  <a:ext cx="56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2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6813FA92-FA6B-42AF-9326-97D457D907C0}"/>
                    </a:ext>
                  </a:extLst>
                </p14:cNvPr>
                <p14:cNvContentPartPr/>
                <p14:nvPr/>
              </p14:nvContentPartPr>
              <p14:xfrm>
                <a:off x="2034190" y="4998660"/>
                <a:ext cx="108360" cy="61920"/>
              </p14:xfrm>
            </p:contentPart>
          </mc:Choice>
          <mc:Fallback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6813FA92-FA6B-42AF-9326-97D457D907C0}"/>
                    </a:ext>
                  </a:extLst>
                </p:cNvPr>
                <p:cNvPicPr/>
                <p:nvPr/>
              </p:nvPicPr>
              <p:blipFill>
                <a:blip r:embed="rId873"/>
                <a:stretch>
                  <a:fillRect/>
                </a:stretch>
              </p:blipFill>
              <p:spPr>
                <a:xfrm>
                  <a:off x="2025550" y="4990020"/>
                  <a:ext cx="126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4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BDCBD773-05C3-4B73-9B85-D8A0C4ECAD5E}"/>
                    </a:ext>
                  </a:extLst>
                </p14:cNvPr>
                <p14:cNvContentPartPr/>
                <p14:nvPr/>
              </p14:nvContentPartPr>
              <p14:xfrm>
                <a:off x="2410750" y="4886340"/>
                <a:ext cx="97920" cy="194400"/>
              </p14:xfrm>
            </p:contentPart>
          </mc:Choice>
          <mc:Fallback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BDCBD773-05C3-4B73-9B85-D8A0C4ECAD5E}"/>
                    </a:ext>
                  </a:extLst>
                </p:cNvPr>
                <p:cNvPicPr/>
                <p:nvPr/>
              </p:nvPicPr>
              <p:blipFill>
                <a:blip r:embed="rId875"/>
                <a:stretch>
                  <a:fillRect/>
                </a:stretch>
              </p:blipFill>
              <p:spPr>
                <a:xfrm>
                  <a:off x="2401750" y="4877340"/>
                  <a:ext cx="1155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6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3E7D4669-1B11-4E12-9426-E94A291CE655}"/>
                    </a:ext>
                  </a:extLst>
                </p14:cNvPr>
                <p14:cNvContentPartPr/>
                <p14:nvPr/>
              </p14:nvContentPartPr>
              <p14:xfrm>
                <a:off x="2367190" y="5003700"/>
                <a:ext cx="214920" cy="8028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3E7D4669-1B11-4E12-9426-E94A291CE655}"/>
                    </a:ext>
                  </a:extLst>
                </p:cNvPr>
                <p:cNvPicPr/>
                <p:nvPr/>
              </p:nvPicPr>
              <p:blipFill>
                <a:blip r:embed="rId877"/>
                <a:stretch>
                  <a:fillRect/>
                </a:stretch>
              </p:blipFill>
              <p:spPr>
                <a:xfrm>
                  <a:off x="2358190" y="4995060"/>
                  <a:ext cx="2325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8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04A41A0D-4886-493A-AA44-59CADC2F5F0C}"/>
                    </a:ext>
                  </a:extLst>
                </p14:cNvPr>
                <p14:cNvContentPartPr/>
                <p14:nvPr/>
              </p14:nvContentPartPr>
              <p14:xfrm>
                <a:off x="2623510" y="4986060"/>
                <a:ext cx="101520" cy="8208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04A41A0D-4886-493A-AA44-59CADC2F5F0C}"/>
                    </a:ext>
                  </a:extLst>
                </p:cNvPr>
                <p:cNvPicPr/>
                <p:nvPr/>
              </p:nvPicPr>
              <p:blipFill>
                <a:blip r:embed="rId879"/>
                <a:stretch>
                  <a:fillRect/>
                </a:stretch>
              </p:blipFill>
              <p:spPr>
                <a:xfrm>
                  <a:off x="2614510" y="4977420"/>
                  <a:ext cx="119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0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1B214857-42E8-469C-AD74-555DD20FF931}"/>
                    </a:ext>
                  </a:extLst>
                </p14:cNvPr>
                <p14:cNvContentPartPr/>
                <p14:nvPr/>
              </p14:nvContentPartPr>
              <p14:xfrm>
                <a:off x="3128950" y="4964100"/>
                <a:ext cx="69480" cy="7776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1B214857-42E8-469C-AD74-555DD20FF931}"/>
                    </a:ext>
                  </a:extLst>
                </p:cNvPr>
                <p:cNvPicPr/>
                <p:nvPr/>
              </p:nvPicPr>
              <p:blipFill>
                <a:blip r:embed="rId881"/>
                <a:stretch>
                  <a:fillRect/>
                </a:stretch>
              </p:blipFill>
              <p:spPr>
                <a:xfrm>
                  <a:off x="3120310" y="4955460"/>
                  <a:ext cx="871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2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0AA976B2-A895-4DDC-B6AC-92CB1382F259}"/>
                    </a:ext>
                  </a:extLst>
                </p14:cNvPr>
                <p14:cNvContentPartPr/>
                <p14:nvPr/>
              </p14:nvContentPartPr>
              <p14:xfrm>
                <a:off x="3243430" y="4974540"/>
                <a:ext cx="72000" cy="72000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0AA976B2-A895-4DDC-B6AC-92CB1382F259}"/>
                    </a:ext>
                  </a:extLst>
                </p:cNvPr>
                <p:cNvPicPr/>
                <p:nvPr/>
              </p:nvPicPr>
              <p:blipFill>
                <a:blip r:embed="rId883"/>
                <a:stretch>
                  <a:fillRect/>
                </a:stretch>
              </p:blipFill>
              <p:spPr>
                <a:xfrm>
                  <a:off x="3234790" y="4965540"/>
                  <a:ext cx="896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4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49B99D4F-F244-4B63-B525-BBA5A1198238}"/>
                    </a:ext>
                  </a:extLst>
                </p14:cNvPr>
                <p14:cNvContentPartPr/>
                <p14:nvPr/>
              </p14:nvContentPartPr>
              <p14:xfrm>
                <a:off x="3358270" y="4834860"/>
                <a:ext cx="178200" cy="210240"/>
              </p14:xfrm>
            </p:contentPart>
          </mc:Choice>
          <mc:Fallback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49B99D4F-F244-4B63-B525-BBA5A1198238}"/>
                    </a:ext>
                  </a:extLst>
                </p:cNvPr>
                <p:cNvPicPr/>
                <p:nvPr/>
              </p:nvPicPr>
              <p:blipFill>
                <a:blip r:embed="rId885"/>
                <a:stretch>
                  <a:fillRect/>
                </a:stretch>
              </p:blipFill>
              <p:spPr>
                <a:xfrm>
                  <a:off x="3349270" y="4825860"/>
                  <a:ext cx="1958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6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F1F80517-D62A-46D8-A967-C9395109027E}"/>
                    </a:ext>
                  </a:extLst>
                </p14:cNvPr>
                <p14:cNvContentPartPr/>
                <p14:nvPr/>
              </p14:nvContentPartPr>
              <p14:xfrm>
                <a:off x="3747790" y="4951860"/>
                <a:ext cx="87480" cy="60120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F1F80517-D62A-46D8-A967-C9395109027E}"/>
                    </a:ext>
                  </a:extLst>
                </p:cNvPr>
                <p:cNvPicPr/>
                <p:nvPr/>
              </p:nvPicPr>
              <p:blipFill>
                <a:blip r:embed="rId887"/>
                <a:stretch>
                  <a:fillRect/>
                </a:stretch>
              </p:blipFill>
              <p:spPr>
                <a:xfrm>
                  <a:off x="3739150" y="4943220"/>
                  <a:ext cx="1051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8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76C7FFC3-4C9D-4BA7-8D4E-88F0B31AB51D}"/>
                    </a:ext>
                  </a:extLst>
                </p14:cNvPr>
                <p14:cNvContentPartPr/>
                <p14:nvPr/>
              </p14:nvContentPartPr>
              <p14:xfrm>
                <a:off x="3868390" y="4961580"/>
                <a:ext cx="84600" cy="50040"/>
              </p14:xfrm>
            </p:contentPart>
          </mc:Choice>
          <mc:Fallback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76C7FFC3-4C9D-4BA7-8D4E-88F0B31AB51D}"/>
                    </a:ext>
                  </a:extLst>
                </p:cNvPr>
                <p:cNvPicPr/>
                <p:nvPr/>
              </p:nvPicPr>
              <p:blipFill>
                <a:blip r:embed="rId889"/>
                <a:stretch>
                  <a:fillRect/>
                </a:stretch>
              </p:blipFill>
              <p:spPr>
                <a:xfrm>
                  <a:off x="3859750" y="4952940"/>
                  <a:ext cx="1022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0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3F467A91-2607-4D7B-A951-0C88E0B1557C}"/>
                    </a:ext>
                  </a:extLst>
                </p14:cNvPr>
                <p14:cNvContentPartPr/>
                <p14:nvPr/>
              </p14:nvContentPartPr>
              <p14:xfrm>
                <a:off x="3974230" y="4805340"/>
                <a:ext cx="94680" cy="209880"/>
              </p14:xfrm>
            </p:contentPart>
          </mc:Choice>
          <mc:Fallback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3F467A91-2607-4D7B-A951-0C88E0B1557C}"/>
                    </a:ext>
                  </a:extLst>
                </p:cNvPr>
                <p:cNvPicPr/>
                <p:nvPr/>
              </p:nvPicPr>
              <p:blipFill>
                <a:blip r:embed="rId891"/>
                <a:stretch>
                  <a:fillRect/>
                </a:stretch>
              </p:blipFill>
              <p:spPr>
                <a:xfrm>
                  <a:off x="3965590" y="4796700"/>
                  <a:ext cx="112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2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7AB6EE47-EAE6-49DA-8EB7-ACC78D78B605}"/>
                    </a:ext>
                  </a:extLst>
                </p14:cNvPr>
                <p14:cNvContentPartPr/>
                <p14:nvPr/>
              </p14:nvContentPartPr>
              <p14:xfrm>
                <a:off x="4294270" y="4974900"/>
                <a:ext cx="11160" cy="52920"/>
              </p14:xfrm>
            </p:contentPart>
          </mc:Choice>
          <mc:Fallback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7AB6EE47-EAE6-49DA-8EB7-ACC78D78B605}"/>
                    </a:ext>
                  </a:extLst>
                </p:cNvPr>
                <p:cNvPicPr/>
                <p:nvPr/>
              </p:nvPicPr>
              <p:blipFill>
                <a:blip r:embed="rId893"/>
                <a:stretch>
                  <a:fillRect/>
                </a:stretch>
              </p:blipFill>
              <p:spPr>
                <a:xfrm>
                  <a:off x="4285270" y="4966260"/>
                  <a:ext cx="288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4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F01D374F-AD2C-40BB-9054-2A3E5755C4A7}"/>
                    </a:ext>
                  </a:extLst>
                </p14:cNvPr>
                <p14:cNvContentPartPr/>
                <p14:nvPr/>
              </p14:nvContentPartPr>
              <p14:xfrm>
                <a:off x="4301110" y="4895700"/>
                <a:ext cx="10800" cy="13680"/>
              </p14:xfrm>
            </p:contentPart>
          </mc:Choice>
          <mc:Fallback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F01D374F-AD2C-40BB-9054-2A3E5755C4A7}"/>
                    </a:ext>
                  </a:extLst>
                </p:cNvPr>
                <p:cNvPicPr/>
                <p:nvPr/>
              </p:nvPicPr>
              <p:blipFill>
                <a:blip r:embed="rId895"/>
                <a:stretch>
                  <a:fillRect/>
                </a:stretch>
              </p:blipFill>
              <p:spPr>
                <a:xfrm>
                  <a:off x="4292110" y="4887060"/>
                  <a:ext cx="28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6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A4271910-8E00-49FC-89BE-EE799A956FC1}"/>
                    </a:ext>
                  </a:extLst>
                </p14:cNvPr>
                <p14:cNvContentPartPr/>
                <p14:nvPr/>
              </p14:nvContentPartPr>
              <p14:xfrm>
                <a:off x="4338190" y="4950420"/>
                <a:ext cx="134280" cy="79560"/>
              </p14:xfrm>
            </p:contentPart>
          </mc:Choice>
          <mc:Fallback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A4271910-8E00-49FC-89BE-EE799A956FC1}"/>
                    </a:ext>
                  </a:extLst>
                </p:cNvPr>
                <p:cNvPicPr/>
                <p:nvPr/>
              </p:nvPicPr>
              <p:blipFill>
                <a:blip r:embed="rId897"/>
                <a:stretch>
                  <a:fillRect/>
                </a:stretch>
              </p:blipFill>
              <p:spPr>
                <a:xfrm>
                  <a:off x="4329190" y="4941420"/>
                  <a:ext cx="151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8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C69D7E7C-2EF7-4150-BEF4-CF92425E1057}"/>
                    </a:ext>
                  </a:extLst>
                </p14:cNvPr>
                <p14:cNvContentPartPr/>
                <p14:nvPr/>
              </p14:nvContentPartPr>
              <p14:xfrm>
                <a:off x="4500910" y="4951860"/>
                <a:ext cx="223560" cy="269280"/>
              </p14:xfrm>
            </p:contentPart>
          </mc:Choice>
          <mc:Fallback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C69D7E7C-2EF7-4150-BEF4-CF92425E1057}"/>
                    </a:ext>
                  </a:extLst>
                </p:cNvPr>
                <p:cNvPicPr/>
                <p:nvPr/>
              </p:nvPicPr>
              <p:blipFill>
                <a:blip r:embed="rId899"/>
                <a:stretch>
                  <a:fillRect/>
                </a:stretch>
              </p:blipFill>
              <p:spPr>
                <a:xfrm>
                  <a:off x="4492270" y="4942860"/>
                  <a:ext cx="2412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0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131598A9-3D99-4347-83F4-2C0FBABDE329}"/>
                    </a:ext>
                  </a:extLst>
                </p14:cNvPr>
                <p14:cNvContentPartPr/>
                <p14:nvPr/>
              </p14:nvContentPartPr>
              <p14:xfrm>
                <a:off x="4744270" y="4993260"/>
                <a:ext cx="4320" cy="31320"/>
              </p14:xfrm>
            </p:contentPart>
          </mc:Choice>
          <mc:Fallback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131598A9-3D99-4347-83F4-2C0FBABDE329}"/>
                    </a:ext>
                  </a:extLst>
                </p:cNvPr>
                <p:cNvPicPr/>
                <p:nvPr/>
              </p:nvPicPr>
              <p:blipFill>
                <a:blip r:embed="rId901"/>
                <a:stretch>
                  <a:fillRect/>
                </a:stretch>
              </p:blipFill>
              <p:spPr>
                <a:xfrm>
                  <a:off x="4735630" y="4984620"/>
                  <a:ext cx="219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2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6B727D67-D1BA-496E-92C9-9C18016599F6}"/>
                    </a:ext>
                  </a:extLst>
                </p14:cNvPr>
                <p14:cNvContentPartPr/>
                <p14:nvPr/>
              </p14:nvContentPartPr>
              <p14:xfrm>
                <a:off x="4771270" y="4882740"/>
                <a:ext cx="81000" cy="128880"/>
              </p14:xfrm>
            </p:contentPart>
          </mc:Choice>
          <mc:Fallback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6B727D67-D1BA-496E-92C9-9C18016599F6}"/>
                    </a:ext>
                  </a:extLst>
                </p:cNvPr>
                <p:cNvPicPr/>
                <p:nvPr/>
              </p:nvPicPr>
              <p:blipFill>
                <a:blip r:embed="rId903"/>
                <a:stretch>
                  <a:fillRect/>
                </a:stretch>
              </p:blipFill>
              <p:spPr>
                <a:xfrm>
                  <a:off x="4762270" y="4873740"/>
                  <a:ext cx="98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4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ED35F187-D974-467C-BC92-2E293F33B910}"/>
                    </a:ext>
                  </a:extLst>
                </p14:cNvPr>
                <p14:cNvContentPartPr/>
                <p14:nvPr/>
              </p14:nvContentPartPr>
              <p14:xfrm>
                <a:off x="4886830" y="4927020"/>
                <a:ext cx="151200" cy="82800"/>
              </p14:xfrm>
            </p:contentPart>
          </mc:Choice>
          <mc:Fallback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ED35F187-D974-467C-BC92-2E293F33B910}"/>
                    </a:ext>
                  </a:extLst>
                </p:cNvPr>
                <p:cNvPicPr/>
                <p:nvPr/>
              </p:nvPicPr>
              <p:blipFill>
                <a:blip r:embed="rId905"/>
                <a:stretch>
                  <a:fillRect/>
                </a:stretch>
              </p:blipFill>
              <p:spPr>
                <a:xfrm>
                  <a:off x="4878190" y="4918380"/>
                  <a:ext cx="168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6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3731E56D-4CFA-4896-A58B-4769EB4EC01A}"/>
                    </a:ext>
                  </a:extLst>
                </p14:cNvPr>
                <p14:cNvContentPartPr/>
                <p14:nvPr/>
              </p14:nvContentPartPr>
              <p14:xfrm>
                <a:off x="5062870" y="4925580"/>
                <a:ext cx="126000" cy="168120"/>
              </p14:xfrm>
            </p:contentPart>
          </mc:Choice>
          <mc:Fallback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3731E56D-4CFA-4896-A58B-4769EB4EC01A}"/>
                    </a:ext>
                  </a:extLst>
                </p:cNvPr>
                <p:cNvPicPr/>
                <p:nvPr/>
              </p:nvPicPr>
              <p:blipFill>
                <a:blip r:embed="rId907"/>
                <a:stretch>
                  <a:fillRect/>
                </a:stretch>
              </p:blipFill>
              <p:spPr>
                <a:xfrm>
                  <a:off x="5054230" y="4916580"/>
                  <a:ext cx="1436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8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35E493E8-80CD-47CD-984E-2FBF69CE9AC1}"/>
                    </a:ext>
                  </a:extLst>
                </p14:cNvPr>
                <p14:cNvContentPartPr/>
                <p14:nvPr/>
              </p14:nvContentPartPr>
              <p14:xfrm>
                <a:off x="5399110" y="4919100"/>
                <a:ext cx="91080" cy="198000"/>
              </p14:xfrm>
            </p:contentPart>
          </mc:Choice>
          <mc:Fallback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35E493E8-80CD-47CD-984E-2FBF69CE9AC1}"/>
                    </a:ext>
                  </a:extLst>
                </p:cNvPr>
                <p:cNvPicPr/>
                <p:nvPr/>
              </p:nvPicPr>
              <p:blipFill>
                <a:blip r:embed="rId909"/>
                <a:stretch>
                  <a:fillRect/>
                </a:stretch>
              </p:blipFill>
              <p:spPr>
                <a:xfrm>
                  <a:off x="5390110" y="4910460"/>
                  <a:ext cx="1087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0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001CA0E6-BD08-4F2A-B34D-510809E4124B}"/>
                    </a:ext>
                  </a:extLst>
                </p14:cNvPr>
                <p14:cNvContentPartPr/>
                <p14:nvPr/>
              </p14:nvContentPartPr>
              <p14:xfrm>
                <a:off x="5531230" y="4934940"/>
                <a:ext cx="135000" cy="57600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001CA0E6-BD08-4F2A-B34D-510809E4124B}"/>
                    </a:ext>
                  </a:extLst>
                </p:cNvPr>
                <p:cNvPicPr/>
                <p:nvPr/>
              </p:nvPicPr>
              <p:blipFill>
                <a:blip r:embed="rId911"/>
                <a:stretch>
                  <a:fillRect/>
                </a:stretch>
              </p:blipFill>
              <p:spPr>
                <a:xfrm>
                  <a:off x="5522230" y="4925940"/>
                  <a:ext cx="1526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2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E7ECC3F9-413D-4FD9-B579-D46CC8DE5298}"/>
                    </a:ext>
                  </a:extLst>
                </p14:cNvPr>
                <p14:cNvContentPartPr/>
                <p14:nvPr/>
              </p14:nvContentPartPr>
              <p14:xfrm>
                <a:off x="5761630" y="4853220"/>
                <a:ext cx="21240" cy="156240"/>
              </p14:xfrm>
            </p:contentPart>
          </mc:Choice>
          <mc:Fallback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E7ECC3F9-413D-4FD9-B579-D46CC8DE5298}"/>
                    </a:ext>
                  </a:extLst>
                </p:cNvPr>
                <p:cNvPicPr/>
                <p:nvPr/>
              </p:nvPicPr>
              <p:blipFill>
                <a:blip r:embed="rId913"/>
                <a:stretch>
                  <a:fillRect/>
                </a:stretch>
              </p:blipFill>
              <p:spPr>
                <a:xfrm>
                  <a:off x="5752990" y="4844220"/>
                  <a:ext cx="388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4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C013DD05-C441-4149-AD29-C35FD815AD02}"/>
                    </a:ext>
                  </a:extLst>
                </p14:cNvPr>
                <p14:cNvContentPartPr/>
                <p14:nvPr/>
              </p14:nvContentPartPr>
              <p14:xfrm>
                <a:off x="5716270" y="4915140"/>
                <a:ext cx="221760" cy="107280"/>
              </p14:xfrm>
            </p:contentPart>
          </mc:Choice>
          <mc:Fallback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C013DD05-C441-4149-AD29-C35FD815AD02}"/>
                    </a:ext>
                  </a:extLst>
                </p:cNvPr>
                <p:cNvPicPr/>
                <p:nvPr/>
              </p:nvPicPr>
              <p:blipFill>
                <a:blip r:embed="rId915"/>
                <a:stretch>
                  <a:fillRect/>
                </a:stretch>
              </p:blipFill>
              <p:spPr>
                <a:xfrm>
                  <a:off x="5707630" y="4906500"/>
                  <a:ext cx="2394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6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767C261A-BE3C-48F9-999F-18142B2F44A2}"/>
                    </a:ext>
                  </a:extLst>
                </p14:cNvPr>
                <p14:cNvContentPartPr/>
                <p14:nvPr/>
              </p14:nvContentPartPr>
              <p14:xfrm>
                <a:off x="1202590" y="5356500"/>
                <a:ext cx="251640" cy="126360"/>
              </p14:xfrm>
            </p:contentPart>
          </mc:Choice>
          <mc:Fallback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767C261A-BE3C-48F9-999F-18142B2F44A2}"/>
                    </a:ext>
                  </a:extLst>
                </p:cNvPr>
                <p:cNvPicPr/>
                <p:nvPr/>
              </p:nvPicPr>
              <p:blipFill>
                <a:blip r:embed="rId917"/>
                <a:stretch>
                  <a:fillRect/>
                </a:stretch>
              </p:blipFill>
              <p:spPr>
                <a:xfrm>
                  <a:off x="1193590" y="5347500"/>
                  <a:ext cx="2692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8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80F5A518-2238-4FE0-9ECC-BD238D4889FF}"/>
                    </a:ext>
                  </a:extLst>
                </p14:cNvPr>
                <p14:cNvContentPartPr/>
                <p14:nvPr/>
              </p14:nvContentPartPr>
              <p14:xfrm>
                <a:off x="1607950" y="5249940"/>
                <a:ext cx="97920" cy="223560"/>
              </p14:xfrm>
            </p:contentPart>
          </mc:Choice>
          <mc:Fallback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80F5A518-2238-4FE0-9ECC-BD238D4889FF}"/>
                    </a:ext>
                  </a:extLst>
                </p:cNvPr>
                <p:cNvPicPr/>
                <p:nvPr/>
              </p:nvPicPr>
              <p:blipFill>
                <a:blip r:embed="rId919"/>
                <a:stretch>
                  <a:fillRect/>
                </a:stretch>
              </p:blipFill>
              <p:spPr>
                <a:xfrm>
                  <a:off x="1598950" y="5240940"/>
                  <a:ext cx="1155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0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F3BE5E5A-FEA6-4BCA-9290-37BFE9387092}"/>
                    </a:ext>
                  </a:extLst>
                </p14:cNvPr>
                <p14:cNvContentPartPr/>
                <p14:nvPr/>
              </p14:nvContentPartPr>
              <p14:xfrm>
                <a:off x="1733590" y="5212860"/>
                <a:ext cx="90720" cy="197640"/>
              </p14:xfrm>
            </p:contentPart>
          </mc:Choice>
          <mc:Fallback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F3BE5E5A-FEA6-4BCA-9290-37BFE9387092}"/>
                    </a:ext>
                  </a:extLst>
                </p:cNvPr>
                <p:cNvPicPr/>
                <p:nvPr/>
              </p:nvPicPr>
              <p:blipFill>
                <a:blip r:embed="rId921"/>
                <a:stretch>
                  <a:fillRect/>
                </a:stretch>
              </p:blipFill>
              <p:spPr>
                <a:xfrm>
                  <a:off x="1724950" y="5204220"/>
                  <a:ext cx="1083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2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4772636D-7165-4632-8C39-6F03561817C5}"/>
                    </a:ext>
                  </a:extLst>
                </p14:cNvPr>
                <p14:cNvContentPartPr/>
                <p14:nvPr/>
              </p14:nvContentPartPr>
              <p14:xfrm>
                <a:off x="1861030" y="5336700"/>
                <a:ext cx="83520" cy="69120"/>
              </p14:xfrm>
            </p:contentPart>
          </mc:Choice>
          <mc:Fallback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4772636D-7165-4632-8C39-6F03561817C5}"/>
                    </a:ext>
                  </a:extLst>
                </p:cNvPr>
                <p:cNvPicPr/>
                <p:nvPr/>
              </p:nvPicPr>
              <p:blipFill>
                <a:blip r:embed="rId923"/>
                <a:stretch>
                  <a:fillRect/>
                </a:stretch>
              </p:blipFill>
              <p:spPr>
                <a:xfrm>
                  <a:off x="1852390" y="5327700"/>
                  <a:ext cx="1011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4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1250CA4B-C398-4ED7-8D3F-0049D6612F75}"/>
                    </a:ext>
                  </a:extLst>
                </p14:cNvPr>
                <p14:cNvContentPartPr/>
                <p14:nvPr/>
              </p14:nvContentPartPr>
              <p14:xfrm>
                <a:off x="1975510" y="5327340"/>
                <a:ext cx="205560" cy="112320"/>
              </p14:xfrm>
            </p:contentPart>
          </mc:Choice>
          <mc:Fallback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1250CA4B-C398-4ED7-8D3F-0049D6612F75}"/>
                    </a:ext>
                  </a:extLst>
                </p:cNvPr>
                <p:cNvPicPr/>
                <p:nvPr/>
              </p:nvPicPr>
              <p:blipFill>
                <a:blip r:embed="rId925"/>
                <a:stretch>
                  <a:fillRect/>
                </a:stretch>
              </p:blipFill>
              <p:spPr>
                <a:xfrm>
                  <a:off x="1966870" y="5318700"/>
                  <a:ext cx="2232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6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1FA26187-09F5-4911-8A12-387A0FCDB5C7}"/>
                    </a:ext>
                  </a:extLst>
                </p14:cNvPr>
                <p14:cNvContentPartPr/>
                <p14:nvPr/>
              </p14:nvContentPartPr>
              <p14:xfrm>
                <a:off x="2422630" y="5332380"/>
                <a:ext cx="92160" cy="67320"/>
              </p14:xfrm>
            </p:contentPart>
          </mc:Choice>
          <mc:Fallback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1FA26187-09F5-4911-8A12-387A0FCDB5C7}"/>
                    </a:ext>
                  </a:extLst>
                </p:cNvPr>
                <p:cNvPicPr/>
                <p:nvPr/>
              </p:nvPicPr>
              <p:blipFill>
                <a:blip r:embed="rId927"/>
                <a:stretch>
                  <a:fillRect/>
                </a:stretch>
              </p:blipFill>
              <p:spPr>
                <a:xfrm>
                  <a:off x="2413990" y="5323380"/>
                  <a:ext cx="1098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8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CEAC3962-6DA6-405A-9ABA-96DE47AA4037}"/>
                    </a:ext>
                  </a:extLst>
                </p14:cNvPr>
                <p14:cNvContentPartPr/>
                <p14:nvPr/>
              </p14:nvContentPartPr>
              <p14:xfrm>
                <a:off x="2560510" y="5333460"/>
                <a:ext cx="97920" cy="49680"/>
              </p14:xfrm>
            </p:contentPart>
          </mc:Choice>
          <mc:Fallback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CEAC3962-6DA6-405A-9ABA-96DE47AA4037}"/>
                    </a:ext>
                  </a:extLst>
                </p:cNvPr>
                <p:cNvPicPr/>
                <p:nvPr/>
              </p:nvPicPr>
              <p:blipFill>
                <a:blip r:embed="rId929"/>
                <a:stretch>
                  <a:fillRect/>
                </a:stretch>
              </p:blipFill>
              <p:spPr>
                <a:xfrm>
                  <a:off x="2551510" y="5324820"/>
                  <a:ext cx="1155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0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EF6644E5-E220-4CA4-BCFA-CF12FB6D6828}"/>
                    </a:ext>
                  </a:extLst>
                </p14:cNvPr>
                <p14:cNvContentPartPr/>
                <p14:nvPr/>
              </p14:nvContentPartPr>
              <p14:xfrm>
                <a:off x="2746270" y="5146980"/>
                <a:ext cx="74520" cy="227520"/>
              </p14:xfrm>
            </p:contentPart>
          </mc:Choice>
          <mc:Fallback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EF6644E5-E220-4CA4-BCFA-CF12FB6D6828}"/>
                    </a:ext>
                  </a:extLst>
                </p:cNvPr>
                <p:cNvPicPr/>
                <p:nvPr/>
              </p:nvPicPr>
              <p:blipFill>
                <a:blip r:embed="rId931"/>
                <a:stretch>
                  <a:fillRect/>
                </a:stretch>
              </p:blipFill>
              <p:spPr>
                <a:xfrm>
                  <a:off x="2737630" y="5138340"/>
                  <a:ext cx="921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2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63E70C16-FD42-4075-B705-8328A8A08C78}"/>
                    </a:ext>
                  </a:extLst>
                </p14:cNvPr>
                <p14:cNvContentPartPr/>
                <p14:nvPr/>
              </p14:nvContentPartPr>
              <p14:xfrm>
                <a:off x="3129670" y="5286660"/>
                <a:ext cx="148320" cy="103680"/>
              </p14:xfrm>
            </p:contentPart>
          </mc:Choice>
          <mc:Fallback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63E70C16-FD42-4075-B705-8328A8A08C78}"/>
                    </a:ext>
                  </a:extLst>
                </p:cNvPr>
                <p:cNvPicPr/>
                <p:nvPr/>
              </p:nvPicPr>
              <p:blipFill>
                <a:blip r:embed="rId933"/>
                <a:stretch>
                  <a:fillRect/>
                </a:stretch>
              </p:blipFill>
              <p:spPr>
                <a:xfrm>
                  <a:off x="3121030" y="5278020"/>
                  <a:ext cx="165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4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18F70EE1-26DA-44DC-BF4E-D0963556FF54}"/>
                    </a:ext>
                  </a:extLst>
                </p14:cNvPr>
                <p14:cNvContentPartPr/>
                <p14:nvPr/>
              </p14:nvContentPartPr>
              <p14:xfrm>
                <a:off x="3320830" y="5298540"/>
                <a:ext cx="143280" cy="52200"/>
              </p14:xfrm>
            </p:contentPart>
          </mc:Choice>
          <mc:Fallback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18F70EE1-26DA-44DC-BF4E-D0963556FF54}"/>
                    </a:ext>
                  </a:extLst>
                </p:cNvPr>
                <p:cNvPicPr/>
                <p:nvPr/>
              </p:nvPicPr>
              <p:blipFill>
                <a:blip r:embed="rId935"/>
                <a:stretch>
                  <a:fillRect/>
                </a:stretch>
              </p:blipFill>
              <p:spPr>
                <a:xfrm>
                  <a:off x="3312190" y="5289540"/>
                  <a:ext cx="1609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6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CFD6F3D6-F99C-438A-A853-7B0F8CFB9C76}"/>
                    </a:ext>
                  </a:extLst>
                </p14:cNvPr>
                <p14:cNvContentPartPr/>
                <p14:nvPr/>
              </p14:nvContentPartPr>
              <p14:xfrm>
                <a:off x="3483550" y="5274780"/>
                <a:ext cx="70560" cy="227520"/>
              </p14:xfrm>
            </p:contentPart>
          </mc:Choice>
          <mc:Fallback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CFD6F3D6-F99C-438A-A853-7B0F8CFB9C76}"/>
                    </a:ext>
                  </a:extLst>
                </p:cNvPr>
                <p:cNvPicPr/>
                <p:nvPr/>
              </p:nvPicPr>
              <p:blipFill>
                <a:blip r:embed="rId937"/>
                <a:stretch>
                  <a:fillRect/>
                </a:stretch>
              </p:blipFill>
              <p:spPr>
                <a:xfrm>
                  <a:off x="3474550" y="5265780"/>
                  <a:ext cx="882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8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37EC2EF5-EA2A-4EC8-B300-306C979BC4E5}"/>
                    </a:ext>
                  </a:extLst>
                </p14:cNvPr>
                <p14:cNvContentPartPr/>
                <p14:nvPr/>
              </p14:nvContentPartPr>
              <p14:xfrm>
                <a:off x="3598390" y="5256060"/>
                <a:ext cx="82440" cy="87120"/>
              </p14:xfrm>
            </p:contentPart>
          </mc:Choice>
          <mc:Fallback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37EC2EF5-EA2A-4EC8-B300-306C979BC4E5}"/>
                    </a:ext>
                  </a:extLst>
                </p:cNvPr>
                <p:cNvPicPr/>
                <p:nvPr/>
              </p:nvPicPr>
              <p:blipFill>
                <a:blip r:embed="rId939"/>
                <a:stretch>
                  <a:fillRect/>
                </a:stretch>
              </p:blipFill>
              <p:spPr>
                <a:xfrm>
                  <a:off x="3589750" y="5247420"/>
                  <a:ext cx="1000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0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A4676C1D-5D0F-4988-B9CC-D720939FD9C3}"/>
                    </a:ext>
                  </a:extLst>
                </p14:cNvPr>
                <p14:cNvContentPartPr/>
                <p14:nvPr/>
              </p14:nvContentPartPr>
              <p14:xfrm>
                <a:off x="3727990" y="5177940"/>
                <a:ext cx="37440" cy="145800"/>
              </p14:xfrm>
            </p:contentPart>
          </mc:Choice>
          <mc:Fallback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A4676C1D-5D0F-4988-B9CC-D720939FD9C3}"/>
                    </a:ext>
                  </a:extLst>
                </p:cNvPr>
                <p:cNvPicPr/>
                <p:nvPr/>
              </p:nvPicPr>
              <p:blipFill>
                <a:blip r:embed="rId941"/>
                <a:stretch>
                  <a:fillRect/>
                </a:stretch>
              </p:blipFill>
              <p:spPr>
                <a:xfrm>
                  <a:off x="3718990" y="5168940"/>
                  <a:ext cx="550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2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4A63933E-91D3-4A05-9917-F64A2CCD78B4}"/>
                    </a:ext>
                  </a:extLst>
                </p14:cNvPr>
                <p14:cNvContentPartPr/>
                <p14:nvPr/>
              </p14:nvContentPartPr>
              <p14:xfrm>
                <a:off x="3802150" y="5149860"/>
                <a:ext cx="43560" cy="207720"/>
              </p14:xfrm>
            </p:contentPart>
          </mc:Choice>
          <mc:Fallback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4A63933E-91D3-4A05-9917-F64A2CCD78B4}"/>
                    </a:ext>
                  </a:extLst>
                </p:cNvPr>
                <p:cNvPicPr/>
                <p:nvPr/>
              </p:nvPicPr>
              <p:blipFill>
                <a:blip r:embed="rId943"/>
                <a:stretch>
                  <a:fillRect/>
                </a:stretch>
              </p:blipFill>
              <p:spPr>
                <a:xfrm>
                  <a:off x="3793510" y="5141220"/>
                  <a:ext cx="612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4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D7F0C334-4B2E-4B0D-9CE7-9F0BB48672AE}"/>
                    </a:ext>
                  </a:extLst>
                </p14:cNvPr>
                <p14:cNvContentPartPr/>
                <p14:nvPr/>
              </p14:nvContentPartPr>
              <p14:xfrm>
                <a:off x="3806470" y="5242740"/>
                <a:ext cx="204120" cy="78480"/>
              </p14:xfrm>
            </p:contentPart>
          </mc:Choice>
          <mc:Fallback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D7F0C334-4B2E-4B0D-9CE7-9F0BB48672AE}"/>
                    </a:ext>
                  </a:extLst>
                </p:cNvPr>
                <p:cNvPicPr/>
                <p:nvPr/>
              </p:nvPicPr>
              <p:blipFill>
                <a:blip r:embed="rId945"/>
                <a:stretch>
                  <a:fillRect/>
                </a:stretch>
              </p:blipFill>
              <p:spPr>
                <a:xfrm>
                  <a:off x="3797470" y="5233740"/>
                  <a:ext cx="2217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6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866F1AFF-BE32-4522-AD4D-846AAAAF114F}"/>
                    </a:ext>
                  </a:extLst>
                </p14:cNvPr>
                <p14:cNvContentPartPr/>
                <p14:nvPr/>
              </p14:nvContentPartPr>
              <p14:xfrm>
                <a:off x="4028590" y="5074260"/>
                <a:ext cx="366120" cy="261000"/>
              </p14:xfrm>
            </p:contentPart>
          </mc:Choice>
          <mc:Fallback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866F1AFF-BE32-4522-AD4D-846AAAAF114F}"/>
                    </a:ext>
                  </a:extLst>
                </p:cNvPr>
                <p:cNvPicPr/>
                <p:nvPr/>
              </p:nvPicPr>
              <p:blipFill>
                <a:blip r:embed="rId947"/>
                <a:stretch>
                  <a:fillRect/>
                </a:stretch>
              </p:blipFill>
              <p:spPr>
                <a:xfrm>
                  <a:off x="4019590" y="5065620"/>
                  <a:ext cx="383760" cy="27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8">
            <p14:nvContentPartPr>
              <p14:cNvPr id="613" name="Ink 612">
                <a:extLst>
                  <a:ext uri="{FF2B5EF4-FFF2-40B4-BE49-F238E27FC236}">
                    <a16:creationId xmlns:a16="http://schemas.microsoft.com/office/drawing/2014/main" id="{44BD3A8A-51BE-4131-BD9D-C8B9E01B7C67}"/>
                  </a:ext>
                </a:extLst>
              </p14:cNvPr>
              <p14:cNvContentPartPr/>
              <p14:nvPr/>
            </p14:nvContentPartPr>
            <p14:xfrm>
              <a:off x="1163710" y="5768200"/>
              <a:ext cx="374400" cy="40320"/>
            </p14:xfrm>
          </p:contentPart>
        </mc:Choice>
        <mc:Fallback>
          <p:pic>
            <p:nvPicPr>
              <p:cNvPr id="613" name="Ink 612">
                <a:extLst>
                  <a:ext uri="{FF2B5EF4-FFF2-40B4-BE49-F238E27FC236}">
                    <a16:creationId xmlns:a16="http://schemas.microsoft.com/office/drawing/2014/main" id="{44BD3A8A-51BE-4131-BD9D-C8B9E01B7C67}"/>
                  </a:ext>
                </a:extLst>
              </p:cNvPr>
              <p:cNvPicPr/>
              <p:nvPr/>
            </p:nvPicPr>
            <p:blipFill>
              <a:blip r:embed="rId949"/>
              <a:stretch>
                <a:fillRect/>
              </a:stretch>
            </p:blipFill>
            <p:spPr>
              <a:xfrm>
                <a:off x="1155070" y="5759200"/>
                <a:ext cx="3920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0">
            <p14:nvContentPartPr>
              <p14:cNvPr id="614" name="Ink 613">
                <a:extLst>
                  <a:ext uri="{FF2B5EF4-FFF2-40B4-BE49-F238E27FC236}">
                    <a16:creationId xmlns:a16="http://schemas.microsoft.com/office/drawing/2014/main" id="{F86B5128-3FEA-47D6-AB49-77B3D4A25F7C}"/>
                  </a:ext>
                </a:extLst>
              </p14:cNvPr>
              <p14:cNvContentPartPr/>
              <p14:nvPr/>
            </p14:nvContentPartPr>
            <p14:xfrm>
              <a:off x="1442710" y="5693320"/>
              <a:ext cx="97560" cy="213840"/>
            </p14:xfrm>
          </p:contentPart>
        </mc:Choice>
        <mc:Fallback>
          <p:pic>
            <p:nvPicPr>
              <p:cNvPr id="614" name="Ink 613">
                <a:extLst>
                  <a:ext uri="{FF2B5EF4-FFF2-40B4-BE49-F238E27FC236}">
                    <a16:creationId xmlns:a16="http://schemas.microsoft.com/office/drawing/2014/main" id="{F86B5128-3FEA-47D6-AB49-77B3D4A25F7C}"/>
                  </a:ext>
                </a:extLst>
              </p:cNvPr>
              <p:cNvPicPr/>
              <p:nvPr/>
            </p:nvPicPr>
            <p:blipFill>
              <a:blip r:embed="rId951"/>
              <a:stretch>
                <a:fillRect/>
              </a:stretch>
            </p:blipFill>
            <p:spPr>
              <a:xfrm>
                <a:off x="1433710" y="5684680"/>
                <a:ext cx="115200" cy="23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1" name="Group 630">
            <a:extLst>
              <a:ext uri="{FF2B5EF4-FFF2-40B4-BE49-F238E27FC236}">
                <a16:creationId xmlns:a16="http://schemas.microsoft.com/office/drawing/2014/main" id="{6532759D-1E20-44AE-BB2B-A95A20A438FE}"/>
              </a:ext>
            </a:extLst>
          </p:cNvPr>
          <p:cNvGrpSpPr/>
          <p:nvPr/>
        </p:nvGrpSpPr>
        <p:grpSpPr>
          <a:xfrm>
            <a:off x="1693630" y="5562930"/>
            <a:ext cx="752760" cy="369000"/>
            <a:chOff x="1693630" y="5562930"/>
            <a:chExt cx="752760" cy="36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2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1272D9B9-3AA5-4CFD-B71D-8A49D6A3B0EA}"/>
                    </a:ext>
                  </a:extLst>
                </p14:cNvPr>
                <p14:cNvContentPartPr/>
                <p14:nvPr/>
              </p14:nvContentPartPr>
              <p14:xfrm>
                <a:off x="1693630" y="5579490"/>
                <a:ext cx="100800" cy="287640"/>
              </p14:xfrm>
            </p:contentPart>
          </mc:Choice>
          <mc:Fallback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1272D9B9-3AA5-4CFD-B71D-8A49D6A3B0EA}"/>
                    </a:ext>
                  </a:extLst>
                </p:cNvPr>
                <p:cNvPicPr/>
                <p:nvPr/>
              </p:nvPicPr>
              <p:blipFill>
                <a:blip r:embed="rId953"/>
                <a:stretch>
                  <a:fillRect/>
                </a:stretch>
              </p:blipFill>
              <p:spPr>
                <a:xfrm>
                  <a:off x="1684630" y="5570850"/>
                  <a:ext cx="1184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4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BC8BE0D8-ED09-4C79-8AF5-84BABABA94B5}"/>
                    </a:ext>
                  </a:extLst>
                </p14:cNvPr>
                <p14:cNvContentPartPr/>
                <p14:nvPr/>
              </p14:nvContentPartPr>
              <p14:xfrm>
                <a:off x="1858870" y="5562930"/>
                <a:ext cx="60120" cy="237600"/>
              </p14:xfrm>
            </p:contentPart>
          </mc:Choice>
          <mc:Fallback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BC8BE0D8-ED09-4C79-8AF5-84BABABA94B5}"/>
                    </a:ext>
                  </a:extLst>
                </p:cNvPr>
                <p:cNvPicPr/>
                <p:nvPr/>
              </p:nvPicPr>
              <p:blipFill>
                <a:blip r:embed="rId955"/>
                <a:stretch>
                  <a:fillRect/>
                </a:stretch>
              </p:blipFill>
              <p:spPr>
                <a:xfrm>
                  <a:off x="1849870" y="5554290"/>
                  <a:ext cx="777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6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ABBF5A4B-F28E-410E-B618-F05A5F2FC31D}"/>
                    </a:ext>
                  </a:extLst>
                </p14:cNvPr>
                <p14:cNvContentPartPr/>
                <p14:nvPr/>
              </p14:nvContentPartPr>
              <p14:xfrm>
                <a:off x="1948150" y="5736450"/>
                <a:ext cx="30960" cy="69480"/>
              </p14:xfrm>
            </p:contentPart>
          </mc:Choice>
          <mc:Fallback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ABBF5A4B-F28E-410E-B618-F05A5F2FC31D}"/>
                    </a:ext>
                  </a:extLst>
                </p:cNvPr>
                <p:cNvPicPr/>
                <p:nvPr/>
              </p:nvPicPr>
              <p:blipFill>
                <a:blip r:embed="rId957"/>
                <a:stretch>
                  <a:fillRect/>
                </a:stretch>
              </p:blipFill>
              <p:spPr>
                <a:xfrm>
                  <a:off x="1939150" y="5727810"/>
                  <a:ext cx="486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8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D433BCF0-D6A4-42F4-9097-83F3B2B19C6F}"/>
                    </a:ext>
                  </a:extLst>
                </p14:cNvPr>
                <p14:cNvContentPartPr/>
                <p14:nvPr/>
              </p14:nvContentPartPr>
              <p14:xfrm>
                <a:off x="1938430" y="5711970"/>
                <a:ext cx="76680" cy="219960"/>
              </p14:xfrm>
            </p:contentPart>
          </mc:Choice>
          <mc:Fallback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D433BCF0-D6A4-42F4-9097-83F3B2B19C6F}"/>
                    </a:ext>
                  </a:extLst>
                </p:cNvPr>
                <p:cNvPicPr/>
                <p:nvPr/>
              </p:nvPicPr>
              <p:blipFill>
                <a:blip r:embed="rId959"/>
                <a:stretch>
                  <a:fillRect/>
                </a:stretch>
              </p:blipFill>
              <p:spPr>
                <a:xfrm>
                  <a:off x="1929430" y="5703330"/>
                  <a:ext cx="943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0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225FBADE-E987-43B4-A924-92CD9A2FA832}"/>
                    </a:ext>
                  </a:extLst>
                </p14:cNvPr>
                <p14:cNvContentPartPr/>
                <p14:nvPr/>
              </p14:nvContentPartPr>
              <p14:xfrm>
                <a:off x="2154790" y="5680650"/>
                <a:ext cx="201960" cy="139680"/>
              </p14:xfrm>
            </p:contentPart>
          </mc:Choice>
          <mc:Fallback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225FBADE-E987-43B4-A924-92CD9A2FA832}"/>
                    </a:ext>
                  </a:extLst>
                </p:cNvPr>
                <p:cNvPicPr/>
                <p:nvPr/>
              </p:nvPicPr>
              <p:blipFill>
                <a:blip r:embed="rId961"/>
                <a:stretch>
                  <a:fillRect/>
                </a:stretch>
              </p:blipFill>
              <p:spPr>
                <a:xfrm>
                  <a:off x="2146150" y="5672010"/>
                  <a:ext cx="219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2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75F19705-13B7-4B20-8C25-A5FD858FB11B}"/>
                    </a:ext>
                  </a:extLst>
                </p14:cNvPr>
                <p14:cNvContentPartPr/>
                <p14:nvPr/>
              </p14:nvContentPartPr>
              <p14:xfrm>
                <a:off x="2370430" y="5702610"/>
                <a:ext cx="75960" cy="90720"/>
              </p14:xfrm>
            </p:contentPart>
          </mc:Choice>
          <mc:Fallback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75F19705-13B7-4B20-8C25-A5FD858FB11B}"/>
                    </a:ext>
                  </a:extLst>
                </p:cNvPr>
                <p:cNvPicPr/>
                <p:nvPr/>
              </p:nvPicPr>
              <p:blipFill>
                <a:blip r:embed="rId963"/>
                <a:stretch>
                  <a:fillRect/>
                </a:stretch>
              </p:blipFill>
              <p:spPr>
                <a:xfrm>
                  <a:off x="2361790" y="5693970"/>
                  <a:ext cx="93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1" name="Group 650">
            <a:extLst>
              <a:ext uri="{FF2B5EF4-FFF2-40B4-BE49-F238E27FC236}">
                <a16:creationId xmlns:a16="http://schemas.microsoft.com/office/drawing/2014/main" id="{15AAB95B-216C-4485-BDD5-A47F3D7F3AED}"/>
              </a:ext>
            </a:extLst>
          </p:cNvPr>
          <p:cNvGrpSpPr/>
          <p:nvPr/>
        </p:nvGrpSpPr>
        <p:grpSpPr>
          <a:xfrm>
            <a:off x="2627470" y="5511090"/>
            <a:ext cx="1099080" cy="330120"/>
            <a:chOff x="2627470" y="5511090"/>
            <a:chExt cx="1099080" cy="3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4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C6CE434B-A630-4E96-86C5-115835E8B5A3}"/>
                    </a:ext>
                  </a:extLst>
                </p14:cNvPr>
                <p14:cNvContentPartPr/>
                <p14:nvPr/>
              </p14:nvContentPartPr>
              <p14:xfrm>
                <a:off x="2700910" y="5576970"/>
                <a:ext cx="15120" cy="205560"/>
              </p14:xfrm>
            </p:contentPart>
          </mc:Choice>
          <mc:Fallback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C6CE434B-A630-4E96-86C5-115835E8B5A3}"/>
                    </a:ext>
                  </a:extLst>
                </p:cNvPr>
                <p:cNvPicPr/>
                <p:nvPr/>
              </p:nvPicPr>
              <p:blipFill>
                <a:blip r:embed="rId965"/>
                <a:stretch>
                  <a:fillRect/>
                </a:stretch>
              </p:blipFill>
              <p:spPr>
                <a:xfrm>
                  <a:off x="2691910" y="5568330"/>
                  <a:ext cx="327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6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7CA2AE4B-A670-45EF-BE45-283194CB72CC}"/>
                    </a:ext>
                  </a:extLst>
                </p14:cNvPr>
                <p14:cNvContentPartPr/>
                <p14:nvPr/>
              </p14:nvContentPartPr>
              <p14:xfrm>
                <a:off x="2627470" y="5587410"/>
                <a:ext cx="128880" cy="253800"/>
              </p14:xfrm>
            </p:contentPart>
          </mc:Choice>
          <mc:Fallback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7CA2AE4B-A670-45EF-BE45-283194CB72CC}"/>
                    </a:ext>
                  </a:extLst>
                </p:cNvPr>
                <p:cNvPicPr/>
                <p:nvPr/>
              </p:nvPicPr>
              <p:blipFill>
                <a:blip r:embed="rId967"/>
                <a:stretch>
                  <a:fillRect/>
                </a:stretch>
              </p:blipFill>
              <p:spPr>
                <a:xfrm>
                  <a:off x="2618830" y="5578770"/>
                  <a:ext cx="1465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8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488CAAC3-3682-45FE-8ADA-548068083567}"/>
                    </a:ext>
                  </a:extLst>
                </p14:cNvPr>
                <p14:cNvContentPartPr/>
                <p14:nvPr/>
              </p14:nvContentPartPr>
              <p14:xfrm>
                <a:off x="2769670" y="5600370"/>
                <a:ext cx="38160" cy="176760"/>
              </p14:xfrm>
            </p:contentPart>
          </mc:Choice>
          <mc:Fallback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488CAAC3-3682-45FE-8ADA-548068083567}"/>
                    </a:ext>
                  </a:extLst>
                </p:cNvPr>
                <p:cNvPicPr/>
                <p:nvPr/>
              </p:nvPicPr>
              <p:blipFill>
                <a:blip r:embed="rId969"/>
                <a:stretch>
                  <a:fillRect/>
                </a:stretch>
              </p:blipFill>
              <p:spPr>
                <a:xfrm>
                  <a:off x="2760670" y="5591370"/>
                  <a:ext cx="558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0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958155F1-AE54-48D5-A79D-4278DB46674A}"/>
                    </a:ext>
                  </a:extLst>
                </p14:cNvPr>
                <p14:cNvContentPartPr/>
                <p14:nvPr/>
              </p14:nvContentPartPr>
              <p14:xfrm>
                <a:off x="2777590" y="5556450"/>
                <a:ext cx="88920" cy="112320"/>
              </p14:xfrm>
            </p:contentPart>
          </mc:Choice>
          <mc:Fallback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958155F1-AE54-48D5-A79D-4278DB46674A}"/>
                    </a:ext>
                  </a:extLst>
                </p:cNvPr>
                <p:cNvPicPr/>
                <p:nvPr/>
              </p:nvPicPr>
              <p:blipFill>
                <a:blip r:embed="rId971"/>
                <a:stretch>
                  <a:fillRect/>
                </a:stretch>
              </p:blipFill>
              <p:spPr>
                <a:xfrm>
                  <a:off x="2768950" y="5547450"/>
                  <a:ext cx="1065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2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7615378C-1E2E-47C2-8E17-7F9BD6BD14EE}"/>
                    </a:ext>
                  </a:extLst>
                </p14:cNvPr>
                <p14:cNvContentPartPr/>
                <p14:nvPr/>
              </p14:nvContentPartPr>
              <p14:xfrm>
                <a:off x="2921230" y="5551410"/>
                <a:ext cx="14400" cy="213480"/>
              </p14:xfrm>
            </p:contentPart>
          </mc:Choice>
          <mc:Fallback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7615378C-1E2E-47C2-8E17-7F9BD6BD14EE}"/>
                    </a:ext>
                  </a:extLst>
                </p:cNvPr>
                <p:cNvPicPr/>
                <p:nvPr/>
              </p:nvPicPr>
              <p:blipFill>
                <a:blip r:embed="rId973"/>
                <a:stretch>
                  <a:fillRect/>
                </a:stretch>
              </p:blipFill>
              <p:spPr>
                <a:xfrm>
                  <a:off x="2912590" y="5542410"/>
                  <a:ext cx="320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4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5B6D7B15-66F8-421E-A37D-AE45F852748E}"/>
                    </a:ext>
                  </a:extLst>
                </p14:cNvPr>
                <p14:cNvContentPartPr/>
                <p14:nvPr/>
              </p14:nvContentPartPr>
              <p14:xfrm>
                <a:off x="2872630" y="5523330"/>
                <a:ext cx="135720" cy="79560"/>
              </p14:xfrm>
            </p:contentPart>
          </mc:Choice>
          <mc:Fallback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5B6D7B15-66F8-421E-A37D-AE45F852748E}"/>
                    </a:ext>
                  </a:extLst>
                </p:cNvPr>
                <p:cNvPicPr/>
                <p:nvPr/>
              </p:nvPicPr>
              <p:blipFill>
                <a:blip r:embed="rId975"/>
                <a:stretch>
                  <a:fillRect/>
                </a:stretch>
              </p:blipFill>
              <p:spPr>
                <a:xfrm>
                  <a:off x="2863630" y="5514330"/>
                  <a:ext cx="1533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6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E301B483-0ADC-4C77-9171-A9A9DC9EC0DC}"/>
                    </a:ext>
                  </a:extLst>
                </p14:cNvPr>
                <p14:cNvContentPartPr/>
                <p14:nvPr/>
              </p14:nvContentPartPr>
              <p14:xfrm>
                <a:off x="3027790" y="5511090"/>
                <a:ext cx="116280" cy="277200"/>
              </p14:xfrm>
            </p:contentPart>
          </mc:Choice>
          <mc:Fallback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E301B483-0ADC-4C77-9171-A9A9DC9EC0DC}"/>
                    </a:ext>
                  </a:extLst>
                </p:cNvPr>
                <p:cNvPicPr/>
                <p:nvPr/>
              </p:nvPicPr>
              <p:blipFill>
                <a:blip r:embed="rId977"/>
                <a:stretch>
                  <a:fillRect/>
                </a:stretch>
              </p:blipFill>
              <p:spPr>
                <a:xfrm>
                  <a:off x="3018790" y="5502090"/>
                  <a:ext cx="1339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8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40FA8E7C-5820-45CD-8C6E-B3CAD07EC701}"/>
                    </a:ext>
                  </a:extLst>
                </p14:cNvPr>
                <p14:cNvContentPartPr/>
                <p14:nvPr/>
              </p14:nvContentPartPr>
              <p14:xfrm>
                <a:off x="3288070" y="5558250"/>
                <a:ext cx="47160" cy="39240"/>
              </p14:xfrm>
            </p:contentPart>
          </mc:Choice>
          <mc:Fallback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40FA8E7C-5820-45CD-8C6E-B3CAD07EC701}"/>
                    </a:ext>
                  </a:extLst>
                </p:cNvPr>
                <p:cNvPicPr/>
                <p:nvPr/>
              </p:nvPicPr>
              <p:blipFill>
                <a:blip r:embed="rId979"/>
                <a:stretch>
                  <a:fillRect/>
                </a:stretch>
              </p:blipFill>
              <p:spPr>
                <a:xfrm>
                  <a:off x="3279430" y="5549610"/>
                  <a:ext cx="648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0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E09873AA-1FFD-4757-81F2-3BFA8C535DE9}"/>
                    </a:ext>
                  </a:extLst>
                </p14:cNvPr>
                <p14:cNvContentPartPr/>
                <p14:nvPr/>
              </p14:nvContentPartPr>
              <p14:xfrm>
                <a:off x="3324790" y="5542770"/>
                <a:ext cx="31680" cy="112320"/>
              </p14:xfrm>
            </p:contentPart>
          </mc:Choice>
          <mc:Fallback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E09873AA-1FFD-4757-81F2-3BFA8C535DE9}"/>
                    </a:ext>
                  </a:extLst>
                </p:cNvPr>
                <p:cNvPicPr/>
                <p:nvPr/>
              </p:nvPicPr>
              <p:blipFill>
                <a:blip r:embed="rId981"/>
                <a:stretch>
                  <a:fillRect/>
                </a:stretch>
              </p:blipFill>
              <p:spPr>
                <a:xfrm>
                  <a:off x="3315790" y="5534130"/>
                  <a:ext cx="49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2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8427127E-469C-437D-9E5E-1E127571466F}"/>
                    </a:ext>
                  </a:extLst>
                </p14:cNvPr>
                <p14:cNvContentPartPr/>
                <p14:nvPr/>
              </p14:nvContentPartPr>
              <p14:xfrm>
                <a:off x="3407230" y="5589930"/>
                <a:ext cx="6480" cy="145440"/>
              </p14:xfrm>
            </p:contentPart>
          </mc:Choice>
          <mc:Fallback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8427127E-469C-437D-9E5E-1E127571466F}"/>
                    </a:ext>
                  </a:extLst>
                </p:cNvPr>
                <p:cNvPicPr/>
                <p:nvPr/>
              </p:nvPicPr>
              <p:blipFill>
                <a:blip r:embed="rId983"/>
                <a:stretch>
                  <a:fillRect/>
                </a:stretch>
              </p:blipFill>
              <p:spPr>
                <a:xfrm>
                  <a:off x="3398590" y="5580930"/>
                  <a:ext cx="24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4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EA1D9500-CB7D-45C2-874C-C4D27D592DE7}"/>
                    </a:ext>
                  </a:extLst>
                </p14:cNvPr>
                <p14:cNvContentPartPr/>
                <p14:nvPr/>
              </p14:nvContentPartPr>
              <p14:xfrm>
                <a:off x="3401830" y="5544570"/>
                <a:ext cx="90000" cy="209520"/>
              </p14:xfrm>
            </p:contentPart>
          </mc:Choice>
          <mc:Fallback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EA1D9500-CB7D-45C2-874C-C4D27D592DE7}"/>
                    </a:ext>
                  </a:extLst>
                </p:cNvPr>
                <p:cNvPicPr/>
                <p:nvPr/>
              </p:nvPicPr>
              <p:blipFill>
                <a:blip r:embed="rId985"/>
                <a:stretch>
                  <a:fillRect/>
                </a:stretch>
              </p:blipFill>
              <p:spPr>
                <a:xfrm>
                  <a:off x="3392830" y="5535570"/>
                  <a:ext cx="1076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6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F6237076-12AA-43EF-9530-1BD8AB8DFB13}"/>
                    </a:ext>
                  </a:extLst>
                </p14:cNvPr>
                <p14:cNvContentPartPr/>
                <p14:nvPr/>
              </p14:nvContentPartPr>
              <p14:xfrm>
                <a:off x="3471310" y="5657610"/>
                <a:ext cx="72360" cy="70920"/>
              </p14:xfrm>
            </p:contentPart>
          </mc:Choice>
          <mc:Fallback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F6237076-12AA-43EF-9530-1BD8AB8DFB13}"/>
                    </a:ext>
                  </a:extLst>
                </p:cNvPr>
                <p:cNvPicPr/>
                <p:nvPr/>
              </p:nvPicPr>
              <p:blipFill>
                <a:blip r:embed="rId987"/>
                <a:stretch>
                  <a:fillRect/>
                </a:stretch>
              </p:blipFill>
              <p:spPr>
                <a:xfrm>
                  <a:off x="3462310" y="5648970"/>
                  <a:ext cx="90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8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42E2C9E9-86A9-4F74-9595-6BFC1326FF95}"/>
                    </a:ext>
                  </a:extLst>
                </p14:cNvPr>
                <p14:cNvContentPartPr/>
                <p14:nvPr/>
              </p14:nvContentPartPr>
              <p14:xfrm>
                <a:off x="3599830" y="5635650"/>
                <a:ext cx="54000" cy="95760"/>
              </p14:xfrm>
            </p:contentPart>
          </mc:Choice>
          <mc:Fallback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42E2C9E9-86A9-4F74-9595-6BFC1326FF95}"/>
                    </a:ext>
                  </a:extLst>
                </p:cNvPr>
                <p:cNvPicPr/>
                <p:nvPr/>
              </p:nvPicPr>
              <p:blipFill>
                <a:blip r:embed="rId989"/>
                <a:stretch>
                  <a:fillRect/>
                </a:stretch>
              </p:blipFill>
              <p:spPr>
                <a:xfrm>
                  <a:off x="3591190" y="5626650"/>
                  <a:ext cx="71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0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D6A2E236-CD60-4EB7-9E6E-92624BD003E3}"/>
                    </a:ext>
                  </a:extLst>
                </p14:cNvPr>
                <p14:cNvContentPartPr/>
                <p14:nvPr/>
              </p14:nvContentPartPr>
              <p14:xfrm>
                <a:off x="3661030" y="5558970"/>
                <a:ext cx="65520" cy="171720"/>
              </p14:xfrm>
            </p:contentPart>
          </mc:Choice>
          <mc:Fallback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D6A2E236-CD60-4EB7-9E6E-92624BD003E3}"/>
                    </a:ext>
                  </a:extLst>
                </p:cNvPr>
                <p:cNvPicPr/>
                <p:nvPr/>
              </p:nvPicPr>
              <p:blipFill>
                <a:blip r:embed="rId991"/>
                <a:stretch>
                  <a:fillRect/>
                </a:stretch>
              </p:blipFill>
              <p:spPr>
                <a:xfrm>
                  <a:off x="3652390" y="5549970"/>
                  <a:ext cx="8316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0" name="Group 649">
            <a:extLst>
              <a:ext uri="{FF2B5EF4-FFF2-40B4-BE49-F238E27FC236}">
                <a16:creationId xmlns:a16="http://schemas.microsoft.com/office/drawing/2014/main" id="{8A114D37-5E86-4BE0-B186-FB96F020A241}"/>
              </a:ext>
            </a:extLst>
          </p:cNvPr>
          <p:cNvGrpSpPr/>
          <p:nvPr/>
        </p:nvGrpSpPr>
        <p:grpSpPr>
          <a:xfrm>
            <a:off x="3880630" y="5487330"/>
            <a:ext cx="616320" cy="258840"/>
            <a:chOff x="3880630" y="5487330"/>
            <a:chExt cx="616320" cy="2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2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86EE9838-4F94-4B37-BEF9-F20F98232330}"/>
                    </a:ext>
                  </a:extLst>
                </p14:cNvPr>
                <p14:cNvContentPartPr/>
                <p14:nvPr/>
              </p14:nvContentPartPr>
              <p14:xfrm>
                <a:off x="3880630" y="5636730"/>
                <a:ext cx="57960" cy="109440"/>
              </p14:xfrm>
            </p:contentPart>
          </mc:Choice>
          <mc:Fallback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86EE9838-4F94-4B37-BEF9-F20F98232330}"/>
                    </a:ext>
                  </a:extLst>
                </p:cNvPr>
                <p:cNvPicPr/>
                <p:nvPr/>
              </p:nvPicPr>
              <p:blipFill>
                <a:blip r:embed="rId993"/>
                <a:stretch>
                  <a:fillRect/>
                </a:stretch>
              </p:blipFill>
              <p:spPr>
                <a:xfrm>
                  <a:off x="3871630" y="5628090"/>
                  <a:ext cx="756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4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10BE25B0-0310-4A0D-82AA-0CF38C60EE65}"/>
                    </a:ext>
                  </a:extLst>
                </p14:cNvPr>
                <p14:cNvContentPartPr/>
                <p14:nvPr/>
              </p14:nvContentPartPr>
              <p14:xfrm>
                <a:off x="3931750" y="5498850"/>
                <a:ext cx="95040" cy="245160"/>
              </p14:xfrm>
            </p:contentPart>
          </mc:Choice>
          <mc:Fallback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10BE25B0-0310-4A0D-82AA-0CF38C60EE65}"/>
                    </a:ext>
                  </a:extLst>
                </p:cNvPr>
                <p:cNvPicPr/>
                <p:nvPr/>
              </p:nvPicPr>
              <p:blipFill>
                <a:blip r:embed="rId995"/>
                <a:stretch>
                  <a:fillRect/>
                </a:stretch>
              </p:blipFill>
              <p:spPr>
                <a:xfrm>
                  <a:off x="3923110" y="5489850"/>
                  <a:ext cx="112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6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570EA79F-8579-410E-930D-4ABABD0227DF}"/>
                    </a:ext>
                  </a:extLst>
                </p14:cNvPr>
                <p14:cNvContentPartPr/>
                <p14:nvPr/>
              </p14:nvContentPartPr>
              <p14:xfrm>
                <a:off x="4139470" y="5487330"/>
                <a:ext cx="96480" cy="245880"/>
              </p14:xfrm>
            </p:contentPart>
          </mc:Choice>
          <mc:Fallback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570EA79F-8579-410E-930D-4ABABD0227DF}"/>
                    </a:ext>
                  </a:extLst>
                </p:cNvPr>
                <p:cNvPicPr/>
                <p:nvPr/>
              </p:nvPicPr>
              <p:blipFill>
                <a:blip r:embed="rId997"/>
                <a:stretch>
                  <a:fillRect/>
                </a:stretch>
              </p:blipFill>
              <p:spPr>
                <a:xfrm>
                  <a:off x="4130830" y="5478690"/>
                  <a:ext cx="1141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8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E6F78040-BA33-4CB3-98AA-CDCB238F4A34}"/>
                    </a:ext>
                  </a:extLst>
                </p14:cNvPr>
                <p14:cNvContentPartPr/>
                <p14:nvPr/>
              </p14:nvContentPartPr>
              <p14:xfrm>
                <a:off x="4252510" y="5654730"/>
                <a:ext cx="34200" cy="65160"/>
              </p14:xfrm>
            </p:contentPart>
          </mc:Choice>
          <mc:Fallback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E6F78040-BA33-4CB3-98AA-CDCB238F4A34}"/>
                    </a:ext>
                  </a:extLst>
                </p:cNvPr>
                <p:cNvPicPr/>
                <p:nvPr/>
              </p:nvPicPr>
              <p:blipFill>
                <a:blip r:embed="rId999"/>
                <a:stretch>
                  <a:fillRect/>
                </a:stretch>
              </p:blipFill>
              <p:spPr>
                <a:xfrm>
                  <a:off x="4243870" y="5645730"/>
                  <a:ext cx="51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0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0FAEDAFF-865C-4B17-86B1-B4DD3EFF90AF}"/>
                    </a:ext>
                  </a:extLst>
                </p14:cNvPr>
                <p14:cNvContentPartPr/>
                <p14:nvPr/>
              </p14:nvContentPartPr>
              <p14:xfrm>
                <a:off x="4357630" y="5559690"/>
                <a:ext cx="17280" cy="167400"/>
              </p14:xfrm>
            </p:contentPart>
          </mc:Choice>
          <mc:Fallback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0FAEDAFF-865C-4B17-86B1-B4DD3EFF90AF}"/>
                    </a:ext>
                  </a:extLst>
                </p:cNvPr>
                <p:cNvPicPr/>
                <p:nvPr/>
              </p:nvPicPr>
              <p:blipFill>
                <a:blip r:embed="rId1001"/>
                <a:stretch>
                  <a:fillRect/>
                </a:stretch>
              </p:blipFill>
              <p:spPr>
                <a:xfrm>
                  <a:off x="4348630" y="5550690"/>
                  <a:ext cx="34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2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0CA3D4A8-C590-4026-8D41-A383621E1E09}"/>
                    </a:ext>
                  </a:extLst>
                </p14:cNvPr>
                <p14:cNvContentPartPr/>
                <p14:nvPr/>
              </p14:nvContentPartPr>
              <p14:xfrm>
                <a:off x="4314430" y="5500290"/>
                <a:ext cx="182520" cy="200520"/>
              </p14:xfrm>
            </p:contentPart>
          </mc:Choice>
          <mc:Fallback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0CA3D4A8-C590-4026-8D41-A383621E1E09}"/>
                    </a:ext>
                  </a:extLst>
                </p:cNvPr>
                <p:cNvPicPr/>
                <p:nvPr/>
              </p:nvPicPr>
              <p:blipFill>
                <a:blip r:embed="rId1003"/>
                <a:stretch>
                  <a:fillRect/>
                </a:stretch>
              </p:blipFill>
              <p:spPr>
                <a:xfrm>
                  <a:off x="4305790" y="5491290"/>
                  <a:ext cx="20016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9" name="Group 648">
            <a:extLst>
              <a:ext uri="{FF2B5EF4-FFF2-40B4-BE49-F238E27FC236}">
                <a16:creationId xmlns:a16="http://schemas.microsoft.com/office/drawing/2014/main" id="{64D0F946-1C74-4CE7-8C3C-33F0B916DDE9}"/>
              </a:ext>
            </a:extLst>
          </p:cNvPr>
          <p:cNvGrpSpPr/>
          <p:nvPr/>
        </p:nvGrpSpPr>
        <p:grpSpPr>
          <a:xfrm>
            <a:off x="4663270" y="5600370"/>
            <a:ext cx="283320" cy="123480"/>
            <a:chOff x="4663270" y="5600370"/>
            <a:chExt cx="283320" cy="12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4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7DD02F31-0529-4D48-A860-5D7FB5D1FE9F}"/>
                    </a:ext>
                  </a:extLst>
                </p14:cNvPr>
                <p14:cNvContentPartPr/>
                <p14:nvPr/>
              </p14:nvContentPartPr>
              <p14:xfrm>
                <a:off x="4663270" y="5600370"/>
                <a:ext cx="116640" cy="123480"/>
              </p14:xfrm>
            </p:contentPart>
          </mc:Choice>
          <mc:Fallback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7DD02F31-0529-4D48-A860-5D7FB5D1FE9F}"/>
                    </a:ext>
                  </a:extLst>
                </p:cNvPr>
                <p:cNvPicPr/>
                <p:nvPr/>
              </p:nvPicPr>
              <p:blipFill>
                <a:blip r:embed="rId1005"/>
                <a:stretch>
                  <a:fillRect/>
                </a:stretch>
              </p:blipFill>
              <p:spPr>
                <a:xfrm>
                  <a:off x="4654630" y="5591370"/>
                  <a:ext cx="1342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6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B3BB7EBE-CE6C-41E2-B2CE-1DC431DF184F}"/>
                    </a:ext>
                  </a:extLst>
                </p14:cNvPr>
                <p14:cNvContentPartPr/>
                <p14:nvPr/>
              </p14:nvContentPartPr>
              <p14:xfrm>
                <a:off x="4806910" y="5625570"/>
                <a:ext cx="32760" cy="82800"/>
              </p14:xfrm>
            </p:contentPart>
          </mc:Choice>
          <mc:Fallback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B3BB7EBE-CE6C-41E2-B2CE-1DC431DF184F}"/>
                    </a:ext>
                  </a:extLst>
                </p:cNvPr>
                <p:cNvPicPr/>
                <p:nvPr/>
              </p:nvPicPr>
              <p:blipFill>
                <a:blip r:embed="rId1007"/>
                <a:stretch>
                  <a:fillRect/>
                </a:stretch>
              </p:blipFill>
              <p:spPr>
                <a:xfrm>
                  <a:off x="4797910" y="5616570"/>
                  <a:ext cx="504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8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691A413E-2595-4CA4-8B38-CBBF6E146D1C}"/>
                    </a:ext>
                  </a:extLst>
                </p14:cNvPr>
                <p14:cNvContentPartPr/>
                <p14:nvPr/>
              </p14:nvContentPartPr>
              <p14:xfrm>
                <a:off x="4876030" y="5637450"/>
                <a:ext cx="70560" cy="67680"/>
              </p14:xfrm>
            </p:contentPart>
          </mc:Choice>
          <mc:Fallback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691A413E-2595-4CA4-8B38-CBBF6E146D1C}"/>
                    </a:ext>
                  </a:extLst>
                </p:cNvPr>
                <p:cNvPicPr/>
                <p:nvPr/>
              </p:nvPicPr>
              <p:blipFill>
                <a:blip r:embed="rId1009"/>
                <a:stretch>
                  <a:fillRect/>
                </a:stretch>
              </p:blipFill>
              <p:spPr>
                <a:xfrm>
                  <a:off x="4867390" y="5628450"/>
                  <a:ext cx="8820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10">
            <p14:nvContentPartPr>
              <p14:cNvPr id="652" name="Ink 651">
                <a:extLst>
                  <a:ext uri="{FF2B5EF4-FFF2-40B4-BE49-F238E27FC236}">
                    <a16:creationId xmlns:a16="http://schemas.microsoft.com/office/drawing/2014/main" id="{BACE38A9-D02E-40DE-8FC5-4A6A9A0B3BE3}"/>
                  </a:ext>
                </a:extLst>
              </p14:cNvPr>
              <p14:cNvContentPartPr/>
              <p14:nvPr/>
            </p14:nvContentPartPr>
            <p14:xfrm>
              <a:off x="4970710" y="5472570"/>
              <a:ext cx="36360" cy="240840"/>
            </p14:xfrm>
          </p:contentPart>
        </mc:Choice>
        <mc:Fallback>
          <p:pic>
            <p:nvPicPr>
              <p:cNvPr id="652" name="Ink 651">
                <a:extLst>
                  <a:ext uri="{FF2B5EF4-FFF2-40B4-BE49-F238E27FC236}">
                    <a16:creationId xmlns:a16="http://schemas.microsoft.com/office/drawing/2014/main" id="{BACE38A9-D02E-40DE-8FC5-4A6A9A0B3BE3}"/>
                  </a:ext>
                </a:extLst>
              </p:cNvPr>
              <p:cNvPicPr/>
              <p:nvPr/>
            </p:nvPicPr>
            <p:blipFill>
              <a:blip r:embed="rId1011"/>
              <a:stretch>
                <a:fillRect/>
              </a:stretch>
            </p:blipFill>
            <p:spPr>
              <a:xfrm>
                <a:off x="4961710" y="5463570"/>
                <a:ext cx="540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2">
            <p14:nvContentPartPr>
              <p14:cNvPr id="653" name="Ink 652">
                <a:extLst>
                  <a:ext uri="{FF2B5EF4-FFF2-40B4-BE49-F238E27FC236}">
                    <a16:creationId xmlns:a16="http://schemas.microsoft.com/office/drawing/2014/main" id="{FE6803A1-B9DF-44F5-8361-6F5157005A7C}"/>
                  </a:ext>
                </a:extLst>
              </p14:cNvPr>
              <p14:cNvContentPartPr/>
              <p14:nvPr/>
            </p14:nvContentPartPr>
            <p14:xfrm>
              <a:off x="5017510" y="5419290"/>
              <a:ext cx="100080" cy="298800"/>
            </p14:xfrm>
          </p:contentPart>
        </mc:Choice>
        <mc:Fallback>
          <p:pic>
            <p:nvPicPr>
              <p:cNvPr id="653" name="Ink 652">
                <a:extLst>
                  <a:ext uri="{FF2B5EF4-FFF2-40B4-BE49-F238E27FC236}">
                    <a16:creationId xmlns:a16="http://schemas.microsoft.com/office/drawing/2014/main" id="{FE6803A1-B9DF-44F5-8361-6F5157005A7C}"/>
                  </a:ext>
                </a:extLst>
              </p:cNvPr>
              <p:cNvPicPr/>
              <p:nvPr/>
            </p:nvPicPr>
            <p:blipFill>
              <a:blip r:embed="rId1013"/>
              <a:stretch>
                <a:fillRect/>
              </a:stretch>
            </p:blipFill>
            <p:spPr>
              <a:xfrm>
                <a:off x="5008510" y="5410650"/>
                <a:ext cx="11772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4">
            <p14:nvContentPartPr>
              <p14:cNvPr id="654" name="Ink 653">
                <a:extLst>
                  <a:ext uri="{FF2B5EF4-FFF2-40B4-BE49-F238E27FC236}">
                    <a16:creationId xmlns:a16="http://schemas.microsoft.com/office/drawing/2014/main" id="{874F45B3-C17B-49B4-95B4-342ABA50BFBC}"/>
                  </a:ext>
                </a:extLst>
              </p14:cNvPr>
              <p14:cNvContentPartPr/>
              <p14:nvPr/>
            </p14:nvContentPartPr>
            <p14:xfrm>
              <a:off x="5114350" y="5579130"/>
              <a:ext cx="62280" cy="123120"/>
            </p14:xfrm>
          </p:contentPart>
        </mc:Choice>
        <mc:Fallback>
          <p:pic>
            <p:nvPicPr>
              <p:cNvPr id="654" name="Ink 653">
                <a:extLst>
                  <a:ext uri="{FF2B5EF4-FFF2-40B4-BE49-F238E27FC236}">
                    <a16:creationId xmlns:a16="http://schemas.microsoft.com/office/drawing/2014/main" id="{874F45B3-C17B-49B4-95B4-342ABA50BFBC}"/>
                  </a:ext>
                </a:extLst>
              </p:cNvPr>
              <p:cNvPicPr/>
              <p:nvPr/>
            </p:nvPicPr>
            <p:blipFill>
              <a:blip r:embed="rId1015"/>
              <a:stretch>
                <a:fillRect/>
              </a:stretch>
            </p:blipFill>
            <p:spPr>
              <a:xfrm>
                <a:off x="5105350" y="5570130"/>
                <a:ext cx="7992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6">
            <p14:nvContentPartPr>
              <p14:cNvPr id="655" name="Ink 654">
                <a:extLst>
                  <a:ext uri="{FF2B5EF4-FFF2-40B4-BE49-F238E27FC236}">
                    <a16:creationId xmlns:a16="http://schemas.microsoft.com/office/drawing/2014/main" id="{29C056C3-B8CA-49EA-805B-5E34A340C308}"/>
                  </a:ext>
                </a:extLst>
              </p14:cNvPr>
              <p14:cNvContentPartPr/>
              <p14:nvPr/>
            </p14:nvContentPartPr>
            <p14:xfrm>
              <a:off x="5193910" y="5429010"/>
              <a:ext cx="15480" cy="69480"/>
            </p14:xfrm>
          </p:contentPart>
        </mc:Choice>
        <mc:Fallback>
          <p:pic>
            <p:nvPicPr>
              <p:cNvPr id="655" name="Ink 654">
                <a:extLst>
                  <a:ext uri="{FF2B5EF4-FFF2-40B4-BE49-F238E27FC236}">
                    <a16:creationId xmlns:a16="http://schemas.microsoft.com/office/drawing/2014/main" id="{29C056C3-B8CA-49EA-805B-5E34A340C308}"/>
                  </a:ext>
                </a:extLst>
              </p:cNvPr>
              <p:cNvPicPr/>
              <p:nvPr/>
            </p:nvPicPr>
            <p:blipFill>
              <a:blip r:embed="rId1017"/>
              <a:stretch>
                <a:fillRect/>
              </a:stretch>
            </p:blipFill>
            <p:spPr>
              <a:xfrm>
                <a:off x="5185270" y="5420370"/>
                <a:ext cx="331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8">
            <p14:nvContentPartPr>
              <p14:cNvPr id="656" name="Ink 655">
                <a:extLst>
                  <a:ext uri="{FF2B5EF4-FFF2-40B4-BE49-F238E27FC236}">
                    <a16:creationId xmlns:a16="http://schemas.microsoft.com/office/drawing/2014/main" id="{94A678A4-16B6-4753-8EEC-57FB148BB630}"/>
                  </a:ext>
                </a:extLst>
              </p14:cNvPr>
              <p14:cNvContentPartPr/>
              <p14:nvPr/>
            </p14:nvContentPartPr>
            <p14:xfrm>
              <a:off x="5232430" y="5452050"/>
              <a:ext cx="7920" cy="50040"/>
            </p14:xfrm>
          </p:contentPart>
        </mc:Choice>
        <mc:Fallback>
          <p:pic>
            <p:nvPicPr>
              <p:cNvPr id="656" name="Ink 655">
                <a:extLst>
                  <a:ext uri="{FF2B5EF4-FFF2-40B4-BE49-F238E27FC236}">
                    <a16:creationId xmlns:a16="http://schemas.microsoft.com/office/drawing/2014/main" id="{94A678A4-16B6-4753-8EEC-57FB148BB630}"/>
                  </a:ext>
                </a:extLst>
              </p:cNvPr>
              <p:cNvPicPr/>
              <p:nvPr/>
            </p:nvPicPr>
            <p:blipFill>
              <a:blip r:embed="rId1019"/>
              <a:stretch>
                <a:fillRect/>
              </a:stretch>
            </p:blipFill>
            <p:spPr>
              <a:xfrm>
                <a:off x="5223790" y="5443050"/>
                <a:ext cx="255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0">
            <p14:nvContentPartPr>
              <p14:cNvPr id="657" name="Ink 656">
                <a:extLst>
                  <a:ext uri="{FF2B5EF4-FFF2-40B4-BE49-F238E27FC236}">
                    <a16:creationId xmlns:a16="http://schemas.microsoft.com/office/drawing/2014/main" id="{49CFDD24-1763-441A-84CE-AEC72A70B13C}"/>
                  </a:ext>
                </a:extLst>
              </p14:cNvPr>
              <p14:cNvContentPartPr/>
              <p14:nvPr/>
            </p14:nvContentPartPr>
            <p14:xfrm>
              <a:off x="5542390" y="5431530"/>
              <a:ext cx="43560" cy="46800"/>
            </p14:xfrm>
          </p:contentPart>
        </mc:Choice>
        <mc:Fallback>
          <p:pic>
            <p:nvPicPr>
              <p:cNvPr id="657" name="Ink 656">
                <a:extLst>
                  <a:ext uri="{FF2B5EF4-FFF2-40B4-BE49-F238E27FC236}">
                    <a16:creationId xmlns:a16="http://schemas.microsoft.com/office/drawing/2014/main" id="{49CFDD24-1763-441A-84CE-AEC72A70B13C}"/>
                  </a:ext>
                </a:extLst>
              </p:cNvPr>
              <p:cNvPicPr/>
              <p:nvPr/>
            </p:nvPicPr>
            <p:blipFill>
              <a:blip r:embed="rId1021"/>
              <a:stretch>
                <a:fillRect/>
              </a:stretch>
            </p:blipFill>
            <p:spPr>
              <a:xfrm>
                <a:off x="5533390" y="5422890"/>
                <a:ext cx="612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2">
            <p14:nvContentPartPr>
              <p14:cNvPr id="658" name="Ink 657">
                <a:extLst>
                  <a:ext uri="{FF2B5EF4-FFF2-40B4-BE49-F238E27FC236}">
                    <a16:creationId xmlns:a16="http://schemas.microsoft.com/office/drawing/2014/main" id="{374D7C6D-1391-4E1F-BCE6-EF1712A83940}"/>
                  </a:ext>
                </a:extLst>
              </p14:cNvPr>
              <p14:cNvContentPartPr/>
              <p14:nvPr/>
            </p14:nvContentPartPr>
            <p14:xfrm>
              <a:off x="5581630" y="5432610"/>
              <a:ext cx="25920" cy="49680"/>
            </p14:xfrm>
          </p:contentPart>
        </mc:Choice>
        <mc:Fallback>
          <p:pic>
            <p:nvPicPr>
              <p:cNvPr id="658" name="Ink 657">
                <a:extLst>
                  <a:ext uri="{FF2B5EF4-FFF2-40B4-BE49-F238E27FC236}">
                    <a16:creationId xmlns:a16="http://schemas.microsoft.com/office/drawing/2014/main" id="{374D7C6D-1391-4E1F-BCE6-EF1712A83940}"/>
                  </a:ext>
                </a:extLst>
              </p:cNvPr>
              <p:cNvPicPr/>
              <p:nvPr/>
            </p:nvPicPr>
            <p:blipFill>
              <a:blip r:embed="rId1023"/>
              <a:stretch>
                <a:fillRect/>
              </a:stretch>
            </p:blipFill>
            <p:spPr>
              <a:xfrm>
                <a:off x="5572630" y="5423970"/>
                <a:ext cx="4356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4">
            <p14:nvContentPartPr>
              <p14:cNvPr id="659" name="Ink 658">
                <a:extLst>
                  <a:ext uri="{FF2B5EF4-FFF2-40B4-BE49-F238E27FC236}">
                    <a16:creationId xmlns:a16="http://schemas.microsoft.com/office/drawing/2014/main" id="{4458DE84-8CBE-4F53-8ECE-659D517787F6}"/>
                  </a:ext>
                </a:extLst>
              </p14:cNvPr>
              <p14:cNvContentPartPr/>
              <p14:nvPr/>
            </p14:nvContentPartPr>
            <p14:xfrm>
              <a:off x="5652910" y="5610450"/>
              <a:ext cx="1800" cy="3960"/>
            </p14:xfrm>
          </p:contentPart>
        </mc:Choice>
        <mc:Fallback>
          <p:pic>
            <p:nvPicPr>
              <p:cNvPr id="659" name="Ink 658">
                <a:extLst>
                  <a:ext uri="{FF2B5EF4-FFF2-40B4-BE49-F238E27FC236}">
                    <a16:creationId xmlns:a16="http://schemas.microsoft.com/office/drawing/2014/main" id="{4458DE84-8CBE-4F53-8ECE-659D517787F6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644270" y="5601810"/>
                <a:ext cx="194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5">
            <p14:nvContentPartPr>
              <p14:cNvPr id="660" name="Ink 659">
                <a:extLst>
                  <a:ext uri="{FF2B5EF4-FFF2-40B4-BE49-F238E27FC236}">
                    <a16:creationId xmlns:a16="http://schemas.microsoft.com/office/drawing/2014/main" id="{A4B58167-8D7C-44C1-883C-2F96D655D809}"/>
                  </a:ext>
                </a:extLst>
              </p14:cNvPr>
              <p14:cNvContentPartPr/>
              <p14:nvPr/>
            </p14:nvContentPartPr>
            <p14:xfrm>
              <a:off x="5581270" y="5483010"/>
              <a:ext cx="131040" cy="259200"/>
            </p14:xfrm>
          </p:contentPart>
        </mc:Choice>
        <mc:Fallback>
          <p:pic>
            <p:nvPicPr>
              <p:cNvPr id="660" name="Ink 659">
                <a:extLst>
                  <a:ext uri="{FF2B5EF4-FFF2-40B4-BE49-F238E27FC236}">
                    <a16:creationId xmlns:a16="http://schemas.microsoft.com/office/drawing/2014/main" id="{A4B58167-8D7C-44C1-883C-2F96D655D809}"/>
                  </a:ext>
                </a:extLst>
              </p:cNvPr>
              <p:cNvPicPr/>
              <p:nvPr/>
            </p:nvPicPr>
            <p:blipFill>
              <a:blip r:embed="rId1026"/>
              <a:stretch>
                <a:fillRect/>
              </a:stretch>
            </p:blipFill>
            <p:spPr>
              <a:xfrm>
                <a:off x="5572630" y="5474370"/>
                <a:ext cx="14868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7">
            <p14:nvContentPartPr>
              <p14:cNvPr id="661" name="Ink 660">
                <a:extLst>
                  <a:ext uri="{FF2B5EF4-FFF2-40B4-BE49-F238E27FC236}">
                    <a16:creationId xmlns:a16="http://schemas.microsoft.com/office/drawing/2014/main" id="{E54227A6-2628-413C-9382-6D1F86CF6872}"/>
                  </a:ext>
                </a:extLst>
              </p14:cNvPr>
              <p14:cNvContentPartPr/>
              <p14:nvPr/>
            </p14:nvContentPartPr>
            <p14:xfrm>
              <a:off x="5719510" y="5603250"/>
              <a:ext cx="77400" cy="175320"/>
            </p14:xfrm>
          </p:contentPart>
        </mc:Choice>
        <mc:Fallback>
          <p:pic>
            <p:nvPicPr>
              <p:cNvPr id="661" name="Ink 660">
                <a:extLst>
                  <a:ext uri="{FF2B5EF4-FFF2-40B4-BE49-F238E27FC236}">
                    <a16:creationId xmlns:a16="http://schemas.microsoft.com/office/drawing/2014/main" id="{E54227A6-2628-413C-9382-6D1F86CF6872}"/>
                  </a:ext>
                </a:extLst>
              </p:cNvPr>
              <p:cNvPicPr/>
              <p:nvPr/>
            </p:nvPicPr>
            <p:blipFill>
              <a:blip r:embed="rId1028"/>
              <a:stretch>
                <a:fillRect/>
              </a:stretch>
            </p:blipFill>
            <p:spPr>
              <a:xfrm>
                <a:off x="5710510" y="5594250"/>
                <a:ext cx="950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9">
            <p14:nvContentPartPr>
              <p14:cNvPr id="662" name="Ink 661">
                <a:extLst>
                  <a:ext uri="{FF2B5EF4-FFF2-40B4-BE49-F238E27FC236}">
                    <a16:creationId xmlns:a16="http://schemas.microsoft.com/office/drawing/2014/main" id="{26A33C96-D801-4E36-B381-A7F6EA2E682B}"/>
                  </a:ext>
                </a:extLst>
              </p14:cNvPr>
              <p14:cNvContentPartPr/>
              <p14:nvPr/>
            </p14:nvContentPartPr>
            <p14:xfrm>
              <a:off x="5812390" y="5605410"/>
              <a:ext cx="68040" cy="173880"/>
            </p14:xfrm>
          </p:contentPart>
        </mc:Choice>
        <mc:Fallback>
          <p:pic>
            <p:nvPicPr>
              <p:cNvPr id="662" name="Ink 661">
                <a:extLst>
                  <a:ext uri="{FF2B5EF4-FFF2-40B4-BE49-F238E27FC236}">
                    <a16:creationId xmlns:a16="http://schemas.microsoft.com/office/drawing/2014/main" id="{26A33C96-D801-4E36-B381-A7F6EA2E682B}"/>
                  </a:ext>
                </a:extLst>
              </p:cNvPr>
              <p:cNvPicPr/>
              <p:nvPr/>
            </p:nvPicPr>
            <p:blipFill>
              <a:blip r:embed="rId1030"/>
              <a:stretch>
                <a:fillRect/>
              </a:stretch>
            </p:blipFill>
            <p:spPr>
              <a:xfrm>
                <a:off x="5803750" y="5596410"/>
                <a:ext cx="856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1">
            <p14:nvContentPartPr>
              <p14:cNvPr id="663" name="Ink 662">
                <a:extLst>
                  <a:ext uri="{FF2B5EF4-FFF2-40B4-BE49-F238E27FC236}">
                    <a16:creationId xmlns:a16="http://schemas.microsoft.com/office/drawing/2014/main" id="{16A7FC66-8D3B-4E4E-9871-A991A2862A79}"/>
                  </a:ext>
                </a:extLst>
              </p14:cNvPr>
              <p14:cNvContentPartPr/>
              <p14:nvPr/>
            </p14:nvContentPartPr>
            <p14:xfrm>
              <a:off x="5888350" y="5443410"/>
              <a:ext cx="73800" cy="190800"/>
            </p14:xfrm>
          </p:contentPart>
        </mc:Choice>
        <mc:Fallback>
          <p:pic>
            <p:nvPicPr>
              <p:cNvPr id="663" name="Ink 662">
                <a:extLst>
                  <a:ext uri="{FF2B5EF4-FFF2-40B4-BE49-F238E27FC236}">
                    <a16:creationId xmlns:a16="http://schemas.microsoft.com/office/drawing/2014/main" id="{16A7FC66-8D3B-4E4E-9871-A991A2862A79}"/>
                  </a:ext>
                </a:extLst>
              </p:cNvPr>
              <p:cNvPicPr/>
              <p:nvPr/>
            </p:nvPicPr>
            <p:blipFill>
              <a:blip r:embed="rId1032"/>
              <a:stretch>
                <a:fillRect/>
              </a:stretch>
            </p:blipFill>
            <p:spPr>
              <a:xfrm>
                <a:off x="5879350" y="5434410"/>
                <a:ext cx="914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3">
            <p14:nvContentPartPr>
              <p14:cNvPr id="664" name="Ink 663">
                <a:extLst>
                  <a:ext uri="{FF2B5EF4-FFF2-40B4-BE49-F238E27FC236}">
                    <a16:creationId xmlns:a16="http://schemas.microsoft.com/office/drawing/2014/main" id="{CD02F5F9-5E37-4C7A-A14B-24E81DFF96A7}"/>
                  </a:ext>
                </a:extLst>
              </p14:cNvPr>
              <p14:cNvContentPartPr/>
              <p14:nvPr/>
            </p14:nvContentPartPr>
            <p14:xfrm>
              <a:off x="5929750" y="5612970"/>
              <a:ext cx="7200" cy="34560"/>
            </p14:xfrm>
          </p:contentPart>
        </mc:Choice>
        <mc:Fallback>
          <p:pic>
            <p:nvPicPr>
              <p:cNvPr id="664" name="Ink 663">
                <a:extLst>
                  <a:ext uri="{FF2B5EF4-FFF2-40B4-BE49-F238E27FC236}">
                    <a16:creationId xmlns:a16="http://schemas.microsoft.com/office/drawing/2014/main" id="{CD02F5F9-5E37-4C7A-A14B-24E81DFF96A7}"/>
                  </a:ext>
                </a:extLst>
              </p:cNvPr>
              <p:cNvPicPr/>
              <p:nvPr/>
            </p:nvPicPr>
            <p:blipFill>
              <a:blip r:embed="rId1034"/>
              <a:stretch>
                <a:fillRect/>
              </a:stretch>
            </p:blipFill>
            <p:spPr>
              <a:xfrm>
                <a:off x="5921110" y="5603970"/>
                <a:ext cx="248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5">
            <p14:nvContentPartPr>
              <p14:cNvPr id="665" name="Ink 664">
                <a:extLst>
                  <a:ext uri="{FF2B5EF4-FFF2-40B4-BE49-F238E27FC236}">
                    <a16:creationId xmlns:a16="http://schemas.microsoft.com/office/drawing/2014/main" id="{9264624A-3310-4739-8C28-95401DA22F20}"/>
                  </a:ext>
                </a:extLst>
              </p14:cNvPr>
              <p14:cNvContentPartPr/>
              <p14:nvPr/>
            </p14:nvContentPartPr>
            <p14:xfrm>
              <a:off x="5936590" y="5593530"/>
              <a:ext cx="166320" cy="87480"/>
            </p14:xfrm>
          </p:contentPart>
        </mc:Choice>
        <mc:Fallback>
          <p:pic>
            <p:nvPicPr>
              <p:cNvPr id="665" name="Ink 664">
                <a:extLst>
                  <a:ext uri="{FF2B5EF4-FFF2-40B4-BE49-F238E27FC236}">
                    <a16:creationId xmlns:a16="http://schemas.microsoft.com/office/drawing/2014/main" id="{9264624A-3310-4739-8C28-95401DA22F20}"/>
                  </a:ext>
                </a:extLst>
              </p:cNvPr>
              <p:cNvPicPr/>
              <p:nvPr/>
            </p:nvPicPr>
            <p:blipFill>
              <a:blip r:embed="rId1036"/>
              <a:stretch>
                <a:fillRect/>
              </a:stretch>
            </p:blipFill>
            <p:spPr>
              <a:xfrm>
                <a:off x="5927950" y="5584530"/>
                <a:ext cx="1839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7">
            <p14:nvContentPartPr>
              <p14:cNvPr id="666" name="Ink 665">
                <a:extLst>
                  <a:ext uri="{FF2B5EF4-FFF2-40B4-BE49-F238E27FC236}">
                    <a16:creationId xmlns:a16="http://schemas.microsoft.com/office/drawing/2014/main" id="{605306CB-F7A5-4C97-A659-B09B46E34020}"/>
                  </a:ext>
                </a:extLst>
              </p14:cNvPr>
              <p14:cNvContentPartPr/>
              <p14:nvPr/>
            </p14:nvContentPartPr>
            <p14:xfrm>
              <a:off x="6229630" y="5459610"/>
              <a:ext cx="87840" cy="209880"/>
            </p14:xfrm>
          </p:contentPart>
        </mc:Choice>
        <mc:Fallback>
          <p:pic>
            <p:nvPicPr>
              <p:cNvPr id="666" name="Ink 665">
                <a:extLst>
                  <a:ext uri="{FF2B5EF4-FFF2-40B4-BE49-F238E27FC236}">
                    <a16:creationId xmlns:a16="http://schemas.microsoft.com/office/drawing/2014/main" id="{605306CB-F7A5-4C97-A659-B09B46E34020}"/>
                  </a:ext>
                </a:extLst>
              </p:cNvPr>
              <p:cNvPicPr/>
              <p:nvPr/>
            </p:nvPicPr>
            <p:blipFill>
              <a:blip r:embed="rId1038"/>
              <a:stretch>
                <a:fillRect/>
              </a:stretch>
            </p:blipFill>
            <p:spPr>
              <a:xfrm>
                <a:off x="6220630" y="5450970"/>
                <a:ext cx="1054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9">
            <p14:nvContentPartPr>
              <p14:cNvPr id="667" name="Ink 666">
                <a:extLst>
                  <a:ext uri="{FF2B5EF4-FFF2-40B4-BE49-F238E27FC236}">
                    <a16:creationId xmlns:a16="http://schemas.microsoft.com/office/drawing/2014/main" id="{32224437-482C-42EC-BDB4-723AB3B75F0D}"/>
                  </a:ext>
                </a:extLst>
              </p14:cNvPr>
              <p14:cNvContentPartPr/>
              <p14:nvPr/>
            </p14:nvContentPartPr>
            <p14:xfrm>
              <a:off x="6325030" y="5544570"/>
              <a:ext cx="18720" cy="142200"/>
            </p14:xfrm>
          </p:contentPart>
        </mc:Choice>
        <mc:Fallback>
          <p:pic>
            <p:nvPicPr>
              <p:cNvPr id="667" name="Ink 666">
                <a:extLst>
                  <a:ext uri="{FF2B5EF4-FFF2-40B4-BE49-F238E27FC236}">
                    <a16:creationId xmlns:a16="http://schemas.microsoft.com/office/drawing/2014/main" id="{32224437-482C-42EC-BDB4-723AB3B75F0D}"/>
                  </a:ext>
                </a:extLst>
              </p:cNvPr>
              <p:cNvPicPr/>
              <p:nvPr/>
            </p:nvPicPr>
            <p:blipFill>
              <a:blip r:embed="rId1040"/>
              <a:stretch>
                <a:fillRect/>
              </a:stretch>
            </p:blipFill>
            <p:spPr>
              <a:xfrm>
                <a:off x="6316390" y="5535570"/>
                <a:ext cx="363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1">
            <p14:nvContentPartPr>
              <p14:cNvPr id="668" name="Ink 667">
                <a:extLst>
                  <a:ext uri="{FF2B5EF4-FFF2-40B4-BE49-F238E27FC236}">
                    <a16:creationId xmlns:a16="http://schemas.microsoft.com/office/drawing/2014/main" id="{27004B8C-A851-4280-AC67-BBF8A51791EA}"/>
                  </a:ext>
                </a:extLst>
              </p14:cNvPr>
              <p14:cNvContentPartPr/>
              <p14:nvPr/>
            </p14:nvContentPartPr>
            <p14:xfrm>
              <a:off x="6362470" y="5625570"/>
              <a:ext cx="35280" cy="51120"/>
            </p14:xfrm>
          </p:contentPart>
        </mc:Choice>
        <mc:Fallback>
          <p:pic>
            <p:nvPicPr>
              <p:cNvPr id="668" name="Ink 667">
                <a:extLst>
                  <a:ext uri="{FF2B5EF4-FFF2-40B4-BE49-F238E27FC236}">
                    <a16:creationId xmlns:a16="http://schemas.microsoft.com/office/drawing/2014/main" id="{27004B8C-A851-4280-AC67-BBF8A51791EA}"/>
                  </a:ext>
                </a:extLst>
              </p:cNvPr>
              <p:cNvPicPr/>
              <p:nvPr/>
            </p:nvPicPr>
            <p:blipFill>
              <a:blip r:embed="rId1042"/>
              <a:stretch>
                <a:fillRect/>
              </a:stretch>
            </p:blipFill>
            <p:spPr>
              <a:xfrm>
                <a:off x="6353470" y="5616570"/>
                <a:ext cx="5292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3">
            <p14:nvContentPartPr>
              <p14:cNvPr id="669" name="Ink 668">
                <a:extLst>
                  <a:ext uri="{FF2B5EF4-FFF2-40B4-BE49-F238E27FC236}">
                    <a16:creationId xmlns:a16="http://schemas.microsoft.com/office/drawing/2014/main" id="{B7B2B747-FD5D-4784-A9F9-F5B4A2068BEA}"/>
                  </a:ext>
                </a:extLst>
              </p14:cNvPr>
              <p14:cNvContentPartPr/>
              <p14:nvPr/>
            </p14:nvContentPartPr>
            <p14:xfrm>
              <a:off x="6448510" y="5622330"/>
              <a:ext cx="33120" cy="31680"/>
            </p14:xfrm>
          </p:contentPart>
        </mc:Choice>
        <mc:Fallback>
          <p:pic>
            <p:nvPicPr>
              <p:cNvPr id="669" name="Ink 668">
                <a:extLst>
                  <a:ext uri="{FF2B5EF4-FFF2-40B4-BE49-F238E27FC236}">
                    <a16:creationId xmlns:a16="http://schemas.microsoft.com/office/drawing/2014/main" id="{B7B2B747-FD5D-4784-A9F9-F5B4A2068BEA}"/>
                  </a:ext>
                </a:extLst>
              </p:cNvPr>
              <p:cNvPicPr/>
              <p:nvPr/>
            </p:nvPicPr>
            <p:blipFill>
              <a:blip r:embed="rId1044"/>
              <a:stretch>
                <a:fillRect/>
              </a:stretch>
            </p:blipFill>
            <p:spPr>
              <a:xfrm>
                <a:off x="6439510" y="5613690"/>
                <a:ext cx="507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5">
            <p14:nvContentPartPr>
              <p14:cNvPr id="670" name="Ink 669">
                <a:extLst>
                  <a:ext uri="{FF2B5EF4-FFF2-40B4-BE49-F238E27FC236}">
                    <a16:creationId xmlns:a16="http://schemas.microsoft.com/office/drawing/2014/main" id="{E0B86771-09F8-4E49-8C8F-684B42ECF061}"/>
                  </a:ext>
                </a:extLst>
              </p14:cNvPr>
              <p14:cNvContentPartPr/>
              <p14:nvPr/>
            </p14:nvContentPartPr>
            <p14:xfrm>
              <a:off x="6525550" y="5482290"/>
              <a:ext cx="113760" cy="171360"/>
            </p14:xfrm>
          </p:contentPart>
        </mc:Choice>
        <mc:Fallback>
          <p:pic>
            <p:nvPicPr>
              <p:cNvPr id="670" name="Ink 669">
                <a:extLst>
                  <a:ext uri="{FF2B5EF4-FFF2-40B4-BE49-F238E27FC236}">
                    <a16:creationId xmlns:a16="http://schemas.microsoft.com/office/drawing/2014/main" id="{E0B86771-09F8-4E49-8C8F-684B42ECF061}"/>
                  </a:ext>
                </a:extLst>
              </p:cNvPr>
              <p:cNvPicPr/>
              <p:nvPr/>
            </p:nvPicPr>
            <p:blipFill>
              <a:blip r:embed="rId1046"/>
              <a:stretch>
                <a:fillRect/>
              </a:stretch>
            </p:blipFill>
            <p:spPr>
              <a:xfrm>
                <a:off x="6516910" y="5473290"/>
                <a:ext cx="1314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7">
            <p14:nvContentPartPr>
              <p14:cNvPr id="671" name="Ink 670">
                <a:extLst>
                  <a:ext uri="{FF2B5EF4-FFF2-40B4-BE49-F238E27FC236}">
                    <a16:creationId xmlns:a16="http://schemas.microsoft.com/office/drawing/2014/main" id="{7DD01C50-E9C0-44BA-82C6-3F7C9F324FB1}"/>
                  </a:ext>
                </a:extLst>
              </p14:cNvPr>
              <p14:cNvContentPartPr/>
              <p14:nvPr/>
            </p14:nvContentPartPr>
            <p14:xfrm>
              <a:off x="6570190" y="5588850"/>
              <a:ext cx="90360" cy="36360"/>
            </p14:xfrm>
          </p:contentPart>
        </mc:Choice>
        <mc:Fallback>
          <p:pic>
            <p:nvPicPr>
              <p:cNvPr id="671" name="Ink 670">
                <a:extLst>
                  <a:ext uri="{FF2B5EF4-FFF2-40B4-BE49-F238E27FC236}">
                    <a16:creationId xmlns:a16="http://schemas.microsoft.com/office/drawing/2014/main" id="{7DD01C50-E9C0-44BA-82C6-3F7C9F324FB1}"/>
                  </a:ext>
                </a:extLst>
              </p:cNvPr>
              <p:cNvPicPr/>
              <p:nvPr/>
            </p:nvPicPr>
            <p:blipFill>
              <a:blip r:embed="rId1048"/>
              <a:stretch>
                <a:fillRect/>
              </a:stretch>
            </p:blipFill>
            <p:spPr>
              <a:xfrm>
                <a:off x="6561190" y="5580210"/>
                <a:ext cx="1080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9">
            <p14:nvContentPartPr>
              <p14:cNvPr id="672" name="Ink 671">
                <a:extLst>
                  <a:ext uri="{FF2B5EF4-FFF2-40B4-BE49-F238E27FC236}">
                    <a16:creationId xmlns:a16="http://schemas.microsoft.com/office/drawing/2014/main" id="{F77CAFDD-F46D-4583-8D04-302534A1F0F1}"/>
                  </a:ext>
                </a:extLst>
              </p14:cNvPr>
              <p14:cNvContentPartPr/>
              <p14:nvPr/>
            </p14:nvContentPartPr>
            <p14:xfrm>
              <a:off x="6704470" y="5387250"/>
              <a:ext cx="38880" cy="238680"/>
            </p14:xfrm>
          </p:contentPart>
        </mc:Choice>
        <mc:Fallback>
          <p:pic>
            <p:nvPicPr>
              <p:cNvPr id="672" name="Ink 671">
                <a:extLst>
                  <a:ext uri="{FF2B5EF4-FFF2-40B4-BE49-F238E27FC236}">
                    <a16:creationId xmlns:a16="http://schemas.microsoft.com/office/drawing/2014/main" id="{F77CAFDD-F46D-4583-8D04-302534A1F0F1}"/>
                  </a:ext>
                </a:extLst>
              </p:cNvPr>
              <p:cNvPicPr/>
              <p:nvPr/>
            </p:nvPicPr>
            <p:blipFill>
              <a:blip r:embed="rId1050"/>
              <a:stretch>
                <a:fillRect/>
              </a:stretch>
            </p:blipFill>
            <p:spPr>
              <a:xfrm>
                <a:off x="6695830" y="5378250"/>
                <a:ext cx="565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1">
            <p14:nvContentPartPr>
              <p14:cNvPr id="673" name="Ink 672">
                <a:extLst>
                  <a:ext uri="{FF2B5EF4-FFF2-40B4-BE49-F238E27FC236}">
                    <a16:creationId xmlns:a16="http://schemas.microsoft.com/office/drawing/2014/main" id="{911DAFD5-25DA-4231-B6E6-F45B3770CAE1}"/>
                  </a:ext>
                </a:extLst>
              </p14:cNvPr>
              <p14:cNvContentPartPr/>
              <p14:nvPr/>
            </p14:nvContentPartPr>
            <p14:xfrm>
              <a:off x="6612670" y="5576970"/>
              <a:ext cx="173520" cy="302400"/>
            </p14:xfrm>
          </p:contentPart>
        </mc:Choice>
        <mc:Fallback>
          <p:pic>
            <p:nvPicPr>
              <p:cNvPr id="673" name="Ink 672">
                <a:extLst>
                  <a:ext uri="{FF2B5EF4-FFF2-40B4-BE49-F238E27FC236}">
                    <a16:creationId xmlns:a16="http://schemas.microsoft.com/office/drawing/2014/main" id="{911DAFD5-25DA-4231-B6E6-F45B3770CAE1}"/>
                  </a:ext>
                </a:extLst>
              </p:cNvPr>
              <p:cNvPicPr/>
              <p:nvPr/>
            </p:nvPicPr>
            <p:blipFill>
              <a:blip r:embed="rId1052"/>
              <a:stretch>
                <a:fillRect/>
              </a:stretch>
            </p:blipFill>
            <p:spPr>
              <a:xfrm>
                <a:off x="6603670" y="5568330"/>
                <a:ext cx="19116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3">
            <p14:nvContentPartPr>
              <p14:cNvPr id="674" name="Ink 673">
                <a:extLst>
                  <a:ext uri="{FF2B5EF4-FFF2-40B4-BE49-F238E27FC236}">
                    <a16:creationId xmlns:a16="http://schemas.microsoft.com/office/drawing/2014/main" id="{63D16694-6EBF-4DC3-982A-C821A2E4FE47}"/>
                  </a:ext>
                </a:extLst>
              </p14:cNvPr>
              <p14:cNvContentPartPr/>
              <p14:nvPr/>
            </p14:nvContentPartPr>
            <p14:xfrm>
              <a:off x="6952870" y="5439090"/>
              <a:ext cx="44280" cy="181800"/>
            </p14:xfrm>
          </p:contentPart>
        </mc:Choice>
        <mc:Fallback>
          <p:pic>
            <p:nvPicPr>
              <p:cNvPr id="674" name="Ink 673">
                <a:extLst>
                  <a:ext uri="{FF2B5EF4-FFF2-40B4-BE49-F238E27FC236}">
                    <a16:creationId xmlns:a16="http://schemas.microsoft.com/office/drawing/2014/main" id="{63D16694-6EBF-4DC3-982A-C821A2E4FE47}"/>
                  </a:ext>
                </a:extLst>
              </p:cNvPr>
              <p:cNvPicPr/>
              <p:nvPr/>
            </p:nvPicPr>
            <p:blipFill>
              <a:blip r:embed="rId1054"/>
              <a:stretch>
                <a:fillRect/>
              </a:stretch>
            </p:blipFill>
            <p:spPr>
              <a:xfrm>
                <a:off x="6944230" y="5430090"/>
                <a:ext cx="6192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5">
            <p14:nvContentPartPr>
              <p14:cNvPr id="675" name="Ink 674">
                <a:extLst>
                  <a:ext uri="{FF2B5EF4-FFF2-40B4-BE49-F238E27FC236}">
                    <a16:creationId xmlns:a16="http://schemas.microsoft.com/office/drawing/2014/main" id="{B0F4AC7B-14EE-47A8-841E-D07FAF1CED54}"/>
                  </a:ext>
                </a:extLst>
              </p14:cNvPr>
              <p14:cNvContentPartPr/>
              <p14:nvPr/>
            </p14:nvContentPartPr>
            <p14:xfrm>
              <a:off x="6909670" y="5543490"/>
              <a:ext cx="135360" cy="79920"/>
            </p14:xfrm>
          </p:contentPart>
        </mc:Choice>
        <mc:Fallback>
          <p:pic>
            <p:nvPicPr>
              <p:cNvPr id="675" name="Ink 674">
                <a:extLst>
                  <a:ext uri="{FF2B5EF4-FFF2-40B4-BE49-F238E27FC236}">
                    <a16:creationId xmlns:a16="http://schemas.microsoft.com/office/drawing/2014/main" id="{B0F4AC7B-14EE-47A8-841E-D07FAF1CED54}"/>
                  </a:ext>
                </a:extLst>
              </p:cNvPr>
              <p:cNvPicPr/>
              <p:nvPr/>
            </p:nvPicPr>
            <p:blipFill>
              <a:blip r:embed="rId1056"/>
              <a:stretch>
                <a:fillRect/>
              </a:stretch>
            </p:blipFill>
            <p:spPr>
              <a:xfrm>
                <a:off x="6901030" y="5534490"/>
                <a:ext cx="1530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7">
            <p14:nvContentPartPr>
              <p14:cNvPr id="676" name="Ink 675">
                <a:extLst>
                  <a:ext uri="{FF2B5EF4-FFF2-40B4-BE49-F238E27FC236}">
                    <a16:creationId xmlns:a16="http://schemas.microsoft.com/office/drawing/2014/main" id="{43CE63EE-8A30-4984-955A-DD8844BAB247}"/>
                  </a:ext>
                </a:extLst>
              </p14:cNvPr>
              <p14:cNvContentPartPr/>
              <p14:nvPr/>
            </p14:nvContentPartPr>
            <p14:xfrm>
              <a:off x="7163110" y="5566890"/>
              <a:ext cx="60480" cy="62280"/>
            </p14:xfrm>
          </p:contentPart>
        </mc:Choice>
        <mc:Fallback>
          <p:pic>
            <p:nvPicPr>
              <p:cNvPr id="676" name="Ink 675">
                <a:extLst>
                  <a:ext uri="{FF2B5EF4-FFF2-40B4-BE49-F238E27FC236}">
                    <a16:creationId xmlns:a16="http://schemas.microsoft.com/office/drawing/2014/main" id="{43CE63EE-8A30-4984-955A-DD8844BAB247}"/>
                  </a:ext>
                </a:extLst>
              </p:cNvPr>
              <p:cNvPicPr/>
              <p:nvPr/>
            </p:nvPicPr>
            <p:blipFill>
              <a:blip r:embed="rId1058"/>
              <a:stretch>
                <a:fillRect/>
              </a:stretch>
            </p:blipFill>
            <p:spPr>
              <a:xfrm>
                <a:off x="7154110" y="5558250"/>
                <a:ext cx="781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9">
            <p14:nvContentPartPr>
              <p14:cNvPr id="677" name="Ink 676">
                <a:extLst>
                  <a:ext uri="{FF2B5EF4-FFF2-40B4-BE49-F238E27FC236}">
                    <a16:creationId xmlns:a16="http://schemas.microsoft.com/office/drawing/2014/main" id="{9282B8D1-D42E-436C-858C-85572B66CB15}"/>
                  </a:ext>
                </a:extLst>
              </p14:cNvPr>
              <p14:cNvContentPartPr/>
              <p14:nvPr/>
            </p14:nvContentPartPr>
            <p14:xfrm>
              <a:off x="7253110" y="5557530"/>
              <a:ext cx="44280" cy="44280"/>
            </p14:xfrm>
          </p:contentPart>
        </mc:Choice>
        <mc:Fallback>
          <p:pic>
            <p:nvPicPr>
              <p:cNvPr id="677" name="Ink 676">
                <a:extLst>
                  <a:ext uri="{FF2B5EF4-FFF2-40B4-BE49-F238E27FC236}">
                    <a16:creationId xmlns:a16="http://schemas.microsoft.com/office/drawing/2014/main" id="{9282B8D1-D42E-436C-858C-85572B66CB15}"/>
                  </a:ext>
                </a:extLst>
              </p:cNvPr>
              <p:cNvPicPr/>
              <p:nvPr/>
            </p:nvPicPr>
            <p:blipFill>
              <a:blip r:embed="rId1060"/>
              <a:stretch>
                <a:fillRect/>
              </a:stretch>
            </p:blipFill>
            <p:spPr>
              <a:xfrm>
                <a:off x="7244110" y="5548530"/>
                <a:ext cx="619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1">
            <p14:nvContentPartPr>
              <p14:cNvPr id="678" name="Ink 677">
                <a:extLst>
                  <a:ext uri="{FF2B5EF4-FFF2-40B4-BE49-F238E27FC236}">
                    <a16:creationId xmlns:a16="http://schemas.microsoft.com/office/drawing/2014/main" id="{8549AA08-C4A1-4A03-AFCC-28F014304200}"/>
                  </a:ext>
                </a:extLst>
              </p14:cNvPr>
              <p14:cNvContentPartPr/>
              <p14:nvPr/>
            </p14:nvContentPartPr>
            <p14:xfrm>
              <a:off x="7319350" y="5379690"/>
              <a:ext cx="156240" cy="236880"/>
            </p14:xfrm>
          </p:contentPart>
        </mc:Choice>
        <mc:Fallback>
          <p:pic>
            <p:nvPicPr>
              <p:cNvPr id="678" name="Ink 677">
                <a:extLst>
                  <a:ext uri="{FF2B5EF4-FFF2-40B4-BE49-F238E27FC236}">
                    <a16:creationId xmlns:a16="http://schemas.microsoft.com/office/drawing/2014/main" id="{8549AA08-C4A1-4A03-AFCC-28F014304200}"/>
                  </a:ext>
                </a:extLst>
              </p:cNvPr>
              <p:cNvPicPr/>
              <p:nvPr/>
            </p:nvPicPr>
            <p:blipFill>
              <a:blip r:embed="rId1062"/>
              <a:stretch>
                <a:fillRect/>
              </a:stretch>
            </p:blipFill>
            <p:spPr>
              <a:xfrm>
                <a:off x="7310350" y="5370690"/>
                <a:ext cx="1738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3">
            <p14:nvContentPartPr>
              <p14:cNvPr id="679" name="Ink 678">
                <a:extLst>
                  <a:ext uri="{FF2B5EF4-FFF2-40B4-BE49-F238E27FC236}">
                    <a16:creationId xmlns:a16="http://schemas.microsoft.com/office/drawing/2014/main" id="{F693CBAA-2543-4B65-8EF2-A7DE08123AE7}"/>
                  </a:ext>
                </a:extLst>
              </p14:cNvPr>
              <p14:cNvContentPartPr/>
              <p14:nvPr/>
            </p14:nvContentPartPr>
            <p14:xfrm>
              <a:off x="7092910" y="5673810"/>
              <a:ext cx="88920" cy="142920"/>
            </p14:xfrm>
          </p:contentPart>
        </mc:Choice>
        <mc:Fallback>
          <p:pic>
            <p:nvPicPr>
              <p:cNvPr id="679" name="Ink 678">
                <a:extLst>
                  <a:ext uri="{FF2B5EF4-FFF2-40B4-BE49-F238E27FC236}">
                    <a16:creationId xmlns:a16="http://schemas.microsoft.com/office/drawing/2014/main" id="{F693CBAA-2543-4B65-8EF2-A7DE08123AE7}"/>
                  </a:ext>
                </a:extLst>
              </p:cNvPr>
              <p:cNvPicPr/>
              <p:nvPr/>
            </p:nvPicPr>
            <p:blipFill>
              <a:blip r:embed="rId1064"/>
              <a:stretch>
                <a:fillRect/>
              </a:stretch>
            </p:blipFill>
            <p:spPr>
              <a:xfrm>
                <a:off x="7084270" y="5664810"/>
                <a:ext cx="10656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5">
            <p14:nvContentPartPr>
              <p14:cNvPr id="680" name="Ink 679">
                <a:extLst>
                  <a:ext uri="{FF2B5EF4-FFF2-40B4-BE49-F238E27FC236}">
                    <a16:creationId xmlns:a16="http://schemas.microsoft.com/office/drawing/2014/main" id="{3D3EDC8F-D2DE-4B1E-852A-5ADC5BF4844A}"/>
                  </a:ext>
                </a:extLst>
              </p14:cNvPr>
              <p14:cNvContentPartPr/>
              <p14:nvPr/>
            </p14:nvContentPartPr>
            <p14:xfrm>
              <a:off x="7205590" y="5688210"/>
              <a:ext cx="157320" cy="113760"/>
            </p14:xfrm>
          </p:contentPart>
        </mc:Choice>
        <mc:Fallback>
          <p:pic>
            <p:nvPicPr>
              <p:cNvPr id="680" name="Ink 679">
                <a:extLst>
                  <a:ext uri="{FF2B5EF4-FFF2-40B4-BE49-F238E27FC236}">
                    <a16:creationId xmlns:a16="http://schemas.microsoft.com/office/drawing/2014/main" id="{3D3EDC8F-D2DE-4B1E-852A-5ADC5BF4844A}"/>
                  </a:ext>
                </a:extLst>
              </p:cNvPr>
              <p:cNvPicPr/>
              <p:nvPr/>
            </p:nvPicPr>
            <p:blipFill>
              <a:blip r:embed="rId1066"/>
              <a:stretch>
                <a:fillRect/>
              </a:stretch>
            </p:blipFill>
            <p:spPr>
              <a:xfrm>
                <a:off x="7196950" y="5679570"/>
                <a:ext cx="1749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7">
            <p14:nvContentPartPr>
              <p14:cNvPr id="681" name="Ink 680">
                <a:extLst>
                  <a:ext uri="{FF2B5EF4-FFF2-40B4-BE49-F238E27FC236}">
                    <a16:creationId xmlns:a16="http://schemas.microsoft.com/office/drawing/2014/main" id="{D7778FCF-2DB8-4A86-BEEC-DC376F4CFD32}"/>
                  </a:ext>
                </a:extLst>
              </p14:cNvPr>
              <p14:cNvContentPartPr/>
              <p14:nvPr/>
            </p14:nvContentPartPr>
            <p14:xfrm>
              <a:off x="7304590" y="5749050"/>
              <a:ext cx="80640" cy="39960"/>
            </p14:xfrm>
          </p:contentPart>
        </mc:Choice>
        <mc:Fallback>
          <p:pic>
            <p:nvPicPr>
              <p:cNvPr id="681" name="Ink 680">
                <a:extLst>
                  <a:ext uri="{FF2B5EF4-FFF2-40B4-BE49-F238E27FC236}">
                    <a16:creationId xmlns:a16="http://schemas.microsoft.com/office/drawing/2014/main" id="{D7778FCF-2DB8-4A86-BEEC-DC376F4CFD32}"/>
                  </a:ext>
                </a:extLst>
              </p:cNvPr>
              <p:cNvPicPr/>
              <p:nvPr/>
            </p:nvPicPr>
            <p:blipFill>
              <a:blip r:embed="rId1068"/>
              <a:stretch>
                <a:fillRect/>
              </a:stretch>
            </p:blipFill>
            <p:spPr>
              <a:xfrm>
                <a:off x="7295590" y="5740410"/>
                <a:ext cx="982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9">
            <p14:nvContentPartPr>
              <p14:cNvPr id="682" name="Ink 681">
                <a:extLst>
                  <a:ext uri="{FF2B5EF4-FFF2-40B4-BE49-F238E27FC236}">
                    <a16:creationId xmlns:a16="http://schemas.microsoft.com/office/drawing/2014/main" id="{6C919F56-25F7-439C-9992-F4DCC60B933D}"/>
                  </a:ext>
                </a:extLst>
              </p14:cNvPr>
              <p14:cNvContentPartPr/>
              <p14:nvPr/>
            </p14:nvContentPartPr>
            <p14:xfrm>
              <a:off x="7398910" y="5626650"/>
              <a:ext cx="198000" cy="158760"/>
            </p14:xfrm>
          </p:contentPart>
        </mc:Choice>
        <mc:Fallback>
          <p:pic>
            <p:nvPicPr>
              <p:cNvPr id="682" name="Ink 681">
                <a:extLst>
                  <a:ext uri="{FF2B5EF4-FFF2-40B4-BE49-F238E27FC236}">
                    <a16:creationId xmlns:a16="http://schemas.microsoft.com/office/drawing/2014/main" id="{6C919F56-25F7-439C-9992-F4DCC60B933D}"/>
                  </a:ext>
                </a:extLst>
              </p:cNvPr>
              <p:cNvPicPr/>
              <p:nvPr/>
            </p:nvPicPr>
            <p:blipFill>
              <a:blip r:embed="rId1070"/>
              <a:stretch>
                <a:fillRect/>
              </a:stretch>
            </p:blipFill>
            <p:spPr>
              <a:xfrm>
                <a:off x="7389910" y="5618010"/>
                <a:ext cx="21564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1">
            <p14:nvContentPartPr>
              <p14:cNvPr id="736" name="Ink 735">
                <a:extLst>
                  <a:ext uri="{FF2B5EF4-FFF2-40B4-BE49-F238E27FC236}">
                    <a16:creationId xmlns:a16="http://schemas.microsoft.com/office/drawing/2014/main" id="{09A227B7-B90D-4EB8-B57E-453F3CE68749}"/>
                  </a:ext>
                </a:extLst>
              </p14:cNvPr>
              <p14:cNvContentPartPr/>
              <p14:nvPr/>
            </p14:nvContentPartPr>
            <p14:xfrm>
              <a:off x="508150" y="8822480"/>
              <a:ext cx="22680" cy="29520"/>
            </p14:xfrm>
          </p:contentPart>
        </mc:Choice>
        <mc:Fallback>
          <p:pic>
            <p:nvPicPr>
              <p:cNvPr id="736" name="Ink 735">
                <a:extLst>
                  <a:ext uri="{FF2B5EF4-FFF2-40B4-BE49-F238E27FC236}">
                    <a16:creationId xmlns:a16="http://schemas.microsoft.com/office/drawing/2014/main" id="{09A227B7-B90D-4EB8-B57E-453F3CE68749}"/>
                  </a:ext>
                </a:extLst>
              </p:cNvPr>
              <p:cNvPicPr/>
              <p:nvPr/>
            </p:nvPicPr>
            <p:blipFill>
              <a:blip r:embed="rId1072"/>
              <a:stretch>
                <a:fillRect/>
              </a:stretch>
            </p:blipFill>
            <p:spPr>
              <a:xfrm>
                <a:off x="499150" y="8813480"/>
                <a:ext cx="4032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73" name="Group 872">
            <a:extLst>
              <a:ext uri="{FF2B5EF4-FFF2-40B4-BE49-F238E27FC236}">
                <a16:creationId xmlns:a16="http://schemas.microsoft.com/office/drawing/2014/main" id="{FE4A1A0A-ACF6-4F3A-860F-2FA3917EB766}"/>
              </a:ext>
            </a:extLst>
          </p:cNvPr>
          <p:cNvGrpSpPr/>
          <p:nvPr/>
        </p:nvGrpSpPr>
        <p:grpSpPr>
          <a:xfrm>
            <a:off x="676270" y="8646440"/>
            <a:ext cx="5677200" cy="1316880"/>
            <a:chOff x="676270" y="8646440"/>
            <a:chExt cx="5677200" cy="131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3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757AD037-6265-46E7-9228-E187BA4FB7FA}"/>
                    </a:ext>
                  </a:extLst>
                </p14:cNvPr>
                <p14:cNvContentPartPr/>
                <p14:nvPr/>
              </p14:nvContentPartPr>
              <p14:xfrm>
                <a:off x="680590" y="8705840"/>
                <a:ext cx="92160" cy="266040"/>
              </p14:xfrm>
            </p:contentPart>
          </mc:Choice>
          <mc:Fallback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757AD037-6265-46E7-9228-E187BA4FB7FA}"/>
                    </a:ext>
                  </a:extLst>
                </p:cNvPr>
                <p:cNvPicPr/>
                <p:nvPr/>
              </p:nvPicPr>
              <p:blipFill>
                <a:blip r:embed="rId1074"/>
                <a:stretch>
                  <a:fillRect/>
                </a:stretch>
              </p:blipFill>
              <p:spPr>
                <a:xfrm>
                  <a:off x="671590" y="8697200"/>
                  <a:ext cx="1098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5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86370B34-0CD0-4CE2-9D15-B28D9782B3E4}"/>
                    </a:ext>
                  </a:extLst>
                </p14:cNvPr>
                <p14:cNvContentPartPr/>
                <p14:nvPr/>
              </p14:nvContentPartPr>
              <p14:xfrm>
                <a:off x="683110" y="8858840"/>
                <a:ext cx="94680" cy="46800"/>
              </p14:xfrm>
            </p:contentPart>
          </mc:Choice>
          <mc:Fallback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86370B34-0CD0-4CE2-9D15-B28D9782B3E4}"/>
                    </a:ext>
                  </a:extLst>
                </p:cNvPr>
                <p:cNvPicPr/>
                <p:nvPr/>
              </p:nvPicPr>
              <p:blipFill>
                <a:blip r:embed="rId1076"/>
                <a:stretch>
                  <a:fillRect/>
                </a:stretch>
              </p:blipFill>
              <p:spPr>
                <a:xfrm>
                  <a:off x="674110" y="8849840"/>
                  <a:ext cx="1123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7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E0792A13-D4F8-4EBC-9F50-8E7637DEFDA4}"/>
                    </a:ext>
                  </a:extLst>
                </p14:cNvPr>
                <p14:cNvContentPartPr/>
                <p14:nvPr/>
              </p14:nvContentPartPr>
              <p14:xfrm>
                <a:off x="676270" y="8698640"/>
                <a:ext cx="205560" cy="180000"/>
              </p14:xfrm>
            </p:contentPart>
          </mc:Choice>
          <mc:Fallback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E0792A13-D4F8-4EBC-9F50-8E7637DEFDA4}"/>
                    </a:ext>
                  </a:extLst>
                </p:cNvPr>
                <p:cNvPicPr/>
                <p:nvPr/>
              </p:nvPicPr>
              <p:blipFill>
                <a:blip r:embed="rId1078"/>
                <a:stretch>
                  <a:fillRect/>
                </a:stretch>
              </p:blipFill>
              <p:spPr>
                <a:xfrm>
                  <a:off x="667630" y="8689640"/>
                  <a:ext cx="2232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9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8EC16EA5-1F5C-4142-A2F1-69A10E59EE41}"/>
                    </a:ext>
                  </a:extLst>
                </p14:cNvPr>
                <p14:cNvContentPartPr/>
                <p14:nvPr/>
              </p14:nvContentPartPr>
              <p14:xfrm>
                <a:off x="800470" y="8796560"/>
                <a:ext cx="100080" cy="167400"/>
              </p14:xfrm>
            </p:contentPart>
          </mc:Choice>
          <mc:Fallback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8EC16EA5-1F5C-4142-A2F1-69A10E59EE41}"/>
                    </a:ext>
                  </a:extLst>
                </p:cNvPr>
                <p:cNvPicPr/>
                <p:nvPr/>
              </p:nvPicPr>
              <p:blipFill>
                <a:blip r:embed="rId1080"/>
                <a:stretch>
                  <a:fillRect/>
                </a:stretch>
              </p:blipFill>
              <p:spPr>
                <a:xfrm>
                  <a:off x="791830" y="8787560"/>
                  <a:ext cx="1177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1">
              <p14:nvContentPartPr>
                <p14:cNvPr id="744" name="Ink 743">
                  <a:extLst>
                    <a:ext uri="{FF2B5EF4-FFF2-40B4-BE49-F238E27FC236}">
                      <a16:creationId xmlns:a16="http://schemas.microsoft.com/office/drawing/2014/main" id="{1B67B8D6-E168-47EA-92DE-144E04401B77}"/>
                    </a:ext>
                  </a:extLst>
                </p14:cNvPr>
                <p14:cNvContentPartPr/>
                <p14:nvPr/>
              </p14:nvContentPartPr>
              <p14:xfrm>
                <a:off x="917470" y="8804120"/>
                <a:ext cx="99000" cy="219240"/>
              </p14:xfrm>
            </p:contentPart>
          </mc:Choice>
          <mc:Fallback>
            <p:pic>
              <p:nvPicPr>
                <p:cNvPr id="744" name="Ink 743">
                  <a:extLst>
                    <a:ext uri="{FF2B5EF4-FFF2-40B4-BE49-F238E27FC236}">
                      <a16:creationId xmlns:a16="http://schemas.microsoft.com/office/drawing/2014/main" id="{1B67B8D6-E168-47EA-92DE-144E04401B77}"/>
                    </a:ext>
                  </a:extLst>
                </p:cNvPr>
                <p:cNvPicPr/>
                <p:nvPr/>
              </p:nvPicPr>
              <p:blipFill>
                <a:blip r:embed="rId1082"/>
                <a:stretch>
                  <a:fillRect/>
                </a:stretch>
              </p:blipFill>
              <p:spPr>
                <a:xfrm>
                  <a:off x="908470" y="8795120"/>
                  <a:ext cx="1166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3">
              <p14:nvContentPartPr>
                <p14:cNvPr id="745" name="Ink 744">
                  <a:extLst>
                    <a:ext uri="{FF2B5EF4-FFF2-40B4-BE49-F238E27FC236}">
                      <a16:creationId xmlns:a16="http://schemas.microsoft.com/office/drawing/2014/main" id="{1546E2E9-56A3-48A9-84D9-9D7E7B596BCE}"/>
                    </a:ext>
                  </a:extLst>
                </p14:cNvPr>
                <p14:cNvContentPartPr/>
                <p14:nvPr/>
              </p14:nvContentPartPr>
              <p14:xfrm>
                <a:off x="1030510" y="8674520"/>
                <a:ext cx="17640" cy="174960"/>
              </p14:xfrm>
            </p:contentPart>
          </mc:Choice>
          <mc:Fallback>
            <p:pic>
              <p:nvPicPr>
                <p:cNvPr id="745" name="Ink 744">
                  <a:extLst>
                    <a:ext uri="{FF2B5EF4-FFF2-40B4-BE49-F238E27FC236}">
                      <a16:creationId xmlns:a16="http://schemas.microsoft.com/office/drawing/2014/main" id="{1546E2E9-56A3-48A9-84D9-9D7E7B596BCE}"/>
                    </a:ext>
                  </a:extLst>
                </p:cNvPr>
                <p:cNvPicPr/>
                <p:nvPr/>
              </p:nvPicPr>
              <p:blipFill>
                <a:blip r:embed="rId1084"/>
                <a:stretch>
                  <a:fillRect/>
                </a:stretch>
              </p:blipFill>
              <p:spPr>
                <a:xfrm>
                  <a:off x="1021870" y="8665880"/>
                  <a:ext cx="352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5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BE9C7C31-D499-4306-9601-401C9F3FE425}"/>
                    </a:ext>
                  </a:extLst>
                </p14:cNvPr>
                <p14:cNvContentPartPr/>
                <p14:nvPr/>
              </p14:nvContentPartPr>
              <p14:xfrm>
                <a:off x="1074790" y="8813840"/>
                <a:ext cx="105480" cy="65160"/>
              </p14:xfrm>
            </p:contentPart>
          </mc:Choice>
          <mc:Fallback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BE9C7C31-D499-4306-9601-401C9F3FE425}"/>
                    </a:ext>
                  </a:extLst>
                </p:cNvPr>
                <p:cNvPicPr/>
                <p:nvPr/>
              </p:nvPicPr>
              <p:blipFill>
                <a:blip r:embed="rId1086"/>
                <a:stretch>
                  <a:fillRect/>
                </a:stretch>
              </p:blipFill>
              <p:spPr>
                <a:xfrm>
                  <a:off x="1065790" y="8805200"/>
                  <a:ext cx="123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7">
              <p14:nvContentPartPr>
                <p14:cNvPr id="747" name="Ink 746">
                  <a:extLst>
                    <a:ext uri="{FF2B5EF4-FFF2-40B4-BE49-F238E27FC236}">
                      <a16:creationId xmlns:a16="http://schemas.microsoft.com/office/drawing/2014/main" id="{CEF8D9D7-6BC0-4CED-9954-7F7A22BFAC1E}"/>
                    </a:ext>
                  </a:extLst>
                </p14:cNvPr>
                <p14:cNvContentPartPr/>
                <p14:nvPr/>
              </p14:nvContentPartPr>
              <p14:xfrm>
                <a:off x="1190350" y="8756600"/>
                <a:ext cx="135720" cy="132120"/>
              </p14:xfrm>
            </p:contentPart>
          </mc:Choice>
          <mc:Fallback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CEF8D9D7-6BC0-4CED-9954-7F7A22BFAC1E}"/>
                    </a:ext>
                  </a:extLst>
                </p:cNvPr>
                <p:cNvPicPr/>
                <p:nvPr/>
              </p:nvPicPr>
              <p:blipFill>
                <a:blip r:embed="rId1088"/>
                <a:stretch>
                  <a:fillRect/>
                </a:stretch>
              </p:blipFill>
              <p:spPr>
                <a:xfrm>
                  <a:off x="1181710" y="8747960"/>
                  <a:ext cx="1533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9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E89FADBD-F22D-4300-8891-71C146217AFD}"/>
                    </a:ext>
                  </a:extLst>
                </p14:cNvPr>
                <p14:cNvContentPartPr/>
                <p14:nvPr/>
              </p14:nvContentPartPr>
              <p14:xfrm>
                <a:off x="1603630" y="8690360"/>
                <a:ext cx="19800" cy="214200"/>
              </p14:xfrm>
            </p:contentPart>
          </mc:Choice>
          <mc:Fallback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E89FADBD-F22D-4300-8891-71C146217AFD}"/>
                    </a:ext>
                  </a:extLst>
                </p:cNvPr>
                <p:cNvPicPr/>
                <p:nvPr/>
              </p:nvPicPr>
              <p:blipFill>
                <a:blip r:embed="rId1090"/>
                <a:stretch>
                  <a:fillRect/>
                </a:stretch>
              </p:blipFill>
              <p:spPr>
                <a:xfrm>
                  <a:off x="1594630" y="8681360"/>
                  <a:ext cx="374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1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6489CC91-3B28-4124-BCF5-A32EB77792D7}"/>
                    </a:ext>
                  </a:extLst>
                </p14:cNvPr>
                <p14:cNvContentPartPr/>
                <p14:nvPr/>
              </p14:nvContentPartPr>
              <p14:xfrm>
                <a:off x="1510390" y="8702600"/>
                <a:ext cx="253440" cy="253800"/>
              </p14:xfrm>
            </p:contentPart>
          </mc:Choice>
          <mc:Fallback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6489CC91-3B28-4124-BCF5-A32EB77792D7}"/>
                    </a:ext>
                  </a:extLst>
                </p:cNvPr>
                <p:cNvPicPr/>
                <p:nvPr/>
              </p:nvPicPr>
              <p:blipFill>
                <a:blip r:embed="rId1092"/>
                <a:stretch>
                  <a:fillRect/>
                </a:stretch>
              </p:blipFill>
              <p:spPr>
                <a:xfrm>
                  <a:off x="1501390" y="8693960"/>
                  <a:ext cx="2710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3">
              <p14:nvContentPartPr>
                <p14:cNvPr id="750" name="Ink 749">
                  <a:extLst>
                    <a:ext uri="{FF2B5EF4-FFF2-40B4-BE49-F238E27FC236}">
                      <a16:creationId xmlns:a16="http://schemas.microsoft.com/office/drawing/2014/main" id="{C45C4A41-19E7-4DFF-96F6-127000EAC3E6}"/>
                    </a:ext>
                  </a:extLst>
                </p14:cNvPr>
                <p14:cNvContentPartPr/>
                <p14:nvPr/>
              </p14:nvContentPartPr>
              <p14:xfrm>
                <a:off x="1791550" y="8726360"/>
                <a:ext cx="8640" cy="172440"/>
              </p14:xfrm>
            </p:contentPart>
          </mc:Choice>
          <mc:Fallback>
            <p:pic>
              <p:nvPicPr>
                <p:cNvPr id="750" name="Ink 749">
                  <a:extLst>
                    <a:ext uri="{FF2B5EF4-FFF2-40B4-BE49-F238E27FC236}">
                      <a16:creationId xmlns:a16="http://schemas.microsoft.com/office/drawing/2014/main" id="{C45C4A41-19E7-4DFF-96F6-127000EAC3E6}"/>
                    </a:ext>
                  </a:extLst>
                </p:cNvPr>
                <p:cNvPicPr/>
                <p:nvPr/>
              </p:nvPicPr>
              <p:blipFill>
                <a:blip r:embed="rId1094"/>
                <a:stretch>
                  <a:fillRect/>
                </a:stretch>
              </p:blipFill>
              <p:spPr>
                <a:xfrm>
                  <a:off x="1782910" y="8717720"/>
                  <a:ext cx="262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5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A70D87DB-3109-4B23-9CC6-A47C5FEC6BAE}"/>
                    </a:ext>
                  </a:extLst>
                </p14:cNvPr>
                <p14:cNvContentPartPr/>
                <p14:nvPr/>
              </p14:nvContentPartPr>
              <p14:xfrm>
                <a:off x="1761670" y="8657240"/>
                <a:ext cx="175680" cy="94680"/>
              </p14:xfrm>
            </p:contentPart>
          </mc:Choice>
          <mc:Fallback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A70D87DB-3109-4B23-9CC6-A47C5FEC6BAE}"/>
                    </a:ext>
                  </a:extLst>
                </p:cNvPr>
                <p:cNvPicPr/>
                <p:nvPr/>
              </p:nvPicPr>
              <p:blipFill>
                <a:blip r:embed="rId1096"/>
                <a:stretch>
                  <a:fillRect/>
                </a:stretch>
              </p:blipFill>
              <p:spPr>
                <a:xfrm>
                  <a:off x="1752670" y="8648600"/>
                  <a:ext cx="1933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7">
              <p14:nvContentPartPr>
                <p14:cNvPr id="752" name="Ink 751">
                  <a:extLst>
                    <a:ext uri="{FF2B5EF4-FFF2-40B4-BE49-F238E27FC236}">
                      <a16:creationId xmlns:a16="http://schemas.microsoft.com/office/drawing/2014/main" id="{BE71860D-DED3-424D-8B4E-D7616137CC2A}"/>
                    </a:ext>
                  </a:extLst>
                </p14:cNvPr>
                <p14:cNvContentPartPr/>
                <p14:nvPr/>
              </p14:nvContentPartPr>
              <p14:xfrm>
                <a:off x="1770670" y="8765960"/>
                <a:ext cx="95040" cy="19800"/>
              </p14:xfrm>
            </p:contentPart>
          </mc:Choice>
          <mc:Fallback>
            <p:pic>
              <p:nvPicPr>
                <p:cNvPr id="752" name="Ink 751">
                  <a:extLst>
                    <a:ext uri="{FF2B5EF4-FFF2-40B4-BE49-F238E27FC236}">
                      <a16:creationId xmlns:a16="http://schemas.microsoft.com/office/drawing/2014/main" id="{BE71860D-DED3-424D-8B4E-D7616137CC2A}"/>
                    </a:ext>
                  </a:extLst>
                </p:cNvPr>
                <p:cNvPicPr/>
                <p:nvPr/>
              </p:nvPicPr>
              <p:blipFill>
                <a:blip r:embed="rId1098"/>
                <a:stretch>
                  <a:fillRect/>
                </a:stretch>
              </p:blipFill>
              <p:spPr>
                <a:xfrm>
                  <a:off x="1762030" y="8756960"/>
                  <a:ext cx="112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9">
              <p14:nvContentPartPr>
                <p14:cNvPr id="753" name="Ink 752">
                  <a:extLst>
                    <a:ext uri="{FF2B5EF4-FFF2-40B4-BE49-F238E27FC236}">
                      <a16:creationId xmlns:a16="http://schemas.microsoft.com/office/drawing/2014/main" id="{DB71066C-D478-4A13-8D6A-7DDA2F0CC4E0}"/>
                    </a:ext>
                  </a:extLst>
                </p14:cNvPr>
                <p14:cNvContentPartPr/>
                <p14:nvPr/>
              </p14:nvContentPartPr>
              <p14:xfrm>
                <a:off x="1917550" y="8646440"/>
                <a:ext cx="264960" cy="239400"/>
              </p14:xfrm>
            </p:contentPart>
          </mc:Choice>
          <mc:Fallback>
            <p:pic>
              <p:nvPicPr>
                <p:cNvPr id="753" name="Ink 752">
                  <a:extLst>
                    <a:ext uri="{FF2B5EF4-FFF2-40B4-BE49-F238E27FC236}">
                      <a16:creationId xmlns:a16="http://schemas.microsoft.com/office/drawing/2014/main" id="{DB71066C-D478-4A13-8D6A-7DDA2F0CC4E0}"/>
                    </a:ext>
                  </a:extLst>
                </p:cNvPr>
                <p:cNvPicPr/>
                <p:nvPr/>
              </p:nvPicPr>
              <p:blipFill>
                <a:blip r:embed="rId1100"/>
                <a:stretch>
                  <a:fillRect/>
                </a:stretch>
              </p:blipFill>
              <p:spPr>
                <a:xfrm>
                  <a:off x="1908910" y="8637800"/>
                  <a:ext cx="2826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1">
              <p14:nvContentPartPr>
                <p14:cNvPr id="756" name="Ink 755">
                  <a:extLst>
                    <a:ext uri="{FF2B5EF4-FFF2-40B4-BE49-F238E27FC236}">
                      <a16:creationId xmlns:a16="http://schemas.microsoft.com/office/drawing/2014/main" id="{2C237A39-3A7F-4B90-B65E-B523A0C26D38}"/>
                    </a:ext>
                  </a:extLst>
                </p14:cNvPr>
                <p14:cNvContentPartPr/>
                <p14:nvPr/>
              </p14:nvContentPartPr>
              <p14:xfrm>
                <a:off x="2243350" y="8710520"/>
                <a:ext cx="1800" cy="5400"/>
              </p14:xfrm>
            </p:contentPart>
          </mc:Choice>
          <mc:Fallback>
            <p:pic>
              <p:nvPicPr>
                <p:cNvPr id="756" name="Ink 755">
                  <a:extLst>
                    <a:ext uri="{FF2B5EF4-FFF2-40B4-BE49-F238E27FC236}">
                      <a16:creationId xmlns:a16="http://schemas.microsoft.com/office/drawing/2014/main" id="{2C237A39-3A7F-4B90-B65E-B523A0C26D3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234710" y="8701520"/>
                  <a:ext cx="194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2">
              <p14:nvContentPartPr>
                <p14:cNvPr id="757" name="Ink 756">
                  <a:extLst>
                    <a:ext uri="{FF2B5EF4-FFF2-40B4-BE49-F238E27FC236}">
                      <a16:creationId xmlns:a16="http://schemas.microsoft.com/office/drawing/2014/main" id="{4D0E6233-DE85-4AB4-A612-F33CDB0A183E}"/>
                    </a:ext>
                  </a:extLst>
                </p14:cNvPr>
                <p14:cNvContentPartPr/>
                <p14:nvPr/>
              </p14:nvContentPartPr>
              <p14:xfrm>
                <a:off x="2223910" y="8813480"/>
                <a:ext cx="4680" cy="29880"/>
              </p14:xfrm>
            </p:contentPart>
          </mc:Choice>
          <mc:Fallback>
            <p:pic>
              <p:nvPicPr>
                <p:cNvPr id="757" name="Ink 756">
                  <a:extLst>
                    <a:ext uri="{FF2B5EF4-FFF2-40B4-BE49-F238E27FC236}">
                      <a16:creationId xmlns:a16="http://schemas.microsoft.com/office/drawing/2014/main" id="{4D0E6233-DE85-4AB4-A612-F33CDB0A183E}"/>
                    </a:ext>
                  </a:extLst>
                </p:cNvPr>
                <p:cNvPicPr/>
                <p:nvPr/>
              </p:nvPicPr>
              <p:blipFill>
                <a:blip r:embed="rId901"/>
                <a:stretch>
                  <a:fillRect/>
                </a:stretch>
              </p:blipFill>
              <p:spPr>
                <a:xfrm>
                  <a:off x="2215270" y="8804840"/>
                  <a:ext cx="223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3">
              <p14:nvContentPartPr>
                <p14:cNvPr id="759" name="Ink 758">
                  <a:extLst>
                    <a:ext uri="{FF2B5EF4-FFF2-40B4-BE49-F238E27FC236}">
                      <a16:creationId xmlns:a16="http://schemas.microsoft.com/office/drawing/2014/main" id="{3D4D9076-A433-4F76-90FB-60B44C1FEE50}"/>
                    </a:ext>
                  </a:extLst>
                </p14:cNvPr>
                <p14:cNvContentPartPr/>
                <p14:nvPr/>
              </p14:nvContentPartPr>
              <p14:xfrm>
                <a:off x="1146070" y="9196520"/>
                <a:ext cx="3240" cy="4680"/>
              </p14:xfrm>
            </p:contentPart>
          </mc:Choice>
          <mc:Fallback>
            <p:pic>
              <p:nvPicPr>
                <p:cNvPr id="759" name="Ink 758">
                  <a:extLst>
                    <a:ext uri="{FF2B5EF4-FFF2-40B4-BE49-F238E27FC236}">
                      <a16:creationId xmlns:a16="http://schemas.microsoft.com/office/drawing/2014/main" id="{3D4D9076-A433-4F76-90FB-60B44C1FEE50}"/>
                    </a:ext>
                  </a:extLst>
                </p:cNvPr>
                <p:cNvPicPr/>
                <p:nvPr/>
              </p:nvPicPr>
              <p:blipFill>
                <a:blip r:embed="rId1104"/>
                <a:stretch>
                  <a:fillRect/>
                </a:stretch>
              </p:blipFill>
              <p:spPr>
                <a:xfrm>
                  <a:off x="1137070" y="9187520"/>
                  <a:ext cx="20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5">
              <p14:nvContentPartPr>
                <p14:cNvPr id="760" name="Ink 759">
                  <a:extLst>
                    <a:ext uri="{FF2B5EF4-FFF2-40B4-BE49-F238E27FC236}">
                      <a16:creationId xmlns:a16="http://schemas.microsoft.com/office/drawing/2014/main" id="{08D72DB1-B792-42F3-9288-4F217D2F0BA7}"/>
                    </a:ext>
                  </a:extLst>
                </p14:cNvPr>
                <p14:cNvContentPartPr/>
                <p14:nvPr/>
              </p14:nvContentPartPr>
              <p14:xfrm>
                <a:off x="1142830" y="9200840"/>
                <a:ext cx="296280" cy="13680"/>
              </p14:xfrm>
            </p:contentPart>
          </mc:Choice>
          <mc:Fallback>
            <p:pic>
              <p:nvPicPr>
                <p:cNvPr id="760" name="Ink 759">
                  <a:extLst>
                    <a:ext uri="{FF2B5EF4-FFF2-40B4-BE49-F238E27FC236}">
                      <a16:creationId xmlns:a16="http://schemas.microsoft.com/office/drawing/2014/main" id="{08D72DB1-B792-42F3-9288-4F217D2F0BA7}"/>
                    </a:ext>
                  </a:extLst>
                </p:cNvPr>
                <p:cNvPicPr/>
                <p:nvPr/>
              </p:nvPicPr>
              <p:blipFill>
                <a:blip r:embed="rId1106"/>
                <a:stretch>
                  <a:fillRect/>
                </a:stretch>
              </p:blipFill>
              <p:spPr>
                <a:xfrm>
                  <a:off x="1134190" y="9192200"/>
                  <a:ext cx="3139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7">
              <p14:nvContentPartPr>
                <p14:cNvPr id="761" name="Ink 760">
                  <a:extLst>
                    <a:ext uri="{FF2B5EF4-FFF2-40B4-BE49-F238E27FC236}">
                      <a16:creationId xmlns:a16="http://schemas.microsoft.com/office/drawing/2014/main" id="{2D4E36E1-5950-4C8E-8A18-F8652DBF7A52}"/>
                    </a:ext>
                  </a:extLst>
                </p14:cNvPr>
                <p14:cNvContentPartPr/>
                <p14:nvPr/>
              </p14:nvContentPartPr>
              <p14:xfrm>
                <a:off x="1387630" y="9160160"/>
                <a:ext cx="67680" cy="105120"/>
              </p14:xfrm>
            </p:contentPart>
          </mc:Choice>
          <mc:Fallback>
            <p:pic>
              <p:nvPicPr>
                <p:cNvPr id="761" name="Ink 760">
                  <a:extLst>
                    <a:ext uri="{FF2B5EF4-FFF2-40B4-BE49-F238E27FC236}">
                      <a16:creationId xmlns:a16="http://schemas.microsoft.com/office/drawing/2014/main" id="{2D4E36E1-5950-4C8E-8A18-F8652DBF7A52}"/>
                    </a:ext>
                  </a:extLst>
                </p:cNvPr>
                <p:cNvPicPr/>
                <p:nvPr/>
              </p:nvPicPr>
              <p:blipFill>
                <a:blip r:embed="rId1108"/>
                <a:stretch>
                  <a:fillRect/>
                </a:stretch>
              </p:blipFill>
              <p:spPr>
                <a:xfrm>
                  <a:off x="1378630" y="9151160"/>
                  <a:ext cx="853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9">
              <p14:nvContentPartPr>
                <p14:cNvPr id="767" name="Ink 766">
                  <a:extLst>
                    <a:ext uri="{FF2B5EF4-FFF2-40B4-BE49-F238E27FC236}">
                      <a16:creationId xmlns:a16="http://schemas.microsoft.com/office/drawing/2014/main" id="{5A0C678B-F40A-463D-AC54-9A52B8424A77}"/>
                    </a:ext>
                  </a:extLst>
                </p14:cNvPr>
                <p14:cNvContentPartPr/>
                <p14:nvPr/>
              </p14:nvContentPartPr>
              <p14:xfrm>
                <a:off x="1619110" y="9101840"/>
                <a:ext cx="15480" cy="188280"/>
              </p14:xfrm>
            </p:contentPart>
          </mc:Choice>
          <mc:Fallback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5A0C678B-F40A-463D-AC54-9A52B8424A77}"/>
                    </a:ext>
                  </a:extLst>
                </p:cNvPr>
                <p:cNvPicPr/>
                <p:nvPr/>
              </p:nvPicPr>
              <p:blipFill>
                <a:blip r:embed="rId1110"/>
                <a:stretch>
                  <a:fillRect/>
                </a:stretch>
              </p:blipFill>
              <p:spPr>
                <a:xfrm>
                  <a:off x="1610110" y="9092840"/>
                  <a:ext cx="331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1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D1CE2F6A-F4D6-4E55-8AE1-9CCCB5ADF1A1}"/>
                    </a:ext>
                  </a:extLst>
                </p14:cNvPr>
                <p14:cNvContentPartPr/>
                <p14:nvPr/>
              </p14:nvContentPartPr>
              <p14:xfrm>
                <a:off x="1714150" y="9062600"/>
                <a:ext cx="10800" cy="234000"/>
              </p14:xfrm>
            </p:contentPart>
          </mc:Choice>
          <mc:Fallback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D1CE2F6A-F4D6-4E55-8AE1-9CCCB5ADF1A1}"/>
                    </a:ext>
                  </a:extLst>
                </p:cNvPr>
                <p:cNvPicPr/>
                <p:nvPr/>
              </p:nvPicPr>
              <p:blipFill>
                <a:blip r:embed="rId1112"/>
                <a:stretch>
                  <a:fillRect/>
                </a:stretch>
              </p:blipFill>
              <p:spPr>
                <a:xfrm>
                  <a:off x="1705510" y="9053960"/>
                  <a:ext cx="28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3">
              <p14:nvContentPartPr>
                <p14:cNvPr id="769" name="Ink 768">
                  <a:extLst>
                    <a:ext uri="{FF2B5EF4-FFF2-40B4-BE49-F238E27FC236}">
                      <a16:creationId xmlns:a16="http://schemas.microsoft.com/office/drawing/2014/main" id="{2B0E545A-7915-4D40-8663-7041B8FF8BCC}"/>
                    </a:ext>
                  </a:extLst>
                </p14:cNvPr>
                <p14:cNvContentPartPr/>
                <p14:nvPr/>
              </p14:nvContentPartPr>
              <p14:xfrm>
                <a:off x="1637470" y="9186440"/>
                <a:ext cx="188280" cy="88200"/>
              </p14:xfrm>
            </p:contentPart>
          </mc:Choice>
          <mc:Fallback>
            <p:pic>
              <p:nvPicPr>
                <p:cNvPr id="769" name="Ink 768">
                  <a:extLst>
                    <a:ext uri="{FF2B5EF4-FFF2-40B4-BE49-F238E27FC236}">
                      <a16:creationId xmlns:a16="http://schemas.microsoft.com/office/drawing/2014/main" id="{2B0E545A-7915-4D40-8663-7041B8FF8BCC}"/>
                    </a:ext>
                  </a:extLst>
                </p:cNvPr>
                <p:cNvPicPr/>
                <p:nvPr/>
              </p:nvPicPr>
              <p:blipFill>
                <a:blip r:embed="rId1114"/>
                <a:stretch>
                  <a:fillRect/>
                </a:stretch>
              </p:blipFill>
              <p:spPr>
                <a:xfrm>
                  <a:off x="1628470" y="9177800"/>
                  <a:ext cx="205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5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A2FB656A-115E-49DB-A726-8E4566994D3C}"/>
                    </a:ext>
                  </a:extLst>
                </p14:cNvPr>
                <p14:cNvContentPartPr/>
                <p14:nvPr/>
              </p14:nvContentPartPr>
              <p14:xfrm>
                <a:off x="1846630" y="9156560"/>
                <a:ext cx="160200" cy="118440"/>
              </p14:xfrm>
            </p:contentPart>
          </mc:Choice>
          <mc:Fallback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A2FB656A-115E-49DB-A726-8E4566994D3C}"/>
                    </a:ext>
                  </a:extLst>
                </p:cNvPr>
                <p:cNvPicPr/>
                <p:nvPr/>
              </p:nvPicPr>
              <p:blipFill>
                <a:blip r:embed="rId1116"/>
                <a:stretch>
                  <a:fillRect/>
                </a:stretch>
              </p:blipFill>
              <p:spPr>
                <a:xfrm>
                  <a:off x="1837990" y="9147560"/>
                  <a:ext cx="177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7">
              <p14:nvContentPartPr>
                <p14:cNvPr id="771" name="Ink 770">
                  <a:extLst>
                    <a:ext uri="{FF2B5EF4-FFF2-40B4-BE49-F238E27FC236}">
                      <a16:creationId xmlns:a16="http://schemas.microsoft.com/office/drawing/2014/main" id="{D971DEFC-47DB-48FE-BF74-EB897812952E}"/>
                    </a:ext>
                  </a:extLst>
                </p14:cNvPr>
                <p14:cNvContentPartPr/>
                <p14:nvPr/>
              </p14:nvContentPartPr>
              <p14:xfrm>
                <a:off x="2240470" y="9045320"/>
                <a:ext cx="45720" cy="186840"/>
              </p14:xfrm>
            </p:contentPart>
          </mc:Choice>
          <mc:Fallback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D971DEFC-47DB-48FE-BF74-EB897812952E}"/>
                    </a:ext>
                  </a:extLst>
                </p:cNvPr>
                <p:cNvPicPr/>
                <p:nvPr/>
              </p:nvPicPr>
              <p:blipFill>
                <a:blip r:embed="rId1118"/>
                <a:stretch>
                  <a:fillRect/>
                </a:stretch>
              </p:blipFill>
              <p:spPr>
                <a:xfrm>
                  <a:off x="2231470" y="9036320"/>
                  <a:ext cx="63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9">
              <p14:nvContentPartPr>
                <p14:cNvPr id="772" name="Ink 771">
                  <a:extLst>
                    <a:ext uri="{FF2B5EF4-FFF2-40B4-BE49-F238E27FC236}">
                      <a16:creationId xmlns:a16="http://schemas.microsoft.com/office/drawing/2014/main" id="{E495B26F-1972-49ED-94D1-DBDD281CBBD0}"/>
                    </a:ext>
                  </a:extLst>
                </p14:cNvPr>
                <p14:cNvContentPartPr/>
                <p14:nvPr/>
              </p14:nvContentPartPr>
              <p14:xfrm>
                <a:off x="2186830" y="9126680"/>
                <a:ext cx="186840" cy="83520"/>
              </p14:xfrm>
            </p:contentPart>
          </mc:Choice>
          <mc:Fallback>
            <p:pic>
              <p:nvPicPr>
                <p:cNvPr id="772" name="Ink 771">
                  <a:extLst>
                    <a:ext uri="{FF2B5EF4-FFF2-40B4-BE49-F238E27FC236}">
                      <a16:creationId xmlns:a16="http://schemas.microsoft.com/office/drawing/2014/main" id="{E495B26F-1972-49ED-94D1-DBDD281CBBD0}"/>
                    </a:ext>
                  </a:extLst>
                </p:cNvPr>
                <p:cNvPicPr/>
                <p:nvPr/>
              </p:nvPicPr>
              <p:blipFill>
                <a:blip r:embed="rId1120"/>
                <a:stretch>
                  <a:fillRect/>
                </a:stretch>
              </p:blipFill>
              <p:spPr>
                <a:xfrm>
                  <a:off x="2177830" y="9118040"/>
                  <a:ext cx="2044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1">
              <p14:nvContentPartPr>
                <p14:cNvPr id="773" name="Ink 772">
                  <a:extLst>
                    <a:ext uri="{FF2B5EF4-FFF2-40B4-BE49-F238E27FC236}">
                      <a16:creationId xmlns:a16="http://schemas.microsoft.com/office/drawing/2014/main" id="{B9C7420E-5191-4E91-8831-F395FC7892EB}"/>
                    </a:ext>
                  </a:extLst>
                </p14:cNvPr>
                <p14:cNvContentPartPr/>
                <p14:nvPr/>
              </p14:nvContentPartPr>
              <p14:xfrm>
                <a:off x="2516590" y="9099320"/>
                <a:ext cx="318600" cy="306000"/>
              </p14:xfrm>
            </p:contentPart>
          </mc:Choice>
          <mc:Fallback>
            <p:pic>
              <p:nvPicPr>
                <p:cNvPr id="773" name="Ink 772">
                  <a:extLst>
                    <a:ext uri="{FF2B5EF4-FFF2-40B4-BE49-F238E27FC236}">
                      <a16:creationId xmlns:a16="http://schemas.microsoft.com/office/drawing/2014/main" id="{B9C7420E-5191-4E91-8831-F395FC7892EB}"/>
                    </a:ext>
                  </a:extLst>
                </p:cNvPr>
                <p:cNvPicPr/>
                <p:nvPr/>
              </p:nvPicPr>
              <p:blipFill>
                <a:blip r:embed="rId1122"/>
                <a:stretch>
                  <a:fillRect/>
                </a:stretch>
              </p:blipFill>
              <p:spPr>
                <a:xfrm>
                  <a:off x="2507950" y="9090680"/>
                  <a:ext cx="3362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3">
              <p14:nvContentPartPr>
                <p14:cNvPr id="774" name="Ink 773">
                  <a:extLst>
                    <a:ext uri="{FF2B5EF4-FFF2-40B4-BE49-F238E27FC236}">
                      <a16:creationId xmlns:a16="http://schemas.microsoft.com/office/drawing/2014/main" id="{AABABA68-BAE2-437C-8C33-45A2044710BC}"/>
                    </a:ext>
                  </a:extLst>
                </p14:cNvPr>
                <p14:cNvContentPartPr/>
                <p14:nvPr/>
              </p14:nvContentPartPr>
              <p14:xfrm>
                <a:off x="2859670" y="8966840"/>
                <a:ext cx="21240" cy="225720"/>
              </p14:xfrm>
            </p:contentPart>
          </mc:Choice>
          <mc:Fallback>
            <p:pic>
              <p:nvPicPr>
                <p:cNvPr id="774" name="Ink 773">
                  <a:extLst>
                    <a:ext uri="{FF2B5EF4-FFF2-40B4-BE49-F238E27FC236}">
                      <a16:creationId xmlns:a16="http://schemas.microsoft.com/office/drawing/2014/main" id="{AABABA68-BAE2-437C-8C33-45A2044710BC}"/>
                    </a:ext>
                  </a:extLst>
                </p:cNvPr>
                <p:cNvPicPr/>
                <p:nvPr/>
              </p:nvPicPr>
              <p:blipFill>
                <a:blip r:embed="rId1124"/>
                <a:stretch>
                  <a:fillRect/>
                </a:stretch>
              </p:blipFill>
              <p:spPr>
                <a:xfrm>
                  <a:off x="2850670" y="8958200"/>
                  <a:ext cx="388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5">
              <p14:nvContentPartPr>
                <p14:cNvPr id="775" name="Ink 774">
                  <a:extLst>
                    <a:ext uri="{FF2B5EF4-FFF2-40B4-BE49-F238E27FC236}">
                      <a16:creationId xmlns:a16="http://schemas.microsoft.com/office/drawing/2014/main" id="{9C6AA28A-B0FE-4EC7-92A7-F7FB855B19D4}"/>
                    </a:ext>
                  </a:extLst>
                </p14:cNvPr>
                <p14:cNvContentPartPr/>
                <p14:nvPr/>
              </p14:nvContentPartPr>
              <p14:xfrm>
                <a:off x="2786230" y="9066560"/>
                <a:ext cx="134640" cy="72720"/>
              </p14:xfrm>
            </p:contentPart>
          </mc:Choice>
          <mc:Fallback>
            <p:pic>
              <p:nvPicPr>
                <p:cNvPr id="775" name="Ink 774">
                  <a:extLst>
                    <a:ext uri="{FF2B5EF4-FFF2-40B4-BE49-F238E27FC236}">
                      <a16:creationId xmlns:a16="http://schemas.microsoft.com/office/drawing/2014/main" id="{9C6AA28A-B0FE-4EC7-92A7-F7FB855B19D4}"/>
                    </a:ext>
                  </a:extLst>
                </p:cNvPr>
                <p:cNvPicPr/>
                <p:nvPr/>
              </p:nvPicPr>
              <p:blipFill>
                <a:blip r:embed="rId1126"/>
                <a:stretch>
                  <a:fillRect/>
                </a:stretch>
              </p:blipFill>
              <p:spPr>
                <a:xfrm>
                  <a:off x="2777230" y="9057920"/>
                  <a:ext cx="1522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7">
              <p14:nvContentPartPr>
                <p14:cNvPr id="776" name="Ink 775">
                  <a:extLst>
                    <a:ext uri="{FF2B5EF4-FFF2-40B4-BE49-F238E27FC236}">
                      <a16:creationId xmlns:a16="http://schemas.microsoft.com/office/drawing/2014/main" id="{E3E8DC94-E875-41C4-9205-BF0C6E3CD953}"/>
                    </a:ext>
                  </a:extLst>
                </p14:cNvPr>
                <p14:cNvContentPartPr/>
                <p14:nvPr/>
              </p14:nvContentPartPr>
              <p14:xfrm>
                <a:off x="3147670" y="8940920"/>
                <a:ext cx="139320" cy="236880"/>
              </p14:xfrm>
            </p:contentPart>
          </mc:Choice>
          <mc:Fallback>
            <p:pic>
              <p:nvPicPr>
                <p:cNvPr id="776" name="Ink 775">
                  <a:extLst>
                    <a:ext uri="{FF2B5EF4-FFF2-40B4-BE49-F238E27FC236}">
                      <a16:creationId xmlns:a16="http://schemas.microsoft.com/office/drawing/2014/main" id="{E3E8DC94-E875-41C4-9205-BF0C6E3CD953}"/>
                    </a:ext>
                  </a:extLst>
                </p:cNvPr>
                <p:cNvPicPr/>
                <p:nvPr/>
              </p:nvPicPr>
              <p:blipFill>
                <a:blip r:embed="rId1128"/>
                <a:stretch>
                  <a:fillRect/>
                </a:stretch>
              </p:blipFill>
              <p:spPr>
                <a:xfrm>
                  <a:off x="3138670" y="8931920"/>
                  <a:ext cx="1569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9">
              <p14:nvContentPartPr>
                <p14:cNvPr id="777" name="Ink 776">
                  <a:extLst>
                    <a:ext uri="{FF2B5EF4-FFF2-40B4-BE49-F238E27FC236}">
                      <a16:creationId xmlns:a16="http://schemas.microsoft.com/office/drawing/2014/main" id="{C6510B07-46C0-473B-804A-06DF68251FFF}"/>
                    </a:ext>
                  </a:extLst>
                </p14:cNvPr>
                <p14:cNvContentPartPr/>
                <p14:nvPr/>
              </p14:nvContentPartPr>
              <p14:xfrm>
                <a:off x="3310390" y="9059000"/>
                <a:ext cx="318600" cy="233280"/>
              </p14:xfrm>
            </p:contentPart>
          </mc:Choice>
          <mc:Fallback>
            <p:pic>
              <p:nvPicPr>
                <p:cNvPr id="777" name="Ink 776">
                  <a:extLst>
                    <a:ext uri="{FF2B5EF4-FFF2-40B4-BE49-F238E27FC236}">
                      <a16:creationId xmlns:a16="http://schemas.microsoft.com/office/drawing/2014/main" id="{C6510B07-46C0-473B-804A-06DF68251FFF}"/>
                    </a:ext>
                  </a:extLst>
                </p:cNvPr>
                <p:cNvPicPr/>
                <p:nvPr/>
              </p:nvPicPr>
              <p:blipFill>
                <a:blip r:embed="rId1130"/>
                <a:stretch>
                  <a:fillRect/>
                </a:stretch>
              </p:blipFill>
              <p:spPr>
                <a:xfrm>
                  <a:off x="3301750" y="9050360"/>
                  <a:ext cx="3362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1">
              <p14:nvContentPartPr>
                <p14:cNvPr id="778" name="Ink 777">
                  <a:extLst>
                    <a:ext uri="{FF2B5EF4-FFF2-40B4-BE49-F238E27FC236}">
                      <a16:creationId xmlns:a16="http://schemas.microsoft.com/office/drawing/2014/main" id="{791EB9CF-1247-410E-8555-B0B3C901A584}"/>
                    </a:ext>
                  </a:extLst>
                </p14:cNvPr>
                <p14:cNvContentPartPr/>
                <p14:nvPr/>
              </p14:nvContentPartPr>
              <p14:xfrm>
                <a:off x="3684790" y="8834720"/>
                <a:ext cx="136440" cy="290160"/>
              </p14:xfrm>
            </p:contentPart>
          </mc:Choice>
          <mc:Fallback>
            <p:pic>
              <p:nvPicPr>
                <p:cNvPr id="778" name="Ink 777">
                  <a:extLst>
                    <a:ext uri="{FF2B5EF4-FFF2-40B4-BE49-F238E27FC236}">
                      <a16:creationId xmlns:a16="http://schemas.microsoft.com/office/drawing/2014/main" id="{791EB9CF-1247-410E-8555-B0B3C901A584}"/>
                    </a:ext>
                  </a:extLst>
                </p:cNvPr>
                <p:cNvPicPr/>
                <p:nvPr/>
              </p:nvPicPr>
              <p:blipFill>
                <a:blip r:embed="rId1132"/>
                <a:stretch>
                  <a:fillRect/>
                </a:stretch>
              </p:blipFill>
              <p:spPr>
                <a:xfrm>
                  <a:off x="3676150" y="8825720"/>
                  <a:ext cx="1540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3">
              <p14:nvContentPartPr>
                <p14:cNvPr id="779" name="Ink 778">
                  <a:extLst>
                    <a:ext uri="{FF2B5EF4-FFF2-40B4-BE49-F238E27FC236}">
                      <a16:creationId xmlns:a16="http://schemas.microsoft.com/office/drawing/2014/main" id="{56585C2A-3A88-4CF9-883D-F32313B61D15}"/>
                    </a:ext>
                  </a:extLst>
                </p14:cNvPr>
                <p14:cNvContentPartPr/>
                <p14:nvPr/>
              </p14:nvContentPartPr>
              <p14:xfrm>
                <a:off x="3887110" y="8994560"/>
                <a:ext cx="61200" cy="74160"/>
              </p14:xfrm>
            </p:contentPart>
          </mc:Choice>
          <mc:Fallback>
            <p:pic>
              <p:nvPicPr>
                <p:cNvPr id="779" name="Ink 778">
                  <a:extLst>
                    <a:ext uri="{FF2B5EF4-FFF2-40B4-BE49-F238E27FC236}">
                      <a16:creationId xmlns:a16="http://schemas.microsoft.com/office/drawing/2014/main" id="{56585C2A-3A88-4CF9-883D-F32313B61D15}"/>
                    </a:ext>
                  </a:extLst>
                </p:cNvPr>
                <p:cNvPicPr/>
                <p:nvPr/>
              </p:nvPicPr>
              <p:blipFill>
                <a:blip r:embed="rId1134"/>
                <a:stretch>
                  <a:fillRect/>
                </a:stretch>
              </p:blipFill>
              <p:spPr>
                <a:xfrm>
                  <a:off x="3878470" y="8985920"/>
                  <a:ext cx="78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5">
              <p14:nvContentPartPr>
                <p14:cNvPr id="780" name="Ink 779">
                  <a:extLst>
                    <a:ext uri="{FF2B5EF4-FFF2-40B4-BE49-F238E27FC236}">
                      <a16:creationId xmlns:a16="http://schemas.microsoft.com/office/drawing/2014/main" id="{C70E3688-D246-43CD-B1C1-433ADBC1D8D1}"/>
                    </a:ext>
                  </a:extLst>
                </p14:cNvPr>
                <p14:cNvContentPartPr/>
                <p14:nvPr/>
              </p14:nvContentPartPr>
              <p14:xfrm>
                <a:off x="3943990" y="9016160"/>
                <a:ext cx="210960" cy="83520"/>
              </p14:xfrm>
            </p:contentPart>
          </mc:Choice>
          <mc:Fallback>
            <p:pic>
              <p:nvPicPr>
                <p:cNvPr id="780" name="Ink 779">
                  <a:extLst>
                    <a:ext uri="{FF2B5EF4-FFF2-40B4-BE49-F238E27FC236}">
                      <a16:creationId xmlns:a16="http://schemas.microsoft.com/office/drawing/2014/main" id="{C70E3688-D246-43CD-B1C1-433ADBC1D8D1}"/>
                    </a:ext>
                  </a:extLst>
                </p:cNvPr>
                <p:cNvPicPr/>
                <p:nvPr/>
              </p:nvPicPr>
              <p:blipFill>
                <a:blip r:embed="rId1136"/>
                <a:stretch>
                  <a:fillRect/>
                </a:stretch>
              </p:blipFill>
              <p:spPr>
                <a:xfrm>
                  <a:off x="3934990" y="9007520"/>
                  <a:ext cx="2286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7">
              <p14:nvContentPartPr>
                <p14:cNvPr id="781" name="Ink 780">
                  <a:extLst>
                    <a:ext uri="{FF2B5EF4-FFF2-40B4-BE49-F238E27FC236}">
                      <a16:creationId xmlns:a16="http://schemas.microsoft.com/office/drawing/2014/main" id="{1D1D20D5-9CF5-4E7A-B808-6DFA4C6F5A6D}"/>
                    </a:ext>
                  </a:extLst>
                </p14:cNvPr>
                <p14:cNvContentPartPr/>
                <p14:nvPr/>
              </p14:nvContentPartPr>
              <p14:xfrm>
                <a:off x="4191310" y="8894120"/>
                <a:ext cx="428040" cy="196560"/>
              </p14:xfrm>
            </p:contentPart>
          </mc:Choice>
          <mc:Fallback>
            <p:pic>
              <p:nvPicPr>
                <p:cNvPr id="781" name="Ink 780">
                  <a:extLst>
                    <a:ext uri="{FF2B5EF4-FFF2-40B4-BE49-F238E27FC236}">
                      <a16:creationId xmlns:a16="http://schemas.microsoft.com/office/drawing/2014/main" id="{1D1D20D5-9CF5-4E7A-B808-6DFA4C6F5A6D}"/>
                    </a:ext>
                  </a:extLst>
                </p:cNvPr>
                <p:cNvPicPr/>
                <p:nvPr/>
              </p:nvPicPr>
              <p:blipFill>
                <a:blip r:embed="rId1138"/>
                <a:stretch>
                  <a:fillRect/>
                </a:stretch>
              </p:blipFill>
              <p:spPr>
                <a:xfrm>
                  <a:off x="4182310" y="8885480"/>
                  <a:ext cx="4456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9">
              <p14:nvContentPartPr>
                <p14:cNvPr id="782" name="Ink 781">
                  <a:extLst>
                    <a:ext uri="{FF2B5EF4-FFF2-40B4-BE49-F238E27FC236}">
                      <a16:creationId xmlns:a16="http://schemas.microsoft.com/office/drawing/2014/main" id="{DE7B0258-A56A-4302-9161-11195CF17A8A}"/>
                    </a:ext>
                  </a:extLst>
                </p14:cNvPr>
                <p14:cNvContentPartPr/>
                <p14:nvPr/>
              </p14:nvContentPartPr>
              <p14:xfrm>
                <a:off x="4347190" y="8811680"/>
                <a:ext cx="7920" cy="6120"/>
              </p14:xfrm>
            </p:contentPart>
          </mc:Choice>
          <mc:Fallback>
            <p:pic>
              <p:nvPicPr>
                <p:cNvPr id="782" name="Ink 781">
                  <a:extLst>
                    <a:ext uri="{FF2B5EF4-FFF2-40B4-BE49-F238E27FC236}">
                      <a16:creationId xmlns:a16="http://schemas.microsoft.com/office/drawing/2014/main" id="{DE7B0258-A56A-4302-9161-11195CF17A8A}"/>
                    </a:ext>
                  </a:extLst>
                </p:cNvPr>
                <p:cNvPicPr/>
                <p:nvPr/>
              </p:nvPicPr>
              <p:blipFill>
                <a:blip r:embed="rId1140"/>
                <a:stretch>
                  <a:fillRect/>
                </a:stretch>
              </p:blipFill>
              <p:spPr>
                <a:xfrm>
                  <a:off x="4338190" y="8802680"/>
                  <a:ext cx="255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1">
              <p14:nvContentPartPr>
                <p14:cNvPr id="783" name="Ink 782">
                  <a:extLst>
                    <a:ext uri="{FF2B5EF4-FFF2-40B4-BE49-F238E27FC236}">
                      <a16:creationId xmlns:a16="http://schemas.microsoft.com/office/drawing/2014/main" id="{8AFECDF6-D696-49ED-9DB2-03D9D14AFAD5}"/>
                    </a:ext>
                  </a:extLst>
                </p14:cNvPr>
                <p14:cNvContentPartPr/>
                <p14:nvPr/>
              </p14:nvContentPartPr>
              <p14:xfrm>
                <a:off x="4841830" y="8944160"/>
                <a:ext cx="96120" cy="98640"/>
              </p14:xfrm>
            </p:contentPart>
          </mc:Choice>
          <mc:Fallback>
            <p:pic>
              <p:nvPicPr>
                <p:cNvPr id="783" name="Ink 782">
                  <a:extLst>
                    <a:ext uri="{FF2B5EF4-FFF2-40B4-BE49-F238E27FC236}">
                      <a16:creationId xmlns:a16="http://schemas.microsoft.com/office/drawing/2014/main" id="{8AFECDF6-D696-49ED-9DB2-03D9D14AFAD5}"/>
                    </a:ext>
                  </a:extLst>
                </p:cNvPr>
                <p:cNvPicPr/>
                <p:nvPr/>
              </p:nvPicPr>
              <p:blipFill>
                <a:blip r:embed="rId1142"/>
                <a:stretch>
                  <a:fillRect/>
                </a:stretch>
              </p:blipFill>
              <p:spPr>
                <a:xfrm>
                  <a:off x="4833190" y="8935160"/>
                  <a:ext cx="1137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3">
              <p14:nvContentPartPr>
                <p14:cNvPr id="784" name="Ink 783">
                  <a:extLst>
                    <a:ext uri="{FF2B5EF4-FFF2-40B4-BE49-F238E27FC236}">
                      <a16:creationId xmlns:a16="http://schemas.microsoft.com/office/drawing/2014/main" id="{5C4BF484-00F5-404D-882B-56EE7F2270FF}"/>
                    </a:ext>
                  </a:extLst>
                </p14:cNvPr>
                <p14:cNvContentPartPr/>
                <p14:nvPr/>
              </p14:nvContentPartPr>
              <p14:xfrm>
                <a:off x="4977910" y="8776040"/>
                <a:ext cx="245160" cy="268200"/>
              </p14:xfrm>
            </p:contentPart>
          </mc:Choice>
          <mc:Fallback>
            <p:pic>
              <p:nvPicPr>
                <p:cNvPr id="784" name="Ink 783">
                  <a:extLst>
                    <a:ext uri="{FF2B5EF4-FFF2-40B4-BE49-F238E27FC236}">
                      <a16:creationId xmlns:a16="http://schemas.microsoft.com/office/drawing/2014/main" id="{5C4BF484-00F5-404D-882B-56EE7F2270FF}"/>
                    </a:ext>
                  </a:extLst>
                </p:cNvPr>
                <p:cNvPicPr/>
                <p:nvPr/>
              </p:nvPicPr>
              <p:blipFill>
                <a:blip r:embed="rId1144"/>
                <a:stretch>
                  <a:fillRect/>
                </a:stretch>
              </p:blipFill>
              <p:spPr>
                <a:xfrm>
                  <a:off x="4969270" y="8767040"/>
                  <a:ext cx="2628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5">
              <p14:nvContentPartPr>
                <p14:cNvPr id="785" name="Ink 784">
                  <a:extLst>
                    <a:ext uri="{FF2B5EF4-FFF2-40B4-BE49-F238E27FC236}">
                      <a16:creationId xmlns:a16="http://schemas.microsoft.com/office/drawing/2014/main" id="{3C789A7D-ED99-4CC4-BC5B-1F3C53240F33}"/>
                    </a:ext>
                  </a:extLst>
                </p14:cNvPr>
                <p14:cNvContentPartPr/>
                <p14:nvPr/>
              </p14:nvContentPartPr>
              <p14:xfrm>
                <a:off x="5086270" y="8907080"/>
                <a:ext cx="222120" cy="54720"/>
              </p14:xfrm>
            </p:contentPart>
          </mc:Choice>
          <mc:Fallback>
            <p:pic>
              <p:nvPicPr>
                <p:cNvPr id="785" name="Ink 784">
                  <a:extLst>
                    <a:ext uri="{FF2B5EF4-FFF2-40B4-BE49-F238E27FC236}">
                      <a16:creationId xmlns:a16="http://schemas.microsoft.com/office/drawing/2014/main" id="{3C789A7D-ED99-4CC4-BC5B-1F3C53240F33}"/>
                    </a:ext>
                  </a:extLst>
                </p:cNvPr>
                <p:cNvPicPr/>
                <p:nvPr/>
              </p:nvPicPr>
              <p:blipFill>
                <a:blip r:embed="rId1146"/>
                <a:stretch>
                  <a:fillRect/>
                </a:stretch>
              </p:blipFill>
              <p:spPr>
                <a:xfrm>
                  <a:off x="5077630" y="8898440"/>
                  <a:ext cx="2397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7">
              <p14:nvContentPartPr>
                <p14:cNvPr id="786" name="Ink 785">
                  <a:extLst>
                    <a:ext uri="{FF2B5EF4-FFF2-40B4-BE49-F238E27FC236}">
                      <a16:creationId xmlns:a16="http://schemas.microsoft.com/office/drawing/2014/main" id="{536EB311-6754-497A-B670-2BC8F23596BF}"/>
                    </a:ext>
                  </a:extLst>
                </p14:cNvPr>
                <p14:cNvContentPartPr/>
                <p14:nvPr/>
              </p14:nvContentPartPr>
              <p14:xfrm>
                <a:off x="5629870" y="8922920"/>
                <a:ext cx="87120" cy="90720"/>
              </p14:xfrm>
            </p:contentPart>
          </mc:Choice>
          <mc:Fallback>
            <p:pic>
              <p:nvPicPr>
                <p:cNvPr id="786" name="Ink 785">
                  <a:extLst>
                    <a:ext uri="{FF2B5EF4-FFF2-40B4-BE49-F238E27FC236}">
                      <a16:creationId xmlns:a16="http://schemas.microsoft.com/office/drawing/2014/main" id="{536EB311-6754-497A-B670-2BC8F23596BF}"/>
                    </a:ext>
                  </a:extLst>
                </p:cNvPr>
                <p:cNvPicPr/>
                <p:nvPr/>
              </p:nvPicPr>
              <p:blipFill>
                <a:blip r:embed="rId1148"/>
                <a:stretch>
                  <a:fillRect/>
                </a:stretch>
              </p:blipFill>
              <p:spPr>
                <a:xfrm>
                  <a:off x="5621230" y="8913920"/>
                  <a:ext cx="104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9">
              <p14:nvContentPartPr>
                <p14:cNvPr id="787" name="Ink 786">
                  <a:extLst>
                    <a:ext uri="{FF2B5EF4-FFF2-40B4-BE49-F238E27FC236}">
                      <a16:creationId xmlns:a16="http://schemas.microsoft.com/office/drawing/2014/main" id="{8536C9A0-F5B5-47F8-8F64-6D371C81774E}"/>
                    </a:ext>
                  </a:extLst>
                </p14:cNvPr>
                <p14:cNvContentPartPr/>
                <p14:nvPr/>
              </p14:nvContentPartPr>
              <p14:xfrm>
                <a:off x="5698630" y="8722040"/>
                <a:ext cx="158040" cy="319320"/>
              </p14:xfrm>
            </p:contentPart>
          </mc:Choice>
          <mc:Fallback>
            <p:pic>
              <p:nvPicPr>
                <p:cNvPr id="787" name="Ink 786">
                  <a:extLst>
                    <a:ext uri="{FF2B5EF4-FFF2-40B4-BE49-F238E27FC236}">
                      <a16:creationId xmlns:a16="http://schemas.microsoft.com/office/drawing/2014/main" id="{8536C9A0-F5B5-47F8-8F64-6D371C81774E}"/>
                    </a:ext>
                  </a:extLst>
                </p:cNvPr>
                <p:cNvPicPr/>
                <p:nvPr/>
              </p:nvPicPr>
              <p:blipFill>
                <a:blip r:embed="rId1150"/>
                <a:stretch>
                  <a:fillRect/>
                </a:stretch>
              </p:blipFill>
              <p:spPr>
                <a:xfrm>
                  <a:off x="5689990" y="8713400"/>
                  <a:ext cx="1756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1">
              <p14:nvContentPartPr>
                <p14:cNvPr id="788" name="Ink 787">
                  <a:extLst>
                    <a:ext uri="{FF2B5EF4-FFF2-40B4-BE49-F238E27FC236}">
                      <a16:creationId xmlns:a16="http://schemas.microsoft.com/office/drawing/2014/main" id="{E36FE812-92EE-4675-9AD6-654BD8AD9E38}"/>
                    </a:ext>
                  </a:extLst>
                </p14:cNvPr>
                <p14:cNvContentPartPr/>
                <p14:nvPr/>
              </p14:nvContentPartPr>
              <p14:xfrm>
                <a:off x="6183910" y="8910320"/>
                <a:ext cx="27720" cy="90720"/>
              </p14:xfrm>
            </p:contentPart>
          </mc:Choice>
          <mc:Fallback>
            <p:pic>
              <p:nvPicPr>
                <p:cNvPr id="788" name="Ink 787">
                  <a:extLst>
                    <a:ext uri="{FF2B5EF4-FFF2-40B4-BE49-F238E27FC236}">
                      <a16:creationId xmlns:a16="http://schemas.microsoft.com/office/drawing/2014/main" id="{E36FE812-92EE-4675-9AD6-654BD8AD9E38}"/>
                    </a:ext>
                  </a:extLst>
                </p:cNvPr>
                <p:cNvPicPr/>
                <p:nvPr/>
              </p:nvPicPr>
              <p:blipFill>
                <a:blip r:embed="rId1152"/>
                <a:stretch>
                  <a:fillRect/>
                </a:stretch>
              </p:blipFill>
              <p:spPr>
                <a:xfrm>
                  <a:off x="6174910" y="8901320"/>
                  <a:ext cx="45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3">
              <p14:nvContentPartPr>
                <p14:cNvPr id="789" name="Ink 788">
                  <a:extLst>
                    <a:ext uri="{FF2B5EF4-FFF2-40B4-BE49-F238E27FC236}">
                      <a16:creationId xmlns:a16="http://schemas.microsoft.com/office/drawing/2014/main" id="{11B8A74A-F09B-4C64-B93C-4C2A70CD04C5}"/>
                    </a:ext>
                  </a:extLst>
                </p14:cNvPr>
                <p14:cNvContentPartPr/>
                <p14:nvPr/>
              </p14:nvContentPartPr>
              <p14:xfrm>
                <a:off x="6202270" y="8691080"/>
                <a:ext cx="36720" cy="83880"/>
              </p14:xfrm>
            </p:contentPart>
          </mc:Choice>
          <mc:Fallback>
            <p:pic>
              <p:nvPicPr>
                <p:cNvPr id="789" name="Ink 788">
                  <a:extLst>
                    <a:ext uri="{FF2B5EF4-FFF2-40B4-BE49-F238E27FC236}">
                      <a16:creationId xmlns:a16="http://schemas.microsoft.com/office/drawing/2014/main" id="{11B8A74A-F09B-4C64-B93C-4C2A70CD04C5}"/>
                    </a:ext>
                  </a:extLst>
                </p:cNvPr>
                <p:cNvPicPr/>
                <p:nvPr/>
              </p:nvPicPr>
              <p:blipFill>
                <a:blip r:embed="rId1154"/>
                <a:stretch>
                  <a:fillRect/>
                </a:stretch>
              </p:blipFill>
              <p:spPr>
                <a:xfrm>
                  <a:off x="6193630" y="8682440"/>
                  <a:ext cx="543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5">
              <p14:nvContentPartPr>
                <p14:cNvPr id="790" name="Ink 789">
                  <a:extLst>
                    <a:ext uri="{FF2B5EF4-FFF2-40B4-BE49-F238E27FC236}">
                      <a16:creationId xmlns:a16="http://schemas.microsoft.com/office/drawing/2014/main" id="{B86F1B52-2369-4B59-BEDD-8CDEA5EBECFB}"/>
                    </a:ext>
                  </a:extLst>
                </p14:cNvPr>
                <p14:cNvContentPartPr/>
                <p14:nvPr/>
              </p14:nvContentPartPr>
              <p14:xfrm>
                <a:off x="6252670" y="8712320"/>
                <a:ext cx="100800" cy="265680"/>
              </p14:xfrm>
            </p:contentPart>
          </mc:Choice>
          <mc:Fallback>
            <p:pic>
              <p:nvPicPr>
                <p:cNvPr id="790" name="Ink 789">
                  <a:extLst>
                    <a:ext uri="{FF2B5EF4-FFF2-40B4-BE49-F238E27FC236}">
                      <a16:creationId xmlns:a16="http://schemas.microsoft.com/office/drawing/2014/main" id="{B86F1B52-2369-4B59-BEDD-8CDEA5EBECFB}"/>
                    </a:ext>
                  </a:extLst>
                </p:cNvPr>
                <p:cNvPicPr/>
                <p:nvPr/>
              </p:nvPicPr>
              <p:blipFill>
                <a:blip r:embed="rId1156"/>
                <a:stretch>
                  <a:fillRect/>
                </a:stretch>
              </p:blipFill>
              <p:spPr>
                <a:xfrm>
                  <a:off x="6243670" y="8703680"/>
                  <a:ext cx="1184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7">
              <p14:nvContentPartPr>
                <p14:cNvPr id="814" name="Ink 813">
                  <a:extLst>
                    <a:ext uri="{FF2B5EF4-FFF2-40B4-BE49-F238E27FC236}">
                      <a16:creationId xmlns:a16="http://schemas.microsoft.com/office/drawing/2014/main" id="{099C9F67-4BDD-4D0B-BADD-D794BA57D9D8}"/>
                    </a:ext>
                  </a:extLst>
                </p14:cNvPr>
                <p14:cNvContentPartPr/>
                <p14:nvPr/>
              </p14:nvContentPartPr>
              <p14:xfrm>
                <a:off x="4157830" y="9479840"/>
                <a:ext cx="49680" cy="87480"/>
              </p14:xfrm>
            </p:contentPart>
          </mc:Choice>
          <mc:Fallback>
            <p:pic>
              <p:nvPicPr>
                <p:cNvPr id="814" name="Ink 813">
                  <a:extLst>
                    <a:ext uri="{FF2B5EF4-FFF2-40B4-BE49-F238E27FC236}">
                      <a16:creationId xmlns:a16="http://schemas.microsoft.com/office/drawing/2014/main" id="{099C9F67-4BDD-4D0B-BADD-D794BA57D9D8}"/>
                    </a:ext>
                  </a:extLst>
                </p:cNvPr>
                <p:cNvPicPr/>
                <p:nvPr/>
              </p:nvPicPr>
              <p:blipFill>
                <a:blip r:embed="rId1158"/>
                <a:stretch>
                  <a:fillRect/>
                </a:stretch>
              </p:blipFill>
              <p:spPr>
                <a:xfrm>
                  <a:off x="4149190" y="9470840"/>
                  <a:ext cx="673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9">
              <p14:nvContentPartPr>
                <p14:cNvPr id="815" name="Ink 814">
                  <a:extLst>
                    <a:ext uri="{FF2B5EF4-FFF2-40B4-BE49-F238E27FC236}">
                      <a16:creationId xmlns:a16="http://schemas.microsoft.com/office/drawing/2014/main" id="{2A26BCC5-C0FB-4AAF-9B7C-221E48726BDB}"/>
                    </a:ext>
                  </a:extLst>
                </p14:cNvPr>
                <p14:cNvContentPartPr/>
                <p14:nvPr/>
              </p14:nvContentPartPr>
              <p14:xfrm>
                <a:off x="4145230" y="9354560"/>
                <a:ext cx="11520" cy="52560"/>
              </p14:xfrm>
            </p:contentPart>
          </mc:Choice>
          <mc:Fallback>
            <p:pic>
              <p:nvPicPr>
                <p:cNvPr id="815" name="Ink 814">
                  <a:extLst>
                    <a:ext uri="{FF2B5EF4-FFF2-40B4-BE49-F238E27FC236}">
                      <a16:creationId xmlns:a16="http://schemas.microsoft.com/office/drawing/2014/main" id="{2A26BCC5-C0FB-4AAF-9B7C-221E48726BDB}"/>
                    </a:ext>
                  </a:extLst>
                </p:cNvPr>
                <p:cNvPicPr/>
                <p:nvPr/>
              </p:nvPicPr>
              <p:blipFill>
                <a:blip r:embed="rId1160"/>
                <a:stretch>
                  <a:fillRect/>
                </a:stretch>
              </p:blipFill>
              <p:spPr>
                <a:xfrm>
                  <a:off x="4136590" y="9345920"/>
                  <a:ext cx="291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1">
              <p14:nvContentPartPr>
                <p14:cNvPr id="816" name="Ink 815">
                  <a:extLst>
                    <a:ext uri="{FF2B5EF4-FFF2-40B4-BE49-F238E27FC236}">
                      <a16:creationId xmlns:a16="http://schemas.microsoft.com/office/drawing/2014/main" id="{586F93A2-7AE7-4F25-81C0-0A4D6A7653AA}"/>
                    </a:ext>
                  </a:extLst>
                </p14:cNvPr>
                <p14:cNvContentPartPr/>
                <p14:nvPr/>
              </p14:nvContentPartPr>
              <p14:xfrm>
                <a:off x="4170790" y="9326120"/>
                <a:ext cx="182520" cy="248400"/>
              </p14:xfrm>
            </p:contentPart>
          </mc:Choice>
          <mc:Fallback>
            <p:pic>
              <p:nvPicPr>
                <p:cNvPr id="816" name="Ink 815">
                  <a:extLst>
                    <a:ext uri="{FF2B5EF4-FFF2-40B4-BE49-F238E27FC236}">
                      <a16:creationId xmlns:a16="http://schemas.microsoft.com/office/drawing/2014/main" id="{586F93A2-7AE7-4F25-81C0-0A4D6A7653AA}"/>
                    </a:ext>
                  </a:extLst>
                </p:cNvPr>
                <p:cNvPicPr/>
                <p:nvPr/>
              </p:nvPicPr>
              <p:blipFill>
                <a:blip r:embed="rId1162"/>
                <a:stretch>
                  <a:fillRect/>
                </a:stretch>
              </p:blipFill>
              <p:spPr>
                <a:xfrm>
                  <a:off x="4162150" y="9317120"/>
                  <a:ext cx="2001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3">
              <p14:nvContentPartPr>
                <p14:cNvPr id="817" name="Ink 816">
                  <a:extLst>
                    <a:ext uri="{FF2B5EF4-FFF2-40B4-BE49-F238E27FC236}">
                      <a16:creationId xmlns:a16="http://schemas.microsoft.com/office/drawing/2014/main" id="{E8D33A0D-1FB0-4A6D-A0CD-5CCD47B2F37E}"/>
                    </a:ext>
                  </a:extLst>
                </p14:cNvPr>
                <p14:cNvContentPartPr/>
                <p14:nvPr/>
              </p14:nvContentPartPr>
              <p14:xfrm>
                <a:off x="4719790" y="9347360"/>
                <a:ext cx="23040" cy="200160"/>
              </p14:xfrm>
            </p:contentPart>
          </mc:Choice>
          <mc:Fallback>
            <p:pic>
              <p:nvPicPr>
                <p:cNvPr id="817" name="Ink 816">
                  <a:extLst>
                    <a:ext uri="{FF2B5EF4-FFF2-40B4-BE49-F238E27FC236}">
                      <a16:creationId xmlns:a16="http://schemas.microsoft.com/office/drawing/2014/main" id="{E8D33A0D-1FB0-4A6D-A0CD-5CCD47B2F37E}"/>
                    </a:ext>
                  </a:extLst>
                </p:cNvPr>
                <p:cNvPicPr/>
                <p:nvPr/>
              </p:nvPicPr>
              <p:blipFill>
                <a:blip r:embed="rId1164"/>
                <a:stretch>
                  <a:fillRect/>
                </a:stretch>
              </p:blipFill>
              <p:spPr>
                <a:xfrm>
                  <a:off x="4711150" y="9338360"/>
                  <a:ext cx="406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5">
              <p14:nvContentPartPr>
                <p14:cNvPr id="818" name="Ink 817">
                  <a:extLst>
                    <a:ext uri="{FF2B5EF4-FFF2-40B4-BE49-F238E27FC236}">
                      <a16:creationId xmlns:a16="http://schemas.microsoft.com/office/drawing/2014/main" id="{6485342E-4634-451E-9F67-6B798B2BA5DD}"/>
                    </a:ext>
                  </a:extLst>
                </p14:cNvPr>
                <p14:cNvContentPartPr/>
                <p14:nvPr/>
              </p14:nvContentPartPr>
              <p14:xfrm>
                <a:off x="4762990" y="9443480"/>
                <a:ext cx="156960" cy="119160"/>
              </p14:xfrm>
            </p:contentPart>
          </mc:Choice>
          <mc:Fallback>
            <p:pic>
              <p:nvPicPr>
                <p:cNvPr id="818" name="Ink 817">
                  <a:extLst>
                    <a:ext uri="{FF2B5EF4-FFF2-40B4-BE49-F238E27FC236}">
                      <a16:creationId xmlns:a16="http://schemas.microsoft.com/office/drawing/2014/main" id="{6485342E-4634-451E-9F67-6B798B2BA5DD}"/>
                    </a:ext>
                  </a:extLst>
                </p:cNvPr>
                <p:cNvPicPr/>
                <p:nvPr/>
              </p:nvPicPr>
              <p:blipFill>
                <a:blip r:embed="rId1166"/>
                <a:stretch>
                  <a:fillRect/>
                </a:stretch>
              </p:blipFill>
              <p:spPr>
                <a:xfrm>
                  <a:off x="4753990" y="9434480"/>
                  <a:ext cx="1746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7">
              <p14:nvContentPartPr>
                <p14:cNvPr id="819" name="Ink 818">
                  <a:extLst>
                    <a:ext uri="{FF2B5EF4-FFF2-40B4-BE49-F238E27FC236}">
                      <a16:creationId xmlns:a16="http://schemas.microsoft.com/office/drawing/2014/main" id="{9982C474-5226-4C71-A897-50091C921F0C}"/>
                    </a:ext>
                  </a:extLst>
                </p14:cNvPr>
                <p14:cNvContentPartPr/>
                <p14:nvPr/>
              </p14:nvContentPartPr>
              <p14:xfrm>
                <a:off x="5257990" y="9213440"/>
                <a:ext cx="210600" cy="355320"/>
              </p14:xfrm>
            </p:contentPart>
          </mc:Choice>
          <mc:Fallback>
            <p:pic>
              <p:nvPicPr>
                <p:cNvPr id="819" name="Ink 818">
                  <a:extLst>
                    <a:ext uri="{FF2B5EF4-FFF2-40B4-BE49-F238E27FC236}">
                      <a16:creationId xmlns:a16="http://schemas.microsoft.com/office/drawing/2014/main" id="{9982C474-5226-4C71-A897-50091C921F0C}"/>
                    </a:ext>
                  </a:extLst>
                </p:cNvPr>
                <p:cNvPicPr/>
                <p:nvPr/>
              </p:nvPicPr>
              <p:blipFill>
                <a:blip r:embed="rId1168"/>
                <a:stretch>
                  <a:fillRect/>
                </a:stretch>
              </p:blipFill>
              <p:spPr>
                <a:xfrm>
                  <a:off x="5249350" y="9204800"/>
                  <a:ext cx="2282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9">
              <p14:nvContentPartPr>
                <p14:cNvPr id="820" name="Ink 819">
                  <a:extLst>
                    <a:ext uri="{FF2B5EF4-FFF2-40B4-BE49-F238E27FC236}">
                      <a16:creationId xmlns:a16="http://schemas.microsoft.com/office/drawing/2014/main" id="{C0DA7B08-4AEF-45B3-9B00-6C81891A8AD2}"/>
                    </a:ext>
                  </a:extLst>
                </p14:cNvPr>
                <p14:cNvContentPartPr/>
                <p14:nvPr/>
              </p14:nvContentPartPr>
              <p14:xfrm>
                <a:off x="5498470" y="9434480"/>
                <a:ext cx="95760" cy="77040"/>
              </p14:xfrm>
            </p:contentPart>
          </mc:Choice>
          <mc:Fallback>
            <p:pic>
              <p:nvPicPr>
                <p:cNvPr id="820" name="Ink 819">
                  <a:extLst>
                    <a:ext uri="{FF2B5EF4-FFF2-40B4-BE49-F238E27FC236}">
                      <a16:creationId xmlns:a16="http://schemas.microsoft.com/office/drawing/2014/main" id="{C0DA7B08-4AEF-45B3-9B00-6C81891A8AD2}"/>
                    </a:ext>
                  </a:extLst>
                </p:cNvPr>
                <p:cNvPicPr/>
                <p:nvPr/>
              </p:nvPicPr>
              <p:blipFill>
                <a:blip r:embed="rId1170"/>
                <a:stretch>
                  <a:fillRect/>
                </a:stretch>
              </p:blipFill>
              <p:spPr>
                <a:xfrm>
                  <a:off x="5489830" y="9425840"/>
                  <a:ext cx="113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1">
              <p14:nvContentPartPr>
                <p14:cNvPr id="821" name="Ink 820">
                  <a:extLst>
                    <a:ext uri="{FF2B5EF4-FFF2-40B4-BE49-F238E27FC236}">
                      <a16:creationId xmlns:a16="http://schemas.microsoft.com/office/drawing/2014/main" id="{B85DA731-7D8A-4DAB-919A-FC6EA832141E}"/>
                    </a:ext>
                  </a:extLst>
                </p14:cNvPr>
                <p14:cNvContentPartPr/>
                <p14:nvPr/>
              </p14:nvContentPartPr>
              <p14:xfrm>
                <a:off x="5610430" y="9213080"/>
                <a:ext cx="80640" cy="303120"/>
              </p14:xfrm>
            </p:contentPart>
          </mc:Choice>
          <mc:Fallback>
            <p:pic>
              <p:nvPicPr>
                <p:cNvPr id="821" name="Ink 820">
                  <a:extLst>
                    <a:ext uri="{FF2B5EF4-FFF2-40B4-BE49-F238E27FC236}">
                      <a16:creationId xmlns:a16="http://schemas.microsoft.com/office/drawing/2014/main" id="{B85DA731-7D8A-4DAB-919A-FC6EA832141E}"/>
                    </a:ext>
                  </a:extLst>
                </p:cNvPr>
                <p:cNvPicPr/>
                <p:nvPr/>
              </p:nvPicPr>
              <p:blipFill>
                <a:blip r:embed="rId1172"/>
                <a:stretch>
                  <a:fillRect/>
                </a:stretch>
              </p:blipFill>
              <p:spPr>
                <a:xfrm>
                  <a:off x="5601790" y="9204080"/>
                  <a:ext cx="982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3">
              <p14:nvContentPartPr>
                <p14:cNvPr id="822" name="Ink 821">
                  <a:extLst>
                    <a:ext uri="{FF2B5EF4-FFF2-40B4-BE49-F238E27FC236}">
                      <a16:creationId xmlns:a16="http://schemas.microsoft.com/office/drawing/2014/main" id="{4552EB74-B486-416B-9E4E-D5D1275C88CB}"/>
                    </a:ext>
                  </a:extLst>
                </p14:cNvPr>
                <p14:cNvContentPartPr/>
                <p14:nvPr/>
              </p14:nvContentPartPr>
              <p14:xfrm>
                <a:off x="5527270" y="9160880"/>
                <a:ext cx="264600" cy="352800"/>
              </p14:xfrm>
            </p:contentPart>
          </mc:Choice>
          <mc:Fallback>
            <p:pic>
              <p:nvPicPr>
                <p:cNvPr id="822" name="Ink 821">
                  <a:extLst>
                    <a:ext uri="{FF2B5EF4-FFF2-40B4-BE49-F238E27FC236}">
                      <a16:creationId xmlns:a16="http://schemas.microsoft.com/office/drawing/2014/main" id="{4552EB74-B486-416B-9E4E-D5D1275C88CB}"/>
                    </a:ext>
                  </a:extLst>
                </p:cNvPr>
                <p:cNvPicPr/>
                <p:nvPr/>
              </p:nvPicPr>
              <p:blipFill>
                <a:blip r:embed="rId1174"/>
                <a:stretch>
                  <a:fillRect/>
                </a:stretch>
              </p:blipFill>
              <p:spPr>
                <a:xfrm>
                  <a:off x="5518630" y="9151880"/>
                  <a:ext cx="2822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5">
              <p14:nvContentPartPr>
                <p14:cNvPr id="823" name="Ink 822">
                  <a:extLst>
                    <a:ext uri="{FF2B5EF4-FFF2-40B4-BE49-F238E27FC236}">
                      <a16:creationId xmlns:a16="http://schemas.microsoft.com/office/drawing/2014/main" id="{2F69935A-F3EA-4E17-8FA8-43021B80B210}"/>
                    </a:ext>
                  </a:extLst>
                </p14:cNvPr>
                <p14:cNvContentPartPr/>
                <p14:nvPr/>
              </p14:nvContentPartPr>
              <p14:xfrm>
                <a:off x="5758030" y="9408200"/>
                <a:ext cx="124560" cy="79920"/>
              </p14:xfrm>
            </p:contentPart>
          </mc:Choice>
          <mc:Fallback>
            <p:pic>
              <p:nvPicPr>
                <p:cNvPr id="823" name="Ink 822">
                  <a:extLst>
                    <a:ext uri="{FF2B5EF4-FFF2-40B4-BE49-F238E27FC236}">
                      <a16:creationId xmlns:a16="http://schemas.microsoft.com/office/drawing/2014/main" id="{2F69935A-F3EA-4E17-8FA8-43021B80B210}"/>
                    </a:ext>
                  </a:extLst>
                </p:cNvPr>
                <p:cNvPicPr/>
                <p:nvPr/>
              </p:nvPicPr>
              <p:blipFill>
                <a:blip r:embed="rId1176"/>
                <a:stretch>
                  <a:fillRect/>
                </a:stretch>
              </p:blipFill>
              <p:spPr>
                <a:xfrm>
                  <a:off x="5749030" y="9399560"/>
                  <a:ext cx="142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7">
              <p14:nvContentPartPr>
                <p14:cNvPr id="824" name="Ink 823">
                  <a:extLst>
                    <a:ext uri="{FF2B5EF4-FFF2-40B4-BE49-F238E27FC236}">
                      <a16:creationId xmlns:a16="http://schemas.microsoft.com/office/drawing/2014/main" id="{23D8F613-DA76-4883-BE0B-965B6F645D41}"/>
                    </a:ext>
                  </a:extLst>
                </p14:cNvPr>
                <p14:cNvContentPartPr/>
                <p14:nvPr/>
              </p14:nvContentPartPr>
              <p14:xfrm>
                <a:off x="5842990" y="9179600"/>
                <a:ext cx="181800" cy="344880"/>
              </p14:xfrm>
            </p:contentPart>
          </mc:Choice>
          <mc:Fallback>
            <p:pic>
              <p:nvPicPr>
                <p:cNvPr id="824" name="Ink 823">
                  <a:extLst>
                    <a:ext uri="{FF2B5EF4-FFF2-40B4-BE49-F238E27FC236}">
                      <a16:creationId xmlns:a16="http://schemas.microsoft.com/office/drawing/2014/main" id="{23D8F613-DA76-4883-BE0B-965B6F645D41}"/>
                    </a:ext>
                  </a:extLst>
                </p:cNvPr>
                <p:cNvPicPr/>
                <p:nvPr/>
              </p:nvPicPr>
              <p:blipFill>
                <a:blip r:embed="rId1178"/>
                <a:stretch>
                  <a:fillRect/>
                </a:stretch>
              </p:blipFill>
              <p:spPr>
                <a:xfrm>
                  <a:off x="5833990" y="9170960"/>
                  <a:ext cx="1994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9">
              <p14:nvContentPartPr>
                <p14:cNvPr id="825" name="Ink 824">
                  <a:extLst>
                    <a:ext uri="{FF2B5EF4-FFF2-40B4-BE49-F238E27FC236}">
                      <a16:creationId xmlns:a16="http://schemas.microsoft.com/office/drawing/2014/main" id="{7F492269-979B-4671-9458-2A956E6D4DFD}"/>
                    </a:ext>
                  </a:extLst>
                </p14:cNvPr>
                <p14:cNvContentPartPr/>
                <p14:nvPr/>
              </p14:nvContentPartPr>
              <p14:xfrm>
                <a:off x="6044590" y="9479120"/>
                <a:ext cx="15480" cy="12960"/>
              </p14:xfrm>
            </p:contentPart>
          </mc:Choice>
          <mc:Fallback>
            <p:pic>
              <p:nvPicPr>
                <p:cNvPr id="825" name="Ink 824">
                  <a:extLst>
                    <a:ext uri="{FF2B5EF4-FFF2-40B4-BE49-F238E27FC236}">
                      <a16:creationId xmlns:a16="http://schemas.microsoft.com/office/drawing/2014/main" id="{7F492269-979B-4671-9458-2A956E6D4DFD}"/>
                    </a:ext>
                  </a:extLst>
                </p:cNvPr>
                <p:cNvPicPr/>
                <p:nvPr/>
              </p:nvPicPr>
              <p:blipFill>
                <a:blip r:embed="rId1180"/>
                <a:stretch>
                  <a:fillRect/>
                </a:stretch>
              </p:blipFill>
              <p:spPr>
                <a:xfrm>
                  <a:off x="6035590" y="9470120"/>
                  <a:ext cx="331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1">
              <p14:nvContentPartPr>
                <p14:cNvPr id="798" name="Ink 797">
                  <a:extLst>
                    <a:ext uri="{FF2B5EF4-FFF2-40B4-BE49-F238E27FC236}">
                      <a16:creationId xmlns:a16="http://schemas.microsoft.com/office/drawing/2014/main" id="{A0556315-D799-4DC6-8602-BDA1FB343B39}"/>
                    </a:ext>
                  </a:extLst>
                </p14:cNvPr>
                <p14:cNvContentPartPr/>
                <p14:nvPr/>
              </p14:nvContentPartPr>
              <p14:xfrm>
                <a:off x="1196470" y="9560120"/>
                <a:ext cx="228240" cy="12960"/>
              </p14:xfrm>
            </p:contentPart>
          </mc:Choice>
          <mc:Fallback>
            <p:pic>
              <p:nvPicPr>
                <p:cNvPr id="798" name="Ink 797">
                  <a:extLst>
                    <a:ext uri="{FF2B5EF4-FFF2-40B4-BE49-F238E27FC236}">
                      <a16:creationId xmlns:a16="http://schemas.microsoft.com/office/drawing/2014/main" id="{A0556315-D799-4DC6-8602-BDA1FB343B39}"/>
                    </a:ext>
                  </a:extLst>
                </p:cNvPr>
                <p:cNvPicPr/>
                <p:nvPr/>
              </p:nvPicPr>
              <p:blipFill>
                <a:blip r:embed="rId1182"/>
                <a:stretch>
                  <a:fillRect/>
                </a:stretch>
              </p:blipFill>
              <p:spPr>
                <a:xfrm>
                  <a:off x="1187470" y="9551120"/>
                  <a:ext cx="245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3">
              <p14:nvContentPartPr>
                <p14:cNvPr id="799" name="Ink 798">
                  <a:extLst>
                    <a:ext uri="{FF2B5EF4-FFF2-40B4-BE49-F238E27FC236}">
                      <a16:creationId xmlns:a16="http://schemas.microsoft.com/office/drawing/2014/main" id="{EF2E02E3-F8DE-4CE4-84F4-E5D60A57D773}"/>
                    </a:ext>
                  </a:extLst>
                </p14:cNvPr>
                <p14:cNvContentPartPr/>
                <p14:nvPr/>
              </p14:nvContentPartPr>
              <p14:xfrm>
                <a:off x="1388350" y="9503600"/>
                <a:ext cx="68400" cy="136800"/>
              </p14:xfrm>
            </p:contentPart>
          </mc:Choice>
          <mc:Fallback>
            <p:pic>
              <p:nvPicPr>
                <p:cNvPr id="799" name="Ink 798">
                  <a:extLst>
                    <a:ext uri="{FF2B5EF4-FFF2-40B4-BE49-F238E27FC236}">
                      <a16:creationId xmlns:a16="http://schemas.microsoft.com/office/drawing/2014/main" id="{EF2E02E3-F8DE-4CE4-84F4-E5D60A57D773}"/>
                    </a:ext>
                  </a:extLst>
                </p:cNvPr>
                <p:cNvPicPr/>
                <p:nvPr/>
              </p:nvPicPr>
              <p:blipFill>
                <a:blip r:embed="rId1184"/>
                <a:stretch>
                  <a:fillRect/>
                </a:stretch>
              </p:blipFill>
              <p:spPr>
                <a:xfrm>
                  <a:off x="1379710" y="9494960"/>
                  <a:ext cx="860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5">
              <p14:nvContentPartPr>
                <p14:cNvPr id="800" name="Ink 799">
                  <a:extLst>
                    <a:ext uri="{FF2B5EF4-FFF2-40B4-BE49-F238E27FC236}">
                      <a16:creationId xmlns:a16="http://schemas.microsoft.com/office/drawing/2014/main" id="{2972FB4D-566A-40B8-94BF-53FE6B782E98}"/>
                    </a:ext>
                  </a:extLst>
                </p14:cNvPr>
                <p14:cNvContentPartPr/>
                <p14:nvPr/>
              </p14:nvContentPartPr>
              <p14:xfrm>
                <a:off x="1636030" y="9399560"/>
                <a:ext cx="44280" cy="289800"/>
              </p14:xfrm>
            </p:contentPart>
          </mc:Choice>
          <mc:Fallback>
            <p:pic>
              <p:nvPicPr>
                <p:cNvPr id="800" name="Ink 799">
                  <a:extLst>
                    <a:ext uri="{FF2B5EF4-FFF2-40B4-BE49-F238E27FC236}">
                      <a16:creationId xmlns:a16="http://schemas.microsoft.com/office/drawing/2014/main" id="{2972FB4D-566A-40B8-94BF-53FE6B782E98}"/>
                    </a:ext>
                  </a:extLst>
                </p:cNvPr>
                <p:cNvPicPr/>
                <p:nvPr/>
              </p:nvPicPr>
              <p:blipFill>
                <a:blip r:embed="rId1186"/>
                <a:stretch>
                  <a:fillRect/>
                </a:stretch>
              </p:blipFill>
              <p:spPr>
                <a:xfrm>
                  <a:off x="1627390" y="9390560"/>
                  <a:ext cx="619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7">
              <p14:nvContentPartPr>
                <p14:cNvPr id="801" name="Ink 800">
                  <a:extLst>
                    <a:ext uri="{FF2B5EF4-FFF2-40B4-BE49-F238E27FC236}">
                      <a16:creationId xmlns:a16="http://schemas.microsoft.com/office/drawing/2014/main" id="{8E05D761-1167-46D5-80F9-E222474DF2A5}"/>
                    </a:ext>
                  </a:extLst>
                </p14:cNvPr>
                <p14:cNvContentPartPr/>
                <p14:nvPr/>
              </p14:nvContentPartPr>
              <p14:xfrm>
                <a:off x="1726390" y="9403160"/>
                <a:ext cx="19800" cy="255240"/>
              </p14:xfrm>
            </p:contentPart>
          </mc:Choice>
          <mc:Fallback>
            <p:pic>
              <p:nvPicPr>
                <p:cNvPr id="801" name="Ink 800">
                  <a:extLst>
                    <a:ext uri="{FF2B5EF4-FFF2-40B4-BE49-F238E27FC236}">
                      <a16:creationId xmlns:a16="http://schemas.microsoft.com/office/drawing/2014/main" id="{8E05D761-1167-46D5-80F9-E222474DF2A5}"/>
                    </a:ext>
                  </a:extLst>
                </p:cNvPr>
                <p:cNvPicPr/>
                <p:nvPr/>
              </p:nvPicPr>
              <p:blipFill>
                <a:blip r:embed="rId1188"/>
                <a:stretch>
                  <a:fillRect/>
                </a:stretch>
              </p:blipFill>
              <p:spPr>
                <a:xfrm>
                  <a:off x="1717390" y="9394160"/>
                  <a:ext cx="374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9">
              <p14:nvContentPartPr>
                <p14:cNvPr id="802" name="Ink 801">
                  <a:extLst>
                    <a:ext uri="{FF2B5EF4-FFF2-40B4-BE49-F238E27FC236}">
                      <a16:creationId xmlns:a16="http://schemas.microsoft.com/office/drawing/2014/main" id="{6734C871-2BD8-49A5-BDBE-1D6AD61A8374}"/>
                    </a:ext>
                  </a:extLst>
                </p14:cNvPr>
                <p14:cNvContentPartPr/>
                <p14:nvPr/>
              </p14:nvContentPartPr>
              <p14:xfrm>
                <a:off x="1654390" y="9559040"/>
                <a:ext cx="203760" cy="105480"/>
              </p14:xfrm>
            </p:contentPart>
          </mc:Choice>
          <mc:Fallback>
            <p:pic>
              <p:nvPicPr>
                <p:cNvPr id="802" name="Ink 801">
                  <a:extLst>
                    <a:ext uri="{FF2B5EF4-FFF2-40B4-BE49-F238E27FC236}">
                      <a16:creationId xmlns:a16="http://schemas.microsoft.com/office/drawing/2014/main" id="{6734C871-2BD8-49A5-BDBE-1D6AD61A8374}"/>
                    </a:ext>
                  </a:extLst>
                </p:cNvPr>
                <p:cNvPicPr/>
                <p:nvPr/>
              </p:nvPicPr>
              <p:blipFill>
                <a:blip r:embed="rId1190"/>
                <a:stretch>
                  <a:fillRect/>
                </a:stretch>
              </p:blipFill>
              <p:spPr>
                <a:xfrm>
                  <a:off x="1645390" y="9550040"/>
                  <a:ext cx="221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1">
              <p14:nvContentPartPr>
                <p14:cNvPr id="805" name="Ink 804">
                  <a:extLst>
                    <a:ext uri="{FF2B5EF4-FFF2-40B4-BE49-F238E27FC236}">
                      <a16:creationId xmlns:a16="http://schemas.microsoft.com/office/drawing/2014/main" id="{8B0939E2-9596-491E-92DC-43AB2EF4B0F9}"/>
                    </a:ext>
                  </a:extLst>
                </p14:cNvPr>
                <p14:cNvContentPartPr/>
                <p14:nvPr/>
              </p14:nvContentPartPr>
              <p14:xfrm>
                <a:off x="1930870" y="9547520"/>
                <a:ext cx="118080" cy="127080"/>
              </p14:xfrm>
            </p:contentPart>
          </mc:Choice>
          <mc:Fallback>
            <p:pic>
              <p:nvPicPr>
                <p:cNvPr id="805" name="Ink 804">
                  <a:extLst>
                    <a:ext uri="{FF2B5EF4-FFF2-40B4-BE49-F238E27FC236}">
                      <a16:creationId xmlns:a16="http://schemas.microsoft.com/office/drawing/2014/main" id="{8B0939E2-9596-491E-92DC-43AB2EF4B0F9}"/>
                    </a:ext>
                  </a:extLst>
                </p:cNvPr>
                <p:cNvPicPr/>
                <p:nvPr/>
              </p:nvPicPr>
              <p:blipFill>
                <a:blip r:embed="rId1192"/>
                <a:stretch>
                  <a:fillRect/>
                </a:stretch>
              </p:blipFill>
              <p:spPr>
                <a:xfrm>
                  <a:off x="1921870" y="9538520"/>
                  <a:ext cx="135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3">
              <p14:nvContentPartPr>
                <p14:cNvPr id="832" name="Ink 831">
                  <a:extLst>
                    <a:ext uri="{FF2B5EF4-FFF2-40B4-BE49-F238E27FC236}">
                      <a16:creationId xmlns:a16="http://schemas.microsoft.com/office/drawing/2014/main" id="{2B106B7D-F03F-4AA4-B1BB-A4D3CB9EFCBB}"/>
                    </a:ext>
                  </a:extLst>
                </p14:cNvPr>
                <p14:cNvContentPartPr/>
                <p14:nvPr/>
              </p14:nvContentPartPr>
              <p14:xfrm>
                <a:off x="1264870" y="9813920"/>
                <a:ext cx="195120" cy="9000"/>
              </p14:xfrm>
            </p:contentPart>
          </mc:Choice>
          <mc:Fallback>
            <p:pic>
              <p:nvPicPr>
                <p:cNvPr id="832" name="Ink 831">
                  <a:extLst>
                    <a:ext uri="{FF2B5EF4-FFF2-40B4-BE49-F238E27FC236}">
                      <a16:creationId xmlns:a16="http://schemas.microsoft.com/office/drawing/2014/main" id="{2B106B7D-F03F-4AA4-B1BB-A4D3CB9EFCBB}"/>
                    </a:ext>
                  </a:extLst>
                </p:cNvPr>
                <p:cNvPicPr/>
                <p:nvPr/>
              </p:nvPicPr>
              <p:blipFill>
                <a:blip r:embed="rId1194"/>
                <a:stretch>
                  <a:fillRect/>
                </a:stretch>
              </p:blipFill>
              <p:spPr>
                <a:xfrm>
                  <a:off x="1255870" y="9804920"/>
                  <a:ext cx="212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5">
              <p14:nvContentPartPr>
                <p14:cNvPr id="833" name="Ink 832">
                  <a:extLst>
                    <a:ext uri="{FF2B5EF4-FFF2-40B4-BE49-F238E27FC236}">
                      <a16:creationId xmlns:a16="http://schemas.microsoft.com/office/drawing/2014/main" id="{CD76538D-73C3-47E0-AC5D-1144629C9AAE}"/>
                    </a:ext>
                  </a:extLst>
                </p14:cNvPr>
                <p14:cNvContentPartPr/>
                <p14:nvPr/>
              </p14:nvContentPartPr>
              <p14:xfrm>
                <a:off x="1462150" y="9767840"/>
                <a:ext cx="77760" cy="108360"/>
              </p14:xfrm>
            </p:contentPart>
          </mc:Choice>
          <mc:Fallback>
            <p:pic>
              <p:nvPicPr>
                <p:cNvPr id="833" name="Ink 832">
                  <a:extLst>
                    <a:ext uri="{FF2B5EF4-FFF2-40B4-BE49-F238E27FC236}">
                      <a16:creationId xmlns:a16="http://schemas.microsoft.com/office/drawing/2014/main" id="{CD76538D-73C3-47E0-AC5D-1144629C9AAE}"/>
                    </a:ext>
                  </a:extLst>
                </p:cNvPr>
                <p:cNvPicPr/>
                <p:nvPr/>
              </p:nvPicPr>
              <p:blipFill>
                <a:blip r:embed="rId1196"/>
                <a:stretch>
                  <a:fillRect/>
                </a:stretch>
              </p:blipFill>
              <p:spPr>
                <a:xfrm>
                  <a:off x="1453150" y="9758840"/>
                  <a:ext cx="954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7">
              <p14:nvContentPartPr>
                <p14:cNvPr id="834" name="Ink 833">
                  <a:extLst>
                    <a:ext uri="{FF2B5EF4-FFF2-40B4-BE49-F238E27FC236}">
                      <a16:creationId xmlns:a16="http://schemas.microsoft.com/office/drawing/2014/main" id="{7E2F1446-BEB7-4BD0-A562-37E978E6E0D1}"/>
                    </a:ext>
                  </a:extLst>
                </p14:cNvPr>
                <p14:cNvContentPartPr/>
                <p14:nvPr/>
              </p14:nvContentPartPr>
              <p14:xfrm>
                <a:off x="1709110" y="9770000"/>
                <a:ext cx="30960" cy="148320"/>
              </p14:xfrm>
            </p:contentPart>
          </mc:Choice>
          <mc:Fallback>
            <p:pic>
              <p:nvPicPr>
                <p:cNvPr id="834" name="Ink 833">
                  <a:extLst>
                    <a:ext uri="{FF2B5EF4-FFF2-40B4-BE49-F238E27FC236}">
                      <a16:creationId xmlns:a16="http://schemas.microsoft.com/office/drawing/2014/main" id="{7E2F1446-BEB7-4BD0-A562-37E978E6E0D1}"/>
                    </a:ext>
                  </a:extLst>
                </p:cNvPr>
                <p:cNvPicPr/>
                <p:nvPr/>
              </p:nvPicPr>
              <p:blipFill>
                <a:blip r:embed="rId1198"/>
                <a:stretch>
                  <a:fillRect/>
                </a:stretch>
              </p:blipFill>
              <p:spPr>
                <a:xfrm>
                  <a:off x="1700110" y="9761000"/>
                  <a:ext cx="486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9">
              <p14:nvContentPartPr>
                <p14:cNvPr id="835" name="Ink 834">
                  <a:extLst>
                    <a:ext uri="{FF2B5EF4-FFF2-40B4-BE49-F238E27FC236}">
                      <a16:creationId xmlns:a16="http://schemas.microsoft.com/office/drawing/2014/main" id="{0ADD07EB-E30E-40DA-BDC6-5AAF44D277D1}"/>
                    </a:ext>
                  </a:extLst>
                </p14:cNvPr>
                <p14:cNvContentPartPr/>
                <p14:nvPr/>
              </p14:nvContentPartPr>
              <p14:xfrm>
                <a:off x="1662670" y="9747320"/>
                <a:ext cx="158400" cy="88920"/>
              </p14:xfrm>
            </p:contentPart>
          </mc:Choice>
          <mc:Fallback>
            <p:pic>
              <p:nvPicPr>
                <p:cNvPr id="835" name="Ink 834">
                  <a:extLst>
                    <a:ext uri="{FF2B5EF4-FFF2-40B4-BE49-F238E27FC236}">
                      <a16:creationId xmlns:a16="http://schemas.microsoft.com/office/drawing/2014/main" id="{0ADD07EB-E30E-40DA-BDC6-5AAF44D277D1}"/>
                    </a:ext>
                  </a:extLst>
                </p:cNvPr>
                <p:cNvPicPr/>
                <p:nvPr/>
              </p:nvPicPr>
              <p:blipFill>
                <a:blip r:embed="rId1200"/>
                <a:stretch>
                  <a:fillRect/>
                </a:stretch>
              </p:blipFill>
              <p:spPr>
                <a:xfrm>
                  <a:off x="1653670" y="9738320"/>
                  <a:ext cx="1760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1">
              <p14:nvContentPartPr>
                <p14:cNvPr id="836" name="Ink 835">
                  <a:extLst>
                    <a:ext uri="{FF2B5EF4-FFF2-40B4-BE49-F238E27FC236}">
                      <a16:creationId xmlns:a16="http://schemas.microsoft.com/office/drawing/2014/main" id="{1AB566FD-74F2-45D8-A6FE-EBD2ABE22BC8}"/>
                    </a:ext>
                  </a:extLst>
                </p14:cNvPr>
                <p14:cNvContentPartPr/>
                <p14:nvPr/>
              </p14:nvContentPartPr>
              <p14:xfrm>
                <a:off x="1894870" y="9765320"/>
                <a:ext cx="17640" cy="141840"/>
              </p14:xfrm>
            </p:contentPart>
          </mc:Choice>
          <mc:Fallback>
            <p:pic>
              <p:nvPicPr>
                <p:cNvPr id="836" name="Ink 835">
                  <a:extLst>
                    <a:ext uri="{FF2B5EF4-FFF2-40B4-BE49-F238E27FC236}">
                      <a16:creationId xmlns:a16="http://schemas.microsoft.com/office/drawing/2014/main" id="{1AB566FD-74F2-45D8-A6FE-EBD2ABE22BC8}"/>
                    </a:ext>
                  </a:extLst>
                </p:cNvPr>
                <p:cNvPicPr/>
                <p:nvPr/>
              </p:nvPicPr>
              <p:blipFill>
                <a:blip r:embed="rId1202"/>
                <a:stretch>
                  <a:fillRect/>
                </a:stretch>
              </p:blipFill>
              <p:spPr>
                <a:xfrm>
                  <a:off x="1886230" y="9756320"/>
                  <a:ext cx="35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3">
              <p14:nvContentPartPr>
                <p14:cNvPr id="837" name="Ink 836">
                  <a:extLst>
                    <a:ext uri="{FF2B5EF4-FFF2-40B4-BE49-F238E27FC236}">
                      <a16:creationId xmlns:a16="http://schemas.microsoft.com/office/drawing/2014/main" id="{36081179-7E48-4652-AD0D-B6934B85BDAD}"/>
                    </a:ext>
                  </a:extLst>
                </p14:cNvPr>
                <p14:cNvContentPartPr/>
                <p14:nvPr/>
              </p14:nvContentPartPr>
              <p14:xfrm>
                <a:off x="1875070" y="9743360"/>
                <a:ext cx="144000" cy="93960"/>
              </p14:xfrm>
            </p:contentPart>
          </mc:Choice>
          <mc:Fallback>
            <p:pic>
              <p:nvPicPr>
                <p:cNvPr id="837" name="Ink 836">
                  <a:extLst>
                    <a:ext uri="{FF2B5EF4-FFF2-40B4-BE49-F238E27FC236}">
                      <a16:creationId xmlns:a16="http://schemas.microsoft.com/office/drawing/2014/main" id="{36081179-7E48-4652-AD0D-B6934B85BDAD}"/>
                    </a:ext>
                  </a:extLst>
                </p:cNvPr>
                <p:cNvPicPr/>
                <p:nvPr/>
              </p:nvPicPr>
              <p:blipFill>
                <a:blip r:embed="rId1204"/>
                <a:stretch>
                  <a:fillRect/>
                </a:stretch>
              </p:blipFill>
              <p:spPr>
                <a:xfrm>
                  <a:off x="1866070" y="9734360"/>
                  <a:ext cx="1616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5">
              <p14:nvContentPartPr>
                <p14:cNvPr id="838" name="Ink 837">
                  <a:extLst>
                    <a:ext uri="{FF2B5EF4-FFF2-40B4-BE49-F238E27FC236}">
                      <a16:creationId xmlns:a16="http://schemas.microsoft.com/office/drawing/2014/main" id="{8C271B41-75A3-4760-93B9-A05A990F63A2}"/>
                    </a:ext>
                  </a:extLst>
                </p14:cNvPr>
                <p14:cNvContentPartPr/>
                <p14:nvPr/>
              </p14:nvContentPartPr>
              <p14:xfrm>
                <a:off x="2009350" y="9743360"/>
                <a:ext cx="126360" cy="166320"/>
              </p14:xfrm>
            </p:contentPart>
          </mc:Choice>
          <mc:Fallback>
            <p:pic>
              <p:nvPicPr>
                <p:cNvPr id="838" name="Ink 837">
                  <a:extLst>
                    <a:ext uri="{FF2B5EF4-FFF2-40B4-BE49-F238E27FC236}">
                      <a16:creationId xmlns:a16="http://schemas.microsoft.com/office/drawing/2014/main" id="{8C271B41-75A3-4760-93B9-A05A990F63A2}"/>
                    </a:ext>
                  </a:extLst>
                </p:cNvPr>
                <p:cNvPicPr/>
                <p:nvPr/>
              </p:nvPicPr>
              <p:blipFill>
                <a:blip r:embed="rId1206"/>
                <a:stretch>
                  <a:fillRect/>
                </a:stretch>
              </p:blipFill>
              <p:spPr>
                <a:xfrm>
                  <a:off x="2000710" y="9734360"/>
                  <a:ext cx="1440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7">
              <p14:nvContentPartPr>
                <p14:cNvPr id="806" name="Ink 805">
                  <a:extLst>
                    <a:ext uri="{FF2B5EF4-FFF2-40B4-BE49-F238E27FC236}">
                      <a16:creationId xmlns:a16="http://schemas.microsoft.com/office/drawing/2014/main" id="{9F89BCC4-921F-4C6E-B256-4AC7607A6E33}"/>
                    </a:ext>
                  </a:extLst>
                </p14:cNvPr>
                <p14:cNvContentPartPr/>
                <p14:nvPr/>
              </p14:nvContentPartPr>
              <p14:xfrm>
                <a:off x="2386990" y="9420800"/>
                <a:ext cx="39960" cy="216360"/>
              </p14:xfrm>
            </p:contentPart>
          </mc:Choice>
          <mc:Fallback>
            <p:pic>
              <p:nvPicPr>
                <p:cNvPr id="806" name="Ink 805">
                  <a:extLst>
                    <a:ext uri="{FF2B5EF4-FFF2-40B4-BE49-F238E27FC236}">
                      <a16:creationId xmlns:a16="http://schemas.microsoft.com/office/drawing/2014/main" id="{9F89BCC4-921F-4C6E-B256-4AC7607A6E33}"/>
                    </a:ext>
                  </a:extLst>
                </p:cNvPr>
                <p:cNvPicPr/>
                <p:nvPr/>
              </p:nvPicPr>
              <p:blipFill>
                <a:blip r:embed="rId1208"/>
                <a:stretch>
                  <a:fillRect/>
                </a:stretch>
              </p:blipFill>
              <p:spPr>
                <a:xfrm>
                  <a:off x="2377990" y="9412160"/>
                  <a:ext cx="57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9">
              <p14:nvContentPartPr>
                <p14:cNvPr id="807" name="Ink 806">
                  <a:extLst>
                    <a:ext uri="{FF2B5EF4-FFF2-40B4-BE49-F238E27FC236}">
                      <a16:creationId xmlns:a16="http://schemas.microsoft.com/office/drawing/2014/main" id="{74C1BA8E-620F-47BF-8D18-CB4A5B6C3500}"/>
                    </a:ext>
                  </a:extLst>
                </p14:cNvPr>
                <p14:cNvContentPartPr/>
                <p14:nvPr/>
              </p14:nvContentPartPr>
              <p14:xfrm>
                <a:off x="2341990" y="9534200"/>
                <a:ext cx="185760" cy="82440"/>
              </p14:xfrm>
            </p:contentPart>
          </mc:Choice>
          <mc:Fallback>
            <p:pic>
              <p:nvPicPr>
                <p:cNvPr id="807" name="Ink 806">
                  <a:extLst>
                    <a:ext uri="{FF2B5EF4-FFF2-40B4-BE49-F238E27FC236}">
                      <a16:creationId xmlns:a16="http://schemas.microsoft.com/office/drawing/2014/main" id="{74C1BA8E-620F-47BF-8D18-CB4A5B6C3500}"/>
                    </a:ext>
                  </a:extLst>
                </p:cNvPr>
                <p:cNvPicPr/>
                <p:nvPr/>
              </p:nvPicPr>
              <p:blipFill>
                <a:blip r:embed="rId1210"/>
                <a:stretch>
                  <a:fillRect/>
                </a:stretch>
              </p:blipFill>
              <p:spPr>
                <a:xfrm>
                  <a:off x="2333350" y="9525560"/>
                  <a:ext cx="2034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1">
              <p14:nvContentPartPr>
                <p14:cNvPr id="808" name="Ink 807">
                  <a:extLst>
                    <a:ext uri="{FF2B5EF4-FFF2-40B4-BE49-F238E27FC236}">
                      <a16:creationId xmlns:a16="http://schemas.microsoft.com/office/drawing/2014/main" id="{67664234-9040-4E33-AB5D-9DF0FDB1FEBD}"/>
                    </a:ext>
                  </a:extLst>
                </p14:cNvPr>
                <p14:cNvContentPartPr/>
                <p14:nvPr/>
              </p14:nvContentPartPr>
              <p14:xfrm>
                <a:off x="2795590" y="9481640"/>
                <a:ext cx="102240" cy="100080"/>
              </p14:xfrm>
            </p:contentPart>
          </mc:Choice>
          <mc:Fallback>
            <p:pic>
              <p:nvPicPr>
                <p:cNvPr id="808" name="Ink 807">
                  <a:extLst>
                    <a:ext uri="{FF2B5EF4-FFF2-40B4-BE49-F238E27FC236}">
                      <a16:creationId xmlns:a16="http://schemas.microsoft.com/office/drawing/2014/main" id="{67664234-9040-4E33-AB5D-9DF0FDB1FEBD}"/>
                    </a:ext>
                  </a:extLst>
                </p:cNvPr>
                <p:cNvPicPr/>
                <p:nvPr/>
              </p:nvPicPr>
              <p:blipFill>
                <a:blip r:embed="rId1212"/>
                <a:stretch>
                  <a:fillRect/>
                </a:stretch>
              </p:blipFill>
              <p:spPr>
                <a:xfrm>
                  <a:off x="2786950" y="9473000"/>
                  <a:ext cx="1198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3">
              <p14:nvContentPartPr>
                <p14:cNvPr id="809" name="Ink 808">
                  <a:extLst>
                    <a:ext uri="{FF2B5EF4-FFF2-40B4-BE49-F238E27FC236}">
                      <a16:creationId xmlns:a16="http://schemas.microsoft.com/office/drawing/2014/main" id="{A1A3746C-433B-487C-8C92-6D098BB8E5FB}"/>
                    </a:ext>
                  </a:extLst>
                </p14:cNvPr>
                <p14:cNvContentPartPr/>
                <p14:nvPr/>
              </p14:nvContentPartPr>
              <p14:xfrm>
                <a:off x="2911510" y="9515480"/>
                <a:ext cx="91800" cy="73080"/>
              </p14:xfrm>
            </p:contentPart>
          </mc:Choice>
          <mc:Fallback>
            <p:pic>
              <p:nvPicPr>
                <p:cNvPr id="809" name="Ink 808">
                  <a:extLst>
                    <a:ext uri="{FF2B5EF4-FFF2-40B4-BE49-F238E27FC236}">
                      <a16:creationId xmlns:a16="http://schemas.microsoft.com/office/drawing/2014/main" id="{A1A3746C-433B-487C-8C92-6D098BB8E5FB}"/>
                    </a:ext>
                  </a:extLst>
                </p:cNvPr>
                <p:cNvPicPr/>
                <p:nvPr/>
              </p:nvPicPr>
              <p:blipFill>
                <a:blip r:embed="rId1214"/>
                <a:stretch>
                  <a:fillRect/>
                </a:stretch>
              </p:blipFill>
              <p:spPr>
                <a:xfrm>
                  <a:off x="2902870" y="9506840"/>
                  <a:ext cx="1094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5">
              <p14:nvContentPartPr>
                <p14:cNvPr id="810" name="Ink 809">
                  <a:extLst>
                    <a:ext uri="{FF2B5EF4-FFF2-40B4-BE49-F238E27FC236}">
                      <a16:creationId xmlns:a16="http://schemas.microsoft.com/office/drawing/2014/main" id="{ECFD5E21-332E-4E69-AAA7-728978963B24}"/>
                    </a:ext>
                  </a:extLst>
                </p14:cNvPr>
                <p14:cNvContentPartPr/>
                <p14:nvPr/>
              </p14:nvContentPartPr>
              <p14:xfrm>
                <a:off x="3018790" y="9527360"/>
                <a:ext cx="152280" cy="68040"/>
              </p14:xfrm>
            </p:contentPart>
          </mc:Choice>
          <mc:Fallback>
            <p:pic>
              <p:nvPicPr>
                <p:cNvPr id="810" name="Ink 809">
                  <a:extLst>
                    <a:ext uri="{FF2B5EF4-FFF2-40B4-BE49-F238E27FC236}">
                      <a16:creationId xmlns:a16="http://schemas.microsoft.com/office/drawing/2014/main" id="{ECFD5E21-332E-4E69-AAA7-728978963B24}"/>
                    </a:ext>
                  </a:extLst>
                </p:cNvPr>
                <p:cNvPicPr/>
                <p:nvPr/>
              </p:nvPicPr>
              <p:blipFill>
                <a:blip r:embed="rId1216"/>
                <a:stretch>
                  <a:fillRect/>
                </a:stretch>
              </p:blipFill>
              <p:spPr>
                <a:xfrm>
                  <a:off x="3010150" y="9518720"/>
                  <a:ext cx="1699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7">
              <p14:nvContentPartPr>
                <p14:cNvPr id="811" name="Ink 810">
                  <a:extLst>
                    <a:ext uri="{FF2B5EF4-FFF2-40B4-BE49-F238E27FC236}">
                      <a16:creationId xmlns:a16="http://schemas.microsoft.com/office/drawing/2014/main" id="{9F5009E4-D32C-4C50-B263-6981FF174195}"/>
                    </a:ext>
                  </a:extLst>
                </p14:cNvPr>
                <p14:cNvContentPartPr/>
                <p14:nvPr/>
              </p14:nvContentPartPr>
              <p14:xfrm>
                <a:off x="3237310" y="9535280"/>
                <a:ext cx="52200" cy="133920"/>
              </p14:xfrm>
            </p:contentPart>
          </mc:Choice>
          <mc:Fallback>
            <p:pic>
              <p:nvPicPr>
                <p:cNvPr id="811" name="Ink 810">
                  <a:extLst>
                    <a:ext uri="{FF2B5EF4-FFF2-40B4-BE49-F238E27FC236}">
                      <a16:creationId xmlns:a16="http://schemas.microsoft.com/office/drawing/2014/main" id="{9F5009E4-D32C-4C50-B263-6981FF174195}"/>
                    </a:ext>
                  </a:extLst>
                </p:cNvPr>
                <p:cNvPicPr/>
                <p:nvPr/>
              </p:nvPicPr>
              <p:blipFill>
                <a:blip r:embed="rId1218"/>
                <a:stretch>
                  <a:fillRect/>
                </a:stretch>
              </p:blipFill>
              <p:spPr>
                <a:xfrm>
                  <a:off x="3228670" y="9526280"/>
                  <a:ext cx="69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9">
              <p14:nvContentPartPr>
                <p14:cNvPr id="812" name="Ink 811">
                  <a:extLst>
                    <a:ext uri="{FF2B5EF4-FFF2-40B4-BE49-F238E27FC236}">
                      <a16:creationId xmlns:a16="http://schemas.microsoft.com/office/drawing/2014/main" id="{E661F5BE-252B-43D0-9619-0E85C8E7FE3E}"/>
                    </a:ext>
                  </a:extLst>
                </p14:cNvPr>
                <p14:cNvContentPartPr/>
                <p14:nvPr/>
              </p14:nvContentPartPr>
              <p14:xfrm>
                <a:off x="3344590" y="9390920"/>
                <a:ext cx="542160" cy="189360"/>
              </p14:xfrm>
            </p:contentPart>
          </mc:Choice>
          <mc:Fallback>
            <p:pic>
              <p:nvPicPr>
                <p:cNvPr id="812" name="Ink 811">
                  <a:extLst>
                    <a:ext uri="{FF2B5EF4-FFF2-40B4-BE49-F238E27FC236}">
                      <a16:creationId xmlns:a16="http://schemas.microsoft.com/office/drawing/2014/main" id="{E661F5BE-252B-43D0-9619-0E85C8E7FE3E}"/>
                    </a:ext>
                  </a:extLst>
                </p:cNvPr>
                <p:cNvPicPr/>
                <p:nvPr/>
              </p:nvPicPr>
              <p:blipFill>
                <a:blip r:embed="rId1220"/>
                <a:stretch>
                  <a:fillRect/>
                </a:stretch>
              </p:blipFill>
              <p:spPr>
                <a:xfrm>
                  <a:off x="3335950" y="9382280"/>
                  <a:ext cx="5598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1">
              <p14:nvContentPartPr>
                <p14:cNvPr id="813" name="Ink 812">
                  <a:extLst>
                    <a:ext uri="{FF2B5EF4-FFF2-40B4-BE49-F238E27FC236}">
                      <a16:creationId xmlns:a16="http://schemas.microsoft.com/office/drawing/2014/main" id="{3C88D672-ECCA-4171-BB34-46248B2ED703}"/>
                    </a:ext>
                  </a:extLst>
                </p14:cNvPr>
                <p14:cNvContentPartPr/>
                <p14:nvPr/>
              </p14:nvContentPartPr>
              <p14:xfrm>
                <a:off x="3546550" y="9416120"/>
                <a:ext cx="117000" cy="28800"/>
              </p14:xfrm>
            </p:contentPart>
          </mc:Choice>
          <mc:Fallback>
            <p:pic>
              <p:nvPicPr>
                <p:cNvPr id="813" name="Ink 812">
                  <a:extLst>
                    <a:ext uri="{FF2B5EF4-FFF2-40B4-BE49-F238E27FC236}">
                      <a16:creationId xmlns:a16="http://schemas.microsoft.com/office/drawing/2014/main" id="{3C88D672-ECCA-4171-BB34-46248B2ED703}"/>
                    </a:ext>
                  </a:extLst>
                </p:cNvPr>
                <p:cNvPicPr/>
                <p:nvPr/>
              </p:nvPicPr>
              <p:blipFill>
                <a:blip r:embed="rId1222"/>
                <a:stretch>
                  <a:fillRect/>
                </a:stretch>
              </p:blipFill>
              <p:spPr>
                <a:xfrm>
                  <a:off x="3537910" y="9407480"/>
                  <a:ext cx="1346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3">
              <p14:nvContentPartPr>
                <p14:cNvPr id="840" name="Ink 839">
                  <a:extLst>
                    <a:ext uri="{FF2B5EF4-FFF2-40B4-BE49-F238E27FC236}">
                      <a16:creationId xmlns:a16="http://schemas.microsoft.com/office/drawing/2014/main" id="{A95CD2BF-86BF-4C54-910F-C57606CB8B4F}"/>
                    </a:ext>
                  </a:extLst>
                </p14:cNvPr>
                <p14:cNvContentPartPr/>
                <p14:nvPr/>
              </p14:nvContentPartPr>
              <p14:xfrm>
                <a:off x="2317870" y="9817520"/>
                <a:ext cx="128880" cy="11880"/>
              </p14:xfrm>
            </p:contentPart>
          </mc:Choice>
          <mc:Fallback>
            <p:pic>
              <p:nvPicPr>
                <p:cNvPr id="840" name="Ink 839">
                  <a:extLst>
                    <a:ext uri="{FF2B5EF4-FFF2-40B4-BE49-F238E27FC236}">
                      <a16:creationId xmlns:a16="http://schemas.microsoft.com/office/drawing/2014/main" id="{A95CD2BF-86BF-4C54-910F-C57606CB8B4F}"/>
                    </a:ext>
                  </a:extLst>
                </p:cNvPr>
                <p:cNvPicPr/>
                <p:nvPr/>
              </p:nvPicPr>
              <p:blipFill>
                <a:blip r:embed="rId1224"/>
                <a:stretch>
                  <a:fillRect/>
                </a:stretch>
              </p:blipFill>
              <p:spPr>
                <a:xfrm>
                  <a:off x="2308870" y="9808520"/>
                  <a:ext cx="146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5">
              <p14:nvContentPartPr>
                <p14:cNvPr id="841" name="Ink 840">
                  <a:extLst>
                    <a:ext uri="{FF2B5EF4-FFF2-40B4-BE49-F238E27FC236}">
                      <a16:creationId xmlns:a16="http://schemas.microsoft.com/office/drawing/2014/main" id="{BC5D2C5C-D599-439D-92F1-CB84018CDD42}"/>
                    </a:ext>
                  </a:extLst>
                </p14:cNvPr>
                <p14:cNvContentPartPr/>
                <p14:nvPr/>
              </p14:nvContentPartPr>
              <p14:xfrm>
                <a:off x="2457550" y="9795560"/>
                <a:ext cx="41040" cy="54360"/>
              </p14:xfrm>
            </p:contentPart>
          </mc:Choice>
          <mc:Fallback>
            <p:pic>
              <p:nvPicPr>
                <p:cNvPr id="841" name="Ink 840">
                  <a:extLst>
                    <a:ext uri="{FF2B5EF4-FFF2-40B4-BE49-F238E27FC236}">
                      <a16:creationId xmlns:a16="http://schemas.microsoft.com/office/drawing/2014/main" id="{BC5D2C5C-D599-439D-92F1-CB84018CDD42}"/>
                    </a:ext>
                  </a:extLst>
                </p:cNvPr>
                <p:cNvPicPr/>
                <p:nvPr/>
              </p:nvPicPr>
              <p:blipFill>
                <a:blip r:embed="rId1226"/>
                <a:stretch>
                  <a:fillRect/>
                </a:stretch>
              </p:blipFill>
              <p:spPr>
                <a:xfrm>
                  <a:off x="2448910" y="9786560"/>
                  <a:ext cx="58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7">
              <p14:nvContentPartPr>
                <p14:cNvPr id="842" name="Ink 841">
                  <a:extLst>
                    <a:ext uri="{FF2B5EF4-FFF2-40B4-BE49-F238E27FC236}">
                      <a16:creationId xmlns:a16="http://schemas.microsoft.com/office/drawing/2014/main" id="{AA1D3290-E49E-448D-88EE-BBFDD2FBC7BC}"/>
                    </a:ext>
                  </a:extLst>
                </p14:cNvPr>
                <p14:cNvContentPartPr/>
                <p14:nvPr/>
              </p14:nvContentPartPr>
              <p14:xfrm>
                <a:off x="2594350" y="9784760"/>
                <a:ext cx="58680" cy="147600"/>
              </p14:xfrm>
            </p:contentPart>
          </mc:Choice>
          <mc:Fallback>
            <p:pic>
              <p:nvPicPr>
                <p:cNvPr id="842" name="Ink 841">
                  <a:extLst>
                    <a:ext uri="{FF2B5EF4-FFF2-40B4-BE49-F238E27FC236}">
                      <a16:creationId xmlns:a16="http://schemas.microsoft.com/office/drawing/2014/main" id="{AA1D3290-E49E-448D-88EE-BBFDD2FBC7BC}"/>
                    </a:ext>
                  </a:extLst>
                </p:cNvPr>
                <p:cNvPicPr/>
                <p:nvPr/>
              </p:nvPicPr>
              <p:blipFill>
                <a:blip r:embed="rId1228"/>
                <a:stretch>
                  <a:fillRect/>
                </a:stretch>
              </p:blipFill>
              <p:spPr>
                <a:xfrm>
                  <a:off x="2585710" y="9776120"/>
                  <a:ext cx="76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9">
              <p14:nvContentPartPr>
                <p14:cNvPr id="843" name="Ink 842">
                  <a:extLst>
                    <a:ext uri="{FF2B5EF4-FFF2-40B4-BE49-F238E27FC236}">
                      <a16:creationId xmlns:a16="http://schemas.microsoft.com/office/drawing/2014/main" id="{5E0EFB07-EDC8-41E8-BB3A-D087DF3400AB}"/>
                    </a:ext>
                  </a:extLst>
                </p14:cNvPr>
                <p14:cNvContentPartPr/>
                <p14:nvPr/>
              </p14:nvContentPartPr>
              <p14:xfrm>
                <a:off x="2673550" y="9803480"/>
                <a:ext cx="55440" cy="36360"/>
              </p14:xfrm>
            </p:contentPart>
          </mc:Choice>
          <mc:Fallback>
            <p:pic>
              <p:nvPicPr>
                <p:cNvPr id="843" name="Ink 842">
                  <a:extLst>
                    <a:ext uri="{FF2B5EF4-FFF2-40B4-BE49-F238E27FC236}">
                      <a16:creationId xmlns:a16="http://schemas.microsoft.com/office/drawing/2014/main" id="{5E0EFB07-EDC8-41E8-BB3A-D087DF3400AB}"/>
                    </a:ext>
                  </a:extLst>
                </p:cNvPr>
                <p:cNvPicPr/>
                <p:nvPr/>
              </p:nvPicPr>
              <p:blipFill>
                <a:blip r:embed="rId1230"/>
                <a:stretch>
                  <a:fillRect/>
                </a:stretch>
              </p:blipFill>
              <p:spPr>
                <a:xfrm>
                  <a:off x="2664550" y="9794840"/>
                  <a:ext cx="730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1">
              <p14:nvContentPartPr>
                <p14:cNvPr id="844" name="Ink 843">
                  <a:extLst>
                    <a:ext uri="{FF2B5EF4-FFF2-40B4-BE49-F238E27FC236}">
                      <a16:creationId xmlns:a16="http://schemas.microsoft.com/office/drawing/2014/main" id="{2E22415A-243E-4FE0-AF20-23EA2119DF1B}"/>
                    </a:ext>
                  </a:extLst>
                </p14:cNvPr>
                <p14:cNvContentPartPr/>
                <p14:nvPr/>
              </p14:nvContentPartPr>
              <p14:xfrm>
                <a:off x="2774710" y="9796640"/>
                <a:ext cx="55800" cy="53640"/>
              </p14:xfrm>
            </p:contentPart>
          </mc:Choice>
          <mc:Fallback>
            <p:pic>
              <p:nvPicPr>
                <p:cNvPr id="844" name="Ink 843">
                  <a:extLst>
                    <a:ext uri="{FF2B5EF4-FFF2-40B4-BE49-F238E27FC236}">
                      <a16:creationId xmlns:a16="http://schemas.microsoft.com/office/drawing/2014/main" id="{2E22415A-243E-4FE0-AF20-23EA2119DF1B}"/>
                    </a:ext>
                  </a:extLst>
                </p:cNvPr>
                <p:cNvPicPr/>
                <p:nvPr/>
              </p:nvPicPr>
              <p:blipFill>
                <a:blip r:embed="rId1232"/>
                <a:stretch>
                  <a:fillRect/>
                </a:stretch>
              </p:blipFill>
              <p:spPr>
                <a:xfrm>
                  <a:off x="2765710" y="9788000"/>
                  <a:ext cx="73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3">
              <p14:nvContentPartPr>
                <p14:cNvPr id="845" name="Ink 844">
                  <a:extLst>
                    <a:ext uri="{FF2B5EF4-FFF2-40B4-BE49-F238E27FC236}">
                      <a16:creationId xmlns:a16="http://schemas.microsoft.com/office/drawing/2014/main" id="{8E38442A-7C24-4F39-9670-9D6E4384DBE2}"/>
                    </a:ext>
                  </a:extLst>
                </p14:cNvPr>
                <p14:cNvContentPartPr/>
                <p14:nvPr/>
              </p14:nvContentPartPr>
              <p14:xfrm>
                <a:off x="2867230" y="9804920"/>
                <a:ext cx="84240" cy="68040"/>
              </p14:xfrm>
            </p:contentPart>
          </mc:Choice>
          <mc:Fallback>
            <p:pic>
              <p:nvPicPr>
                <p:cNvPr id="845" name="Ink 844">
                  <a:extLst>
                    <a:ext uri="{FF2B5EF4-FFF2-40B4-BE49-F238E27FC236}">
                      <a16:creationId xmlns:a16="http://schemas.microsoft.com/office/drawing/2014/main" id="{8E38442A-7C24-4F39-9670-9D6E4384DBE2}"/>
                    </a:ext>
                  </a:extLst>
                </p:cNvPr>
                <p:cNvPicPr/>
                <p:nvPr/>
              </p:nvPicPr>
              <p:blipFill>
                <a:blip r:embed="rId1234"/>
                <a:stretch>
                  <a:fillRect/>
                </a:stretch>
              </p:blipFill>
              <p:spPr>
                <a:xfrm>
                  <a:off x="2858590" y="9795920"/>
                  <a:ext cx="101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5">
              <p14:nvContentPartPr>
                <p14:cNvPr id="846" name="Ink 845">
                  <a:extLst>
                    <a:ext uri="{FF2B5EF4-FFF2-40B4-BE49-F238E27FC236}">
                      <a16:creationId xmlns:a16="http://schemas.microsoft.com/office/drawing/2014/main" id="{FD9A6A5B-B9EF-44D7-98AD-DA3E25D162D8}"/>
                    </a:ext>
                  </a:extLst>
                </p14:cNvPr>
                <p14:cNvContentPartPr/>
                <p14:nvPr/>
              </p14:nvContentPartPr>
              <p14:xfrm>
                <a:off x="2983150" y="9732560"/>
                <a:ext cx="16200" cy="138600"/>
              </p14:xfrm>
            </p:contentPart>
          </mc:Choice>
          <mc:Fallback>
            <p:pic>
              <p:nvPicPr>
                <p:cNvPr id="846" name="Ink 845">
                  <a:extLst>
                    <a:ext uri="{FF2B5EF4-FFF2-40B4-BE49-F238E27FC236}">
                      <a16:creationId xmlns:a16="http://schemas.microsoft.com/office/drawing/2014/main" id="{FD9A6A5B-B9EF-44D7-98AD-DA3E25D162D8}"/>
                    </a:ext>
                  </a:extLst>
                </p:cNvPr>
                <p:cNvPicPr/>
                <p:nvPr/>
              </p:nvPicPr>
              <p:blipFill>
                <a:blip r:embed="rId1236"/>
                <a:stretch>
                  <a:fillRect/>
                </a:stretch>
              </p:blipFill>
              <p:spPr>
                <a:xfrm>
                  <a:off x="2974150" y="9723920"/>
                  <a:ext cx="338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7">
              <p14:nvContentPartPr>
                <p14:cNvPr id="847" name="Ink 846">
                  <a:extLst>
                    <a:ext uri="{FF2B5EF4-FFF2-40B4-BE49-F238E27FC236}">
                      <a16:creationId xmlns:a16="http://schemas.microsoft.com/office/drawing/2014/main" id="{FB407657-DF86-44E0-9BC6-2129B63ED888}"/>
                    </a:ext>
                  </a:extLst>
                </p14:cNvPr>
                <p14:cNvContentPartPr/>
                <p14:nvPr/>
              </p14:nvContentPartPr>
              <p14:xfrm>
                <a:off x="3032110" y="9788000"/>
                <a:ext cx="5040" cy="71280"/>
              </p14:xfrm>
            </p:contentPart>
          </mc:Choice>
          <mc:Fallback>
            <p:pic>
              <p:nvPicPr>
                <p:cNvPr id="847" name="Ink 846">
                  <a:extLst>
                    <a:ext uri="{FF2B5EF4-FFF2-40B4-BE49-F238E27FC236}">
                      <a16:creationId xmlns:a16="http://schemas.microsoft.com/office/drawing/2014/main" id="{FB407657-DF86-44E0-9BC6-2129B63ED888}"/>
                    </a:ext>
                  </a:extLst>
                </p:cNvPr>
                <p:cNvPicPr/>
                <p:nvPr/>
              </p:nvPicPr>
              <p:blipFill>
                <a:blip r:embed="rId1238"/>
                <a:stretch>
                  <a:fillRect/>
                </a:stretch>
              </p:blipFill>
              <p:spPr>
                <a:xfrm>
                  <a:off x="3023110" y="9779360"/>
                  <a:ext cx="22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9">
              <p14:nvContentPartPr>
                <p14:cNvPr id="848" name="Ink 847">
                  <a:extLst>
                    <a:ext uri="{FF2B5EF4-FFF2-40B4-BE49-F238E27FC236}">
                      <a16:creationId xmlns:a16="http://schemas.microsoft.com/office/drawing/2014/main" id="{82ED88F1-40A1-4AF5-AF80-A7B88867C5DC}"/>
                    </a:ext>
                  </a:extLst>
                </p14:cNvPr>
                <p14:cNvContentPartPr/>
                <p14:nvPr/>
              </p14:nvContentPartPr>
              <p14:xfrm>
                <a:off x="3075310" y="9787280"/>
                <a:ext cx="177480" cy="75960"/>
              </p14:xfrm>
            </p:contentPart>
          </mc:Choice>
          <mc:Fallback>
            <p:pic>
              <p:nvPicPr>
                <p:cNvPr id="848" name="Ink 847">
                  <a:extLst>
                    <a:ext uri="{FF2B5EF4-FFF2-40B4-BE49-F238E27FC236}">
                      <a16:creationId xmlns:a16="http://schemas.microsoft.com/office/drawing/2014/main" id="{82ED88F1-40A1-4AF5-AF80-A7B88867C5DC}"/>
                    </a:ext>
                  </a:extLst>
                </p:cNvPr>
                <p:cNvPicPr/>
                <p:nvPr/>
              </p:nvPicPr>
              <p:blipFill>
                <a:blip r:embed="rId1240"/>
                <a:stretch>
                  <a:fillRect/>
                </a:stretch>
              </p:blipFill>
              <p:spPr>
                <a:xfrm>
                  <a:off x="3066670" y="9778640"/>
                  <a:ext cx="195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1">
              <p14:nvContentPartPr>
                <p14:cNvPr id="849" name="Ink 848">
                  <a:extLst>
                    <a:ext uri="{FF2B5EF4-FFF2-40B4-BE49-F238E27FC236}">
                      <a16:creationId xmlns:a16="http://schemas.microsoft.com/office/drawing/2014/main" id="{E924553B-27BD-40F3-BF71-C94B89BC407C}"/>
                    </a:ext>
                  </a:extLst>
                </p14:cNvPr>
                <p14:cNvContentPartPr/>
                <p14:nvPr/>
              </p14:nvContentPartPr>
              <p14:xfrm>
                <a:off x="3271150" y="9721400"/>
                <a:ext cx="21240" cy="122400"/>
              </p14:xfrm>
            </p:contentPart>
          </mc:Choice>
          <mc:Fallback>
            <p:pic>
              <p:nvPicPr>
                <p:cNvPr id="849" name="Ink 848">
                  <a:extLst>
                    <a:ext uri="{FF2B5EF4-FFF2-40B4-BE49-F238E27FC236}">
                      <a16:creationId xmlns:a16="http://schemas.microsoft.com/office/drawing/2014/main" id="{E924553B-27BD-40F3-BF71-C94B89BC407C}"/>
                    </a:ext>
                  </a:extLst>
                </p:cNvPr>
                <p:cNvPicPr/>
                <p:nvPr/>
              </p:nvPicPr>
              <p:blipFill>
                <a:blip r:embed="rId1242"/>
                <a:stretch>
                  <a:fillRect/>
                </a:stretch>
              </p:blipFill>
              <p:spPr>
                <a:xfrm>
                  <a:off x="3262150" y="9712400"/>
                  <a:ext cx="38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3">
              <p14:nvContentPartPr>
                <p14:cNvPr id="850" name="Ink 849">
                  <a:extLst>
                    <a:ext uri="{FF2B5EF4-FFF2-40B4-BE49-F238E27FC236}">
                      <a16:creationId xmlns:a16="http://schemas.microsoft.com/office/drawing/2014/main" id="{6F724BA6-92A6-42EF-83E1-11B2A4711D2B}"/>
                    </a:ext>
                  </a:extLst>
                </p14:cNvPr>
                <p14:cNvContentPartPr/>
                <p14:nvPr/>
              </p14:nvContentPartPr>
              <p14:xfrm>
                <a:off x="3306070" y="9727160"/>
                <a:ext cx="92520" cy="119880"/>
              </p14:xfrm>
            </p:contentPart>
          </mc:Choice>
          <mc:Fallback>
            <p:pic>
              <p:nvPicPr>
                <p:cNvPr id="850" name="Ink 849">
                  <a:extLst>
                    <a:ext uri="{FF2B5EF4-FFF2-40B4-BE49-F238E27FC236}">
                      <a16:creationId xmlns:a16="http://schemas.microsoft.com/office/drawing/2014/main" id="{6F724BA6-92A6-42EF-83E1-11B2A4711D2B}"/>
                    </a:ext>
                  </a:extLst>
                </p:cNvPr>
                <p:cNvPicPr/>
                <p:nvPr/>
              </p:nvPicPr>
              <p:blipFill>
                <a:blip r:embed="rId1244"/>
                <a:stretch>
                  <a:fillRect/>
                </a:stretch>
              </p:blipFill>
              <p:spPr>
                <a:xfrm>
                  <a:off x="3297070" y="9718160"/>
                  <a:ext cx="1101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5">
              <p14:nvContentPartPr>
                <p14:cNvPr id="851" name="Ink 850">
                  <a:extLst>
                    <a:ext uri="{FF2B5EF4-FFF2-40B4-BE49-F238E27FC236}">
                      <a16:creationId xmlns:a16="http://schemas.microsoft.com/office/drawing/2014/main" id="{B0C41DA6-E98C-40A3-B3E4-5E814FE2986B}"/>
                    </a:ext>
                  </a:extLst>
                </p14:cNvPr>
                <p14:cNvContentPartPr/>
                <p14:nvPr/>
              </p14:nvContentPartPr>
              <p14:xfrm>
                <a:off x="3443590" y="9806720"/>
                <a:ext cx="10080" cy="45720"/>
              </p14:xfrm>
            </p:contentPart>
          </mc:Choice>
          <mc:Fallback>
            <p:pic>
              <p:nvPicPr>
                <p:cNvPr id="851" name="Ink 850">
                  <a:extLst>
                    <a:ext uri="{FF2B5EF4-FFF2-40B4-BE49-F238E27FC236}">
                      <a16:creationId xmlns:a16="http://schemas.microsoft.com/office/drawing/2014/main" id="{B0C41DA6-E98C-40A3-B3E4-5E814FE2986B}"/>
                    </a:ext>
                  </a:extLst>
                </p:cNvPr>
                <p:cNvPicPr/>
                <p:nvPr/>
              </p:nvPicPr>
              <p:blipFill>
                <a:blip r:embed="rId1246"/>
                <a:stretch>
                  <a:fillRect/>
                </a:stretch>
              </p:blipFill>
              <p:spPr>
                <a:xfrm>
                  <a:off x="3434950" y="9798080"/>
                  <a:ext cx="277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7">
              <p14:nvContentPartPr>
                <p14:cNvPr id="852" name="Ink 851">
                  <a:extLst>
                    <a:ext uri="{FF2B5EF4-FFF2-40B4-BE49-F238E27FC236}">
                      <a16:creationId xmlns:a16="http://schemas.microsoft.com/office/drawing/2014/main" id="{760112DB-D53D-4872-B5D6-39AE5672192E}"/>
                    </a:ext>
                  </a:extLst>
                </p14:cNvPr>
                <p14:cNvContentPartPr/>
                <p14:nvPr/>
              </p14:nvContentPartPr>
              <p14:xfrm>
                <a:off x="3429550" y="9795200"/>
                <a:ext cx="160200" cy="63720"/>
              </p14:xfrm>
            </p:contentPart>
          </mc:Choice>
          <mc:Fallback>
            <p:pic>
              <p:nvPicPr>
                <p:cNvPr id="852" name="Ink 851">
                  <a:extLst>
                    <a:ext uri="{FF2B5EF4-FFF2-40B4-BE49-F238E27FC236}">
                      <a16:creationId xmlns:a16="http://schemas.microsoft.com/office/drawing/2014/main" id="{760112DB-D53D-4872-B5D6-39AE5672192E}"/>
                    </a:ext>
                  </a:extLst>
                </p:cNvPr>
                <p:cNvPicPr/>
                <p:nvPr/>
              </p:nvPicPr>
              <p:blipFill>
                <a:blip r:embed="rId1248"/>
                <a:stretch>
                  <a:fillRect/>
                </a:stretch>
              </p:blipFill>
              <p:spPr>
                <a:xfrm>
                  <a:off x="3420910" y="9786200"/>
                  <a:ext cx="1778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9">
              <p14:nvContentPartPr>
                <p14:cNvPr id="853" name="Ink 852">
                  <a:extLst>
                    <a:ext uri="{FF2B5EF4-FFF2-40B4-BE49-F238E27FC236}">
                      <a16:creationId xmlns:a16="http://schemas.microsoft.com/office/drawing/2014/main" id="{E4636C93-2941-41A0-87DC-2DDAEF54ACF2}"/>
                    </a:ext>
                  </a:extLst>
                </p14:cNvPr>
                <p14:cNvContentPartPr/>
                <p14:nvPr/>
              </p14:nvContentPartPr>
              <p14:xfrm>
                <a:off x="3661030" y="9795560"/>
                <a:ext cx="43560" cy="55080"/>
              </p14:xfrm>
            </p:contentPart>
          </mc:Choice>
          <mc:Fallback>
            <p:pic>
              <p:nvPicPr>
                <p:cNvPr id="853" name="Ink 852">
                  <a:extLst>
                    <a:ext uri="{FF2B5EF4-FFF2-40B4-BE49-F238E27FC236}">
                      <a16:creationId xmlns:a16="http://schemas.microsoft.com/office/drawing/2014/main" id="{E4636C93-2941-41A0-87DC-2DDAEF54ACF2}"/>
                    </a:ext>
                  </a:extLst>
                </p:cNvPr>
                <p:cNvPicPr/>
                <p:nvPr/>
              </p:nvPicPr>
              <p:blipFill>
                <a:blip r:embed="rId1250"/>
                <a:stretch>
                  <a:fillRect/>
                </a:stretch>
              </p:blipFill>
              <p:spPr>
                <a:xfrm>
                  <a:off x="3652390" y="9786560"/>
                  <a:ext cx="612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1">
              <p14:nvContentPartPr>
                <p14:cNvPr id="854" name="Ink 853">
                  <a:extLst>
                    <a:ext uri="{FF2B5EF4-FFF2-40B4-BE49-F238E27FC236}">
                      <a16:creationId xmlns:a16="http://schemas.microsoft.com/office/drawing/2014/main" id="{1B2B7664-5C38-47FA-A7A1-F440F82BD3D1}"/>
                    </a:ext>
                  </a:extLst>
                </p14:cNvPr>
                <p14:cNvContentPartPr/>
                <p14:nvPr/>
              </p14:nvContentPartPr>
              <p14:xfrm>
                <a:off x="3296350" y="9764240"/>
                <a:ext cx="33840" cy="145440"/>
              </p14:xfrm>
            </p:contentPart>
          </mc:Choice>
          <mc:Fallback>
            <p:pic>
              <p:nvPicPr>
                <p:cNvPr id="854" name="Ink 853">
                  <a:extLst>
                    <a:ext uri="{FF2B5EF4-FFF2-40B4-BE49-F238E27FC236}">
                      <a16:creationId xmlns:a16="http://schemas.microsoft.com/office/drawing/2014/main" id="{1B2B7664-5C38-47FA-A7A1-F440F82BD3D1}"/>
                    </a:ext>
                  </a:extLst>
                </p:cNvPr>
                <p:cNvPicPr/>
                <p:nvPr/>
              </p:nvPicPr>
              <p:blipFill>
                <a:blip r:embed="rId1252"/>
                <a:stretch>
                  <a:fillRect/>
                </a:stretch>
              </p:blipFill>
              <p:spPr>
                <a:xfrm>
                  <a:off x="3287350" y="9755240"/>
                  <a:ext cx="514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3">
              <p14:nvContentPartPr>
                <p14:cNvPr id="856" name="Ink 855">
                  <a:extLst>
                    <a:ext uri="{FF2B5EF4-FFF2-40B4-BE49-F238E27FC236}">
                      <a16:creationId xmlns:a16="http://schemas.microsoft.com/office/drawing/2014/main" id="{CB479AE3-B022-48E5-ACF7-F3419584DAD9}"/>
                    </a:ext>
                  </a:extLst>
                </p14:cNvPr>
                <p14:cNvContentPartPr/>
                <p14:nvPr/>
              </p14:nvContentPartPr>
              <p14:xfrm>
                <a:off x="3444670" y="9734000"/>
                <a:ext cx="18720" cy="17280"/>
              </p14:xfrm>
            </p:contentPart>
          </mc:Choice>
          <mc:Fallback>
            <p:pic>
              <p:nvPicPr>
                <p:cNvPr id="856" name="Ink 855">
                  <a:extLst>
                    <a:ext uri="{FF2B5EF4-FFF2-40B4-BE49-F238E27FC236}">
                      <a16:creationId xmlns:a16="http://schemas.microsoft.com/office/drawing/2014/main" id="{CB479AE3-B022-48E5-ACF7-F3419584DAD9}"/>
                    </a:ext>
                  </a:extLst>
                </p:cNvPr>
                <p:cNvPicPr/>
                <p:nvPr/>
              </p:nvPicPr>
              <p:blipFill>
                <a:blip r:embed="rId1254"/>
                <a:stretch>
                  <a:fillRect/>
                </a:stretch>
              </p:blipFill>
              <p:spPr>
                <a:xfrm>
                  <a:off x="3435670" y="9725000"/>
                  <a:ext cx="363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5">
              <p14:nvContentPartPr>
                <p14:cNvPr id="857" name="Ink 856">
                  <a:extLst>
                    <a:ext uri="{FF2B5EF4-FFF2-40B4-BE49-F238E27FC236}">
                      <a16:creationId xmlns:a16="http://schemas.microsoft.com/office/drawing/2014/main" id="{46885AFB-C059-4691-9E6E-A2F5B2F2D600}"/>
                    </a:ext>
                  </a:extLst>
                </p14:cNvPr>
                <p14:cNvContentPartPr/>
                <p14:nvPr/>
              </p14:nvContentPartPr>
              <p14:xfrm>
                <a:off x="3866590" y="9817520"/>
                <a:ext cx="84600" cy="69480"/>
              </p14:xfrm>
            </p:contentPart>
          </mc:Choice>
          <mc:Fallback>
            <p:pic>
              <p:nvPicPr>
                <p:cNvPr id="857" name="Ink 856">
                  <a:extLst>
                    <a:ext uri="{FF2B5EF4-FFF2-40B4-BE49-F238E27FC236}">
                      <a16:creationId xmlns:a16="http://schemas.microsoft.com/office/drawing/2014/main" id="{46885AFB-C059-4691-9E6E-A2F5B2F2D600}"/>
                    </a:ext>
                  </a:extLst>
                </p:cNvPr>
                <p:cNvPicPr/>
                <p:nvPr/>
              </p:nvPicPr>
              <p:blipFill>
                <a:blip r:embed="rId1256"/>
                <a:stretch>
                  <a:fillRect/>
                </a:stretch>
              </p:blipFill>
              <p:spPr>
                <a:xfrm>
                  <a:off x="3857590" y="9808520"/>
                  <a:ext cx="1022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7">
              <p14:nvContentPartPr>
                <p14:cNvPr id="858" name="Ink 857">
                  <a:extLst>
                    <a:ext uri="{FF2B5EF4-FFF2-40B4-BE49-F238E27FC236}">
                      <a16:creationId xmlns:a16="http://schemas.microsoft.com/office/drawing/2014/main" id="{40BDFD96-9F17-475A-9735-9F59D30D8766}"/>
                    </a:ext>
                  </a:extLst>
                </p14:cNvPr>
                <p14:cNvContentPartPr/>
                <p14:nvPr/>
              </p14:nvContentPartPr>
              <p14:xfrm>
                <a:off x="3976750" y="9816080"/>
                <a:ext cx="109800" cy="39960"/>
              </p14:xfrm>
            </p:contentPart>
          </mc:Choice>
          <mc:Fallback>
            <p:pic>
              <p:nvPicPr>
                <p:cNvPr id="858" name="Ink 857">
                  <a:extLst>
                    <a:ext uri="{FF2B5EF4-FFF2-40B4-BE49-F238E27FC236}">
                      <a16:creationId xmlns:a16="http://schemas.microsoft.com/office/drawing/2014/main" id="{40BDFD96-9F17-475A-9735-9F59D30D8766}"/>
                    </a:ext>
                  </a:extLst>
                </p:cNvPr>
                <p:cNvPicPr/>
                <p:nvPr/>
              </p:nvPicPr>
              <p:blipFill>
                <a:blip r:embed="rId1258"/>
                <a:stretch>
                  <a:fillRect/>
                </a:stretch>
              </p:blipFill>
              <p:spPr>
                <a:xfrm>
                  <a:off x="3967750" y="9807440"/>
                  <a:ext cx="1274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9">
              <p14:nvContentPartPr>
                <p14:cNvPr id="859" name="Ink 858">
                  <a:extLst>
                    <a:ext uri="{FF2B5EF4-FFF2-40B4-BE49-F238E27FC236}">
                      <a16:creationId xmlns:a16="http://schemas.microsoft.com/office/drawing/2014/main" id="{B3625102-CBDE-4CF6-821D-846CE9B9DC9F}"/>
                    </a:ext>
                  </a:extLst>
                </p14:cNvPr>
                <p14:cNvContentPartPr/>
                <p14:nvPr/>
              </p14:nvContentPartPr>
              <p14:xfrm>
                <a:off x="4092670" y="9665600"/>
                <a:ext cx="93600" cy="219600"/>
              </p14:xfrm>
            </p:contentPart>
          </mc:Choice>
          <mc:Fallback>
            <p:pic>
              <p:nvPicPr>
                <p:cNvPr id="859" name="Ink 858">
                  <a:extLst>
                    <a:ext uri="{FF2B5EF4-FFF2-40B4-BE49-F238E27FC236}">
                      <a16:creationId xmlns:a16="http://schemas.microsoft.com/office/drawing/2014/main" id="{B3625102-CBDE-4CF6-821D-846CE9B9DC9F}"/>
                    </a:ext>
                  </a:extLst>
                </p:cNvPr>
                <p:cNvPicPr/>
                <p:nvPr/>
              </p:nvPicPr>
              <p:blipFill>
                <a:blip r:embed="rId1260"/>
                <a:stretch>
                  <a:fillRect/>
                </a:stretch>
              </p:blipFill>
              <p:spPr>
                <a:xfrm>
                  <a:off x="4083670" y="9656600"/>
                  <a:ext cx="111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1">
              <p14:nvContentPartPr>
                <p14:cNvPr id="860" name="Ink 859">
                  <a:extLst>
                    <a:ext uri="{FF2B5EF4-FFF2-40B4-BE49-F238E27FC236}">
                      <a16:creationId xmlns:a16="http://schemas.microsoft.com/office/drawing/2014/main" id="{87B28F2E-4AF9-42D2-B1CF-1D5F5068F51C}"/>
                    </a:ext>
                  </a:extLst>
                </p14:cNvPr>
                <p14:cNvContentPartPr/>
                <p14:nvPr/>
              </p14:nvContentPartPr>
              <p14:xfrm>
                <a:off x="4318030" y="9721400"/>
                <a:ext cx="119880" cy="122040"/>
              </p14:xfrm>
            </p:contentPart>
          </mc:Choice>
          <mc:Fallback>
            <p:pic>
              <p:nvPicPr>
                <p:cNvPr id="860" name="Ink 859">
                  <a:extLst>
                    <a:ext uri="{FF2B5EF4-FFF2-40B4-BE49-F238E27FC236}">
                      <a16:creationId xmlns:a16="http://schemas.microsoft.com/office/drawing/2014/main" id="{87B28F2E-4AF9-42D2-B1CF-1D5F5068F51C}"/>
                    </a:ext>
                  </a:extLst>
                </p:cNvPr>
                <p:cNvPicPr/>
                <p:nvPr/>
              </p:nvPicPr>
              <p:blipFill>
                <a:blip r:embed="rId1262"/>
                <a:stretch>
                  <a:fillRect/>
                </a:stretch>
              </p:blipFill>
              <p:spPr>
                <a:xfrm>
                  <a:off x="4309030" y="9712400"/>
                  <a:ext cx="137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3">
              <p14:nvContentPartPr>
                <p14:cNvPr id="861" name="Ink 860">
                  <a:extLst>
                    <a:ext uri="{FF2B5EF4-FFF2-40B4-BE49-F238E27FC236}">
                      <a16:creationId xmlns:a16="http://schemas.microsoft.com/office/drawing/2014/main" id="{D1016FBF-95A2-48CC-9D00-A4A26AC8B45A}"/>
                    </a:ext>
                  </a:extLst>
                </p14:cNvPr>
                <p14:cNvContentPartPr/>
                <p14:nvPr/>
              </p14:nvContentPartPr>
              <p14:xfrm>
                <a:off x="4421350" y="9646520"/>
                <a:ext cx="81000" cy="160560"/>
              </p14:xfrm>
            </p:contentPart>
          </mc:Choice>
          <mc:Fallback>
            <p:pic>
              <p:nvPicPr>
                <p:cNvPr id="861" name="Ink 860">
                  <a:extLst>
                    <a:ext uri="{FF2B5EF4-FFF2-40B4-BE49-F238E27FC236}">
                      <a16:creationId xmlns:a16="http://schemas.microsoft.com/office/drawing/2014/main" id="{D1016FBF-95A2-48CC-9D00-A4A26AC8B45A}"/>
                    </a:ext>
                  </a:extLst>
                </p:cNvPr>
                <p:cNvPicPr/>
                <p:nvPr/>
              </p:nvPicPr>
              <p:blipFill>
                <a:blip r:embed="rId1264"/>
                <a:stretch>
                  <a:fillRect/>
                </a:stretch>
              </p:blipFill>
              <p:spPr>
                <a:xfrm>
                  <a:off x="4412710" y="9637520"/>
                  <a:ext cx="986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5">
              <p14:nvContentPartPr>
                <p14:cNvPr id="862" name="Ink 861">
                  <a:extLst>
                    <a:ext uri="{FF2B5EF4-FFF2-40B4-BE49-F238E27FC236}">
                      <a16:creationId xmlns:a16="http://schemas.microsoft.com/office/drawing/2014/main" id="{B8CEE811-7EA9-48DF-9919-E5D48FFB92C4}"/>
                    </a:ext>
                  </a:extLst>
                </p14:cNvPr>
                <p14:cNvContentPartPr/>
                <p14:nvPr/>
              </p14:nvContentPartPr>
              <p14:xfrm>
                <a:off x="4541950" y="9785480"/>
                <a:ext cx="4680" cy="37080"/>
              </p14:xfrm>
            </p:contentPart>
          </mc:Choice>
          <mc:Fallback>
            <p:pic>
              <p:nvPicPr>
                <p:cNvPr id="862" name="Ink 861">
                  <a:extLst>
                    <a:ext uri="{FF2B5EF4-FFF2-40B4-BE49-F238E27FC236}">
                      <a16:creationId xmlns:a16="http://schemas.microsoft.com/office/drawing/2014/main" id="{B8CEE811-7EA9-48DF-9919-E5D48FFB92C4}"/>
                    </a:ext>
                  </a:extLst>
                </p:cNvPr>
                <p:cNvPicPr/>
                <p:nvPr/>
              </p:nvPicPr>
              <p:blipFill>
                <a:blip r:embed="rId1266"/>
                <a:stretch>
                  <a:fillRect/>
                </a:stretch>
              </p:blipFill>
              <p:spPr>
                <a:xfrm>
                  <a:off x="4533310" y="9776480"/>
                  <a:ext cx="223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7">
              <p14:nvContentPartPr>
                <p14:cNvPr id="863" name="Ink 862">
                  <a:extLst>
                    <a:ext uri="{FF2B5EF4-FFF2-40B4-BE49-F238E27FC236}">
                      <a16:creationId xmlns:a16="http://schemas.microsoft.com/office/drawing/2014/main" id="{990E166F-6078-497A-B6E2-7F22B02F4B82}"/>
                    </a:ext>
                  </a:extLst>
                </p14:cNvPr>
                <p14:cNvContentPartPr/>
                <p14:nvPr/>
              </p14:nvContentPartPr>
              <p14:xfrm>
                <a:off x="4458430" y="9793760"/>
                <a:ext cx="128520" cy="169560"/>
              </p14:xfrm>
            </p:contentPart>
          </mc:Choice>
          <mc:Fallback>
            <p:pic>
              <p:nvPicPr>
                <p:cNvPr id="863" name="Ink 862">
                  <a:extLst>
                    <a:ext uri="{FF2B5EF4-FFF2-40B4-BE49-F238E27FC236}">
                      <a16:creationId xmlns:a16="http://schemas.microsoft.com/office/drawing/2014/main" id="{990E166F-6078-497A-B6E2-7F22B02F4B82}"/>
                    </a:ext>
                  </a:extLst>
                </p:cNvPr>
                <p:cNvPicPr/>
                <p:nvPr/>
              </p:nvPicPr>
              <p:blipFill>
                <a:blip r:embed="rId1268"/>
                <a:stretch>
                  <a:fillRect/>
                </a:stretch>
              </p:blipFill>
              <p:spPr>
                <a:xfrm>
                  <a:off x="4449790" y="9785120"/>
                  <a:ext cx="1461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9">
              <p14:nvContentPartPr>
                <p14:cNvPr id="864" name="Ink 863">
                  <a:extLst>
                    <a:ext uri="{FF2B5EF4-FFF2-40B4-BE49-F238E27FC236}">
                      <a16:creationId xmlns:a16="http://schemas.microsoft.com/office/drawing/2014/main" id="{4410EC21-BE15-4FC5-AE25-DCD1AF8178D2}"/>
                    </a:ext>
                  </a:extLst>
                </p14:cNvPr>
                <p14:cNvContentPartPr/>
                <p14:nvPr/>
              </p14:nvContentPartPr>
              <p14:xfrm>
                <a:off x="4790350" y="9795920"/>
                <a:ext cx="216720" cy="73800"/>
              </p14:xfrm>
            </p:contentPart>
          </mc:Choice>
          <mc:Fallback>
            <p:pic>
              <p:nvPicPr>
                <p:cNvPr id="864" name="Ink 863">
                  <a:extLst>
                    <a:ext uri="{FF2B5EF4-FFF2-40B4-BE49-F238E27FC236}">
                      <a16:creationId xmlns:a16="http://schemas.microsoft.com/office/drawing/2014/main" id="{4410EC21-BE15-4FC5-AE25-DCD1AF8178D2}"/>
                    </a:ext>
                  </a:extLst>
                </p:cNvPr>
                <p:cNvPicPr/>
                <p:nvPr/>
              </p:nvPicPr>
              <p:blipFill>
                <a:blip r:embed="rId1270"/>
                <a:stretch>
                  <a:fillRect/>
                </a:stretch>
              </p:blipFill>
              <p:spPr>
                <a:xfrm>
                  <a:off x="4781710" y="9786920"/>
                  <a:ext cx="2343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1">
              <p14:nvContentPartPr>
                <p14:cNvPr id="865" name="Ink 864">
                  <a:extLst>
                    <a:ext uri="{FF2B5EF4-FFF2-40B4-BE49-F238E27FC236}">
                      <a16:creationId xmlns:a16="http://schemas.microsoft.com/office/drawing/2014/main" id="{DE5A976C-1C13-4778-8F61-79504E4FF73A}"/>
                    </a:ext>
                  </a:extLst>
                </p14:cNvPr>
                <p14:cNvContentPartPr/>
                <p14:nvPr/>
              </p14:nvContentPartPr>
              <p14:xfrm>
                <a:off x="5209390" y="9767480"/>
                <a:ext cx="129240" cy="74160"/>
              </p14:xfrm>
            </p:contentPart>
          </mc:Choice>
          <mc:Fallback>
            <p:pic>
              <p:nvPicPr>
                <p:cNvPr id="865" name="Ink 864">
                  <a:extLst>
                    <a:ext uri="{FF2B5EF4-FFF2-40B4-BE49-F238E27FC236}">
                      <a16:creationId xmlns:a16="http://schemas.microsoft.com/office/drawing/2014/main" id="{DE5A976C-1C13-4778-8F61-79504E4FF73A}"/>
                    </a:ext>
                  </a:extLst>
                </p:cNvPr>
                <p:cNvPicPr/>
                <p:nvPr/>
              </p:nvPicPr>
              <p:blipFill>
                <a:blip r:embed="rId1272"/>
                <a:stretch>
                  <a:fillRect/>
                </a:stretch>
              </p:blipFill>
              <p:spPr>
                <a:xfrm>
                  <a:off x="5200750" y="9758480"/>
                  <a:ext cx="1468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3">
              <p14:nvContentPartPr>
                <p14:cNvPr id="866" name="Ink 865">
                  <a:extLst>
                    <a:ext uri="{FF2B5EF4-FFF2-40B4-BE49-F238E27FC236}">
                      <a16:creationId xmlns:a16="http://schemas.microsoft.com/office/drawing/2014/main" id="{F40118E3-5B57-4ADC-8E18-5043E00982F1}"/>
                    </a:ext>
                  </a:extLst>
                </p14:cNvPr>
                <p14:cNvContentPartPr/>
                <p14:nvPr/>
              </p14:nvContentPartPr>
              <p14:xfrm>
                <a:off x="5364910" y="9771800"/>
                <a:ext cx="60840" cy="68760"/>
              </p14:xfrm>
            </p:contentPart>
          </mc:Choice>
          <mc:Fallback>
            <p:pic>
              <p:nvPicPr>
                <p:cNvPr id="866" name="Ink 865">
                  <a:extLst>
                    <a:ext uri="{FF2B5EF4-FFF2-40B4-BE49-F238E27FC236}">
                      <a16:creationId xmlns:a16="http://schemas.microsoft.com/office/drawing/2014/main" id="{F40118E3-5B57-4ADC-8E18-5043E00982F1}"/>
                    </a:ext>
                  </a:extLst>
                </p:cNvPr>
                <p:cNvPicPr/>
                <p:nvPr/>
              </p:nvPicPr>
              <p:blipFill>
                <a:blip r:embed="rId1274"/>
                <a:stretch>
                  <a:fillRect/>
                </a:stretch>
              </p:blipFill>
              <p:spPr>
                <a:xfrm>
                  <a:off x="5356270" y="9762800"/>
                  <a:ext cx="784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5">
              <p14:nvContentPartPr>
                <p14:cNvPr id="867" name="Ink 866">
                  <a:extLst>
                    <a:ext uri="{FF2B5EF4-FFF2-40B4-BE49-F238E27FC236}">
                      <a16:creationId xmlns:a16="http://schemas.microsoft.com/office/drawing/2014/main" id="{15732EEF-FF9F-4978-AF12-42EC3F672408}"/>
                    </a:ext>
                  </a:extLst>
                </p14:cNvPr>
                <p14:cNvContentPartPr/>
                <p14:nvPr/>
              </p14:nvContentPartPr>
              <p14:xfrm>
                <a:off x="5430070" y="9776480"/>
                <a:ext cx="140400" cy="50040"/>
              </p14:xfrm>
            </p:contentPart>
          </mc:Choice>
          <mc:Fallback>
            <p:pic>
              <p:nvPicPr>
                <p:cNvPr id="867" name="Ink 866">
                  <a:extLst>
                    <a:ext uri="{FF2B5EF4-FFF2-40B4-BE49-F238E27FC236}">
                      <a16:creationId xmlns:a16="http://schemas.microsoft.com/office/drawing/2014/main" id="{15732EEF-FF9F-4978-AF12-42EC3F672408}"/>
                    </a:ext>
                  </a:extLst>
                </p:cNvPr>
                <p:cNvPicPr/>
                <p:nvPr/>
              </p:nvPicPr>
              <p:blipFill>
                <a:blip r:embed="rId1276"/>
                <a:stretch>
                  <a:fillRect/>
                </a:stretch>
              </p:blipFill>
              <p:spPr>
                <a:xfrm>
                  <a:off x="5421430" y="9767480"/>
                  <a:ext cx="1580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7">
              <p14:nvContentPartPr>
                <p14:cNvPr id="868" name="Ink 867">
                  <a:extLst>
                    <a:ext uri="{FF2B5EF4-FFF2-40B4-BE49-F238E27FC236}">
                      <a16:creationId xmlns:a16="http://schemas.microsoft.com/office/drawing/2014/main" id="{57EF49BB-8E02-43A5-938A-074A81824165}"/>
                    </a:ext>
                  </a:extLst>
                </p14:cNvPr>
                <p14:cNvContentPartPr/>
                <p14:nvPr/>
              </p14:nvContentPartPr>
              <p14:xfrm>
                <a:off x="5891950" y="9634640"/>
                <a:ext cx="58680" cy="215280"/>
              </p14:xfrm>
            </p:contentPart>
          </mc:Choice>
          <mc:Fallback>
            <p:pic>
              <p:nvPicPr>
                <p:cNvPr id="868" name="Ink 867">
                  <a:extLst>
                    <a:ext uri="{FF2B5EF4-FFF2-40B4-BE49-F238E27FC236}">
                      <a16:creationId xmlns:a16="http://schemas.microsoft.com/office/drawing/2014/main" id="{57EF49BB-8E02-43A5-938A-074A81824165}"/>
                    </a:ext>
                  </a:extLst>
                </p:cNvPr>
                <p:cNvPicPr/>
                <p:nvPr/>
              </p:nvPicPr>
              <p:blipFill>
                <a:blip r:embed="rId1278"/>
                <a:stretch>
                  <a:fillRect/>
                </a:stretch>
              </p:blipFill>
              <p:spPr>
                <a:xfrm>
                  <a:off x="5882950" y="9625640"/>
                  <a:ext cx="763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9">
              <p14:nvContentPartPr>
                <p14:cNvPr id="869" name="Ink 868">
                  <a:extLst>
                    <a:ext uri="{FF2B5EF4-FFF2-40B4-BE49-F238E27FC236}">
                      <a16:creationId xmlns:a16="http://schemas.microsoft.com/office/drawing/2014/main" id="{5B7026BE-8E07-4143-954C-2DF93FFCE48A}"/>
                    </a:ext>
                  </a:extLst>
                </p14:cNvPr>
                <p14:cNvContentPartPr/>
                <p14:nvPr/>
              </p14:nvContentPartPr>
              <p14:xfrm>
                <a:off x="5988790" y="9644000"/>
                <a:ext cx="59760" cy="169920"/>
              </p14:xfrm>
            </p:contentPart>
          </mc:Choice>
          <mc:Fallback>
            <p:pic>
              <p:nvPicPr>
                <p:cNvPr id="869" name="Ink 868">
                  <a:extLst>
                    <a:ext uri="{FF2B5EF4-FFF2-40B4-BE49-F238E27FC236}">
                      <a16:creationId xmlns:a16="http://schemas.microsoft.com/office/drawing/2014/main" id="{5B7026BE-8E07-4143-954C-2DF93FFCE48A}"/>
                    </a:ext>
                  </a:extLst>
                </p:cNvPr>
                <p:cNvPicPr/>
                <p:nvPr/>
              </p:nvPicPr>
              <p:blipFill>
                <a:blip r:embed="rId1280"/>
                <a:stretch>
                  <a:fillRect/>
                </a:stretch>
              </p:blipFill>
              <p:spPr>
                <a:xfrm>
                  <a:off x="5979790" y="9635000"/>
                  <a:ext cx="774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1">
              <p14:nvContentPartPr>
                <p14:cNvPr id="870" name="Ink 869">
                  <a:extLst>
                    <a:ext uri="{FF2B5EF4-FFF2-40B4-BE49-F238E27FC236}">
                      <a16:creationId xmlns:a16="http://schemas.microsoft.com/office/drawing/2014/main" id="{24582DB7-8FB2-47FE-A3E5-0C503134029E}"/>
                    </a:ext>
                  </a:extLst>
                </p14:cNvPr>
                <p14:cNvContentPartPr/>
                <p14:nvPr/>
              </p14:nvContentPartPr>
              <p14:xfrm>
                <a:off x="5940910" y="9738320"/>
                <a:ext cx="243000" cy="36360"/>
              </p14:xfrm>
            </p:contentPart>
          </mc:Choice>
          <mc:Fallback>
            <p:pic>
              <p:nvPicPr>
                <p:cNvPr id="870" name="Ink 869">
                  <a:extLst>
                    <a:ext uri="{FF2B5EF4-FFF2-40B4-BE49-F238E27FC236}">
                      <a16:creationId xmlns:a16="http://schemas.microsoft.com/office/drawing/2014/main" id="{24582DB7-8FB2-47FE-A3E5-0C503134029E}"/>
                    </a:ext>
                  </a:extLst>
                </p:cNvPr>
                <p:cNvPicPr/>
                <p:nvPr/>
              </p:nvPicPr>
              <p:blipFill>
                <a:blip r:embed="rId1282"/>
                <a:stretch>
                  <a:fillRect/>
                </a:stretch>
              </p:blipFill>
              <p:spPr>
                <a:xfrm>
                  <a:off x="5931910" y="9729680"/>
                  <a:ext cx="260640" cy="5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3893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A045AEB-B111-4920-BAB6-EFDC681BE625}"/>
              </a:ext>
            </a:extLst>
          </p:cNvPr>
          <p:cNvGrpSpPr/>
          <p:nvPr/>
        </p:nvGrpSpPr>
        <p:grpSpPr>
          <a:xfrm>
            <a:off x="223750" y="120780"/>
            <a:ext cx="1130760" cy="292320"/>
            <a:chOff x="223750" y="120780"/>
            <a:chExt cx="1130760" cy="29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E0CA9DD-B19C-4758-94CD-4451CF4FFB4B}"/>
                    </a:ext>
                  </a:extLst>
                </p14:cNvPr>
                <p14:cNvContentPartPr/>
                <p14:nvPr/>
              </p14:nvContentPartPr>
              <p14:xfrm>
                <a:off x="223750" y="177660"/>
                <a:ext cx="199080" cy="235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E0CA9DD-B19C-4758-94CD-4451CF4FFB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5110" y="169020"/>
                  <a:ext cx="2167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E2A3C20-395C-44D2-9FDC-0BB64A33342D}"/>
                    </a:ext>
                  </a:extLst>
                </p14:cNvPr>
                <p14:cNvContentPartPr/>
                <p14:nvPr/>
              </p14:nvContentPartPr>
              <p14:xfrm>
                <a:off x="445870" y="306540"/>
                <a:ext cx="79920" cy="83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E2A3C20-395C-44D2-9FDC-0BB64A33342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6870" y="297900"/>
                  <a:ext cx="975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CEC8BD6-A509-457D-A651-9ACB99E0BE6A}"/>
                    </a:ext>
                  </a:extLst>
                </p14:cNvPr>
                <p14:cNvContentPartPr/>
                <p14:nvPr/>
              </p14:nvContentPartPr>
              <p14:xfrm>
                <a:off x="574030" y="289980"/>
                <a:ext cx="81720" cy="94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CEC8BD6-A509-457D-A651-9ACB99E0BE6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5030" y="281340"/>
                  <a:ext cx="993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148C5A3-E493-4DDF-A15F-BBC514360AFD}"/>
                    </a:ext>
                  </a:extLst>
                </p14:cNvPr>
                <p14:cNvContentPartPr/>
                <p14:nvPr/>
              </p14:nvContentPartPr>
              <p14:xfrm>
                <a:off x="691750" y="289620"/>
                <a:ext cx="103320" cy="79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148C5A3-E493-4DDF-A15F-BBC514360A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3110" y="280620"/>
                  <a:ext cx="1209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3C8A8DB-1C3D-4CB5-9B33-C508131F62C1}"/>
                    </a:ext>
                  </a:extLst>
                </p14:cNvPr>
                <p14:cNvContentPartPr/>
                <p14:nvPr/>
              </p14:nvContentPartPr>
              <p14:xfrm>
                <a:off x="812710" y="303660"/>
                <a:ext cx="92160" cy="87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3C8A8DB-1C3D-4CB5-9B33-C508131F62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4070" y="294660"/>
                  <a:ext cx="109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AFCD8BA-3473-4FA9-AE0C-C4B382DF52C9}"/>
                    </a:ext>
                  </a:extLst>
                </p14:cNvPr>
                <p14:cNvContentPartPr/>
                <p14:nvPr/>
              </p14:nvContentPartPr>
              <p14:xfrm>
                <a:off x="910630" y="311940"/>
                <a:ext cx="91800" cy="84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AFCD8BA-3473-4FA9-AE0C-C4B382DF52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1990" y="302940"/>
                  <a:ext cx="1094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E323446-84ED-4546-95C8-46332244E4B0}"/>
                    </a:ext>
                  </a:extLst>
                </p14:cNvPr>
                <p14:cNvContentPartPr/>
                <p14:nvPr/>
              </p14:nvContentPartPr>
              <p14:xfrm>
                <a:off x="1052110" y="171540"/>
                <a:ext cx="52200" cy="205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E323446-84ED-4546-95C8-46332244E4B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3470" y="162540"/>
                  <a:ext cx="698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B0D1928-8684-4C47-AEE6-261E50436B0E}"/>
                    </a:ext>
                  </a:extLst>
                </p14:cNvPr>
                <p14:cNvContentPartPr/>
                <p14:nvPr/>
              </p14:nvContentPartPr>
              <p14:xfrm>
                <a:off x="1020790" y="281340"/>
                <a:ext cx="208080" cy="77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B0D1928-8684-4C47-AEE6-261E50436B0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12150" y="272700"/>
                  <a:ext cx="2257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A9258FF-98D7-45FF-8899-A02AD9209A5E}"/>
                    </a:ext>
                  </a:extLst>
                </p14:cNvPr>
                <p14:cNvContentPartPr/>
                <p14:nvPr/>
              </p14:nvContentPartPr>
              <p14:xfrm>
                <a:off x="1206910" y="120780"/>
                <a:ext cx="147600" cy="270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A9258FF-98D7-45FF-8899-A02AD9209A5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97910" y="111780"/>
                  <a:ext cx="16524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E80AE83-AED7-4671-A3F3-30114B1873CA}"/>
              </a:ext>
            </a:extLst>
          </p:cNvPr>
          <p:cNvGrpSpPr/>
          <p:nvPr/>
        </p:nvGrpSpPr>
        <p:grpSpPr>
          <a:xfrm>
            <a:off x="1658710" y="86220"/>
            <a:ext cx="787320" cy="273240"/>
            <a:chOff x="1658710" y="86220"/>
            <a:chExt cx="78732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94479FA-54CD-453F-A577-788CEEEE7E29}"/>
                    </a:ext>
                  </a:extLst>
                </p14:cNvPr>
                <p14:cNvContentPartPr/>
                <p14:nvPr/>
              </p14:nvContentPartPr>
              <p14:xfrm>
                <a:off x="1658710" y="259740"/>
                <a:ext cx="44280" cy="99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94479FA-54CD-453F-A577-788CEEEE7E2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49710" y="251100"/>
                  <a:ext cx="61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1A973A3-0A4F-43AC-8B00-7B53A0135B02}"/>
                    </a:ext>
                  </a:extLst>
                </p14:cNvPr>
                <p14:cNvContentPartPr/>
                <p14:nvPr/>
              </p14:nvContentPartPr>
              <p14:xfrm>
                <a:off x="1686070" y="186660"/>
                <a:ext cx="8640" cy="17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1A973A3-0A4F-43AC-8B00-7B53A0135B0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77430" y="177660"/>
                  <a:ext cx="26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9BF869B-723D-48D1-91C0-591B9B9FBAFE}"/>
                    </a:ext>
                  </a:extLst>
                </p14:cNvPr>
                <p14:cNvContentPartPr/>
                <p14:nvPr/>
              </p14:nvContentPartPr>
              <p14:xfrm>
                <a:off x="1776070" y="86220"/>
                <a:ext cx="193320" cy="242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9BF869B-723D-48D1-91C0-591B9B9FBAF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67070" y="77220"/>
                  <a:ext cx="2109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9DD4683-C0A2-45E5-81AA-174EEC2F3A41}"/>
                    </a:ext>
                  </a:extLst>
                </p14:cNvPr>
                <p14:cNvContentPartPr/>
                <p14:nvPr/>
              </p14:nvContentPartPr>
              <p14:xfrm>
                <a:off x="2006470" y="261180"/>
                <a:ext cx="165600" cy="78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9DD4683-C0A2-45E5-81AA-174EEC2F3A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97830" y="252180"/>
                  <a:ext cx="1832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42B0C92-A1C9-432B-8531-C616A1A80A7E}"/>
                    </a:ext>
                  </a:extLst>
                </p14:cNvPr>
                <p14:cNvContentPartPr/>
                <p14:nvPr/>
              </p14:nvContentPartPr>
              <p14:xfrm>
                <a:off x="2195830" y="259380"/>
                <a:ext cx="87480" cy="79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42B0C92-A1C9-432B-8531-C616A1A80A7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87190" y="250740"/>
                  <a:ext cx="105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F5465BA-4EA0-4510-89B2-EA8A4E3CA8D3}"/>
                    </a:ext>
                  </a:extLst>
                </p14:cNvPr>
                <p14:cNvContentPartPr/>
                <p14:nvPr/>
              </p14:nvContentPartPr>
              <p14:xfrm>
                <a:off x="2433790" y="191340"/>
                <a:ext cx="12240" cy="100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F5465BA-4EA0-4510-89B2-EA8A4E3CA8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25150" y="182700"/>
                  <a:ext cx="29880" cy="11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8351316-BCAF-49DA-B219-7A1D717ECDA9}"/>
                  </a:ext>
                </a:extLst>
              </p14:cNvPr>
              <p14:cNvContentPartPr/>
              <p14:nvPr/>
            </p14:nvContentPartPr>
            <p14:xfrm>
              <a:off x="205750" y="502740"/>
              <a:ext cx="2487240" cy="45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8351316-BCAF-49DA-B219-7A1D717ECDA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7110" y="494100"/>
                <a:ext cx="2504880" cy="6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F547D76-F964-4E0B-9684-F76F2D14CBA7}"/>
              </a:ext>
            </a:extLst>
          </p:cNvPr>
          <p:cNvGrpSpPr/>
          <p:nvPr/>
        </p:nvGrpSpPr>
        <p:grpSpPr>
          <a:xfrm>
            <a:off x="1478350" y="685980"/>
            <a:ext cx="510840" cy="290880"/>
            <a:chOff x="1478350" y="685980"/>
            <a:chExt cx="510840" cy="29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F5EDB78-612A-46B3-9D92-35417E97BFF4}"/>
                    </a:ext>
                  </a:extLst>
                </p14:cNvPr>
                <p14:cNvContentPartPr/>
                <p14:nvPr/>
              </p14:nvContentPartPr>
              <p14:xfrm>
                <a:off x="1478350" y="750420"/>
                <a:ext cx="120240" cy="226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F5EDB78-612A-46B3-9D92-35417E97BFF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69710" y="741420"/>
                  <a:ext cx="137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ABDEA02-9E22-4A24-9872-4342FA30DFD1}"/>
                    </a:ext>
                  </a:extLst>
                </p14:cNvPr>
                <p14:cNvContentPartPr/>
                <p14:nvPr/>
              </p14:nvContentPartPr>
              <p14:xfrm>
                <a:off x="1626310" y="887220"/>
                <a:ext cx="118080" cy="87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ABDEA02-9E22-4A24-9872-4342FA30DFD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17670" y="878580"/>
                  <a:ext cx="1357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8229CE5-3604-4EF0-A8CC-331BAE8A4B73}"/>
                    </a:ext>
                  </a:extLst>
                </p14:cNvPr>
                <p14:cNvContentPartPr/>
                <p14:nvPr/>
              </p14:nvContentPartPr>
              <p14:xfrm>
                <a:off x="1772470" y="685980"/>
                <a:ext cx="216720" cy="277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8229CE5-3604-4EF0-A8CC-331BAE8A4B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63830" y="677340"/>
                  <a:ext cx="234360" cy="29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CC7556E-16BA-4BE0-BA36-7B831F736EDF}"/>
                  </a:ext>
                </a:extLst>
              </p14:cNvPr>
              <p14:cNvContentPartPr/>
              <p14:nvPr/>
            </p14:nvContentPartPr>
            <p14:xfrm>
              <a:off x="1119790" y="831420"/>
              <a:ext cx="99720" cy="142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CC7556E-16BA-4BE0-BA36-7B831F736ED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11150" y="822780"/>
                <a:ext cx="117360" cy="15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A50A7D21-7B4A-4FB8-B999-8C6AEE15A7EE}"/>
              </a:ext>
            </a:extLst>
          </p:cNvPr>
          <p:cNvGrpSpPr/>
          <p:nvPr/>
        </p:nvGrpSpPr>
        <p:grpSpPr>
          <a:xfrm>
            <a:off x="2004670" y="738540"/>
            <a:ext cx="681840" cy="406800"/>
            <a:chOff x="2004670" y="738540"/>
            <a:chExt cx="681840" cy="40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9AB757F-3804-4F4D-995A-2B65B1DCFB30}"/>
                    </a:ext>
                  </a:extLst>
                </p14:cNvPr>
                <p14:cNvContentPartPr/>
                <p14:nvPr/>
              </p14:nvContentPartPr>
              <p14:xfrm>
                <a:off x="2004670" y="852300"/>
                <a:ext cx="52920" cy="102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9AB757F-3804-4F4D-995A-2B65B1DCFB3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95670" y="843300"/>
                  <a:ext cx="705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191F34C-A2C7-448B-9C60-796163A9FE29}"/>
                    </a:ext>
                  </a:extLst>
                </p14:cNvPr>
                <p14:cNvContentPartPr/>
                <p14:nvPr/>
              </p14:nvContentPartPr>
              <p14:xfrm>
                <a:off x="2103670" y="849060"/>
                <a:ext cx="67320" cy="141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191F34C-A2C7-448B-9C60-796163A9FE2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94670" y="840060"/>
                  <a:ext cx="849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6FEC705-C793-473A-A223-981E17A02271}"/>
                    </a:ext>
                  </a:extLst>
                </p14:cNvPr>
                <p14:cNvContentPartPr/>
                <p14:nvPr/>
              </p14:nvContentPartPr>
              <p14:xfrm>
                <a:off x="2197990" y="879660"/>
                <a:ext cx="345960" cy="265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6FEC705-C793-473A-A223-981E17A0227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88990" y="870660"/>
                  <a:ext cx="3636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B042D09-FC7A-4608-8194-D7E7260DB88D}"/>
                    </a:ext>
                  </a:extLst>
                </p14:cNvPr>
                <p14:cNvContentPartPr/>
                <p14:nvPr/>
              </p14:nvContentPartPr>
              <p14:xfrm>
                <a:off x="2591830" y="738540"/>
                <a:ext cx="94680" cy="174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B042D09-FC7A-4608-8194-D7E7260DB88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82830" y="729900"/>
                  <a:ext cx="11232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9F40C14-4152-4571-860C-01EE448BE00A}"/>
              </a:ext>
            </a:extLst>
          </p:cNvPr>
          <p:cNvGrpSpPr/>
          <p:nvPr/>
        </p:nvGrpSpPr>
        <p:grpSpPr>
          <a:xfrm>
            <a:off x="2964790" y="672660"/>
            <a:ext cx="369000" cy="238680"/>
            <a:chOff x="2964790" y="672660"/>
            <a:chExt cx="369000" cy="23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68FCEF7-FE42-4421-9D01-2CDA1FF109CF}"/>
                    </a:ext>
                  </a:extLst>
                </p14:cNvPr>
                <p14:cNvContentPartPr/>
                <p14:nvPr/>
              </p14:nvContentPartPr>
              <p14:xfrm>
                <a:off x="3017710" y="733500"/>
                <a:ext cx="21600" cy="177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68FCEF7-FE42-4421-9D01-2CDA1FF109C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08710" y="724860"/>
                  <a:ext cx="392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56A544F-265F-4A1D-850E-96CFB3D84582}"/>
                    </a:ext>
                  </a:extLst>
                </p14:cNvPr>
                <p14:cNvContentPartPr/>
                <p14:nvPr/>
              </p14:nvContentPartPr>
              <p14:xfrm>
                <a:off x="2964790" y="672660"/>
                <a:ext cx="369000" cy="228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56A544F-265F-4A1D-850E-96CFB3D8458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55790" y="664020"/>
                  <a:ext cx="38664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F6FB612-B467-4059-802F-534090E656C4}"/>
              </a:ext>
            </a:extLst>
          </p:cNvPr>
          <p:cNvGrpSpPr/>
          <p:nvPr/>
        </p:nvGrpSpPr>
        <p:grpSpPr>
          <a:xfrm>
            <a:off x="3567790" y="655020"/>
            <a:ext cx="596520" cy="433800"/>
            <a:chOff x="3567790" y="655020"/>
            <a:chExt cx="596520" cy="43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A4098BE-5C0F-44DD-85C4-070DECC5701C}"/>
                    </a:ext>
                  </a:extLst>
                </p14:cNvPr>
                <p14:cNvContentPartPr/>
                <p14:nvPr/>
              </p14:nvContentPartPr>
              <p14:xfrm>
                <a:off x="3567790" y="790020"/>
                <a:ext cx="100440" cy="298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A4098BE-5C0F-44DD-85C4-070DECC570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59150" y="781380"/>
                  <a:ext cx="1180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4371131-858F-4109-BEF7-7331DE0D0ED4}"/>
                    </a:ext>
                  </a:extLst>
                </p14:cNvPr>
                <p14:cNvContentPartPr/>
                <p14:nvPr/>
              </p14:nvContentPartPr>
              <p14:xfrm>
                <a:off x="3745630" y="799740"/>
                <a:ext cx="99360" cy="59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4371131-858F-4109-BEF7-7331DE0D0ED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36990" y="791100"/>
                  <a:ext cx="1170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97A172-F000-4CB8-8617-3B4AEEEBAE26}"/>
                    </a:ext>
                  </a:extLst>
                </p14:cNvPr>
                <p14:cNvContentPartPr/>
                <p14:nvPr/>
              </p14:nvContentPartPr>
              <p14:xfrm>
                <a:off x="3892510" y="655020"/>
                <a:ext cx="17280" cy="186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97A172-F000-4CB8-8617-3B4AEEEBAE2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83870" y="646020"/>
                  <a:ext cx="34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81B4024-B134-4905-A1F9-E5CDDA8E9815}"/>
                    </a:ext>
                  </a:extLst>
                </p14:cNvPr>
                <p14:cNvContentPartPr/>
                <p14:nvPr/>
              </p14:nvContentPartPr>
              <p14:xfrm>
                <a:off x="3931030" y="666180"/>
                <a:ext cx="117000" cy="178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81B4024-B134-4905-A1F9-E5CDDA8E981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22390" y="657180"/>
                  <a:ext cx="134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4A6263B-FD3E-4241-ACE2-5EB4A75DF5FB}"/>
                    </a:ext>
                  </a:extLst>
                </p14:cNvPr>
                <p14:cNvContentPartPr/>
                <p14:nvPr/>
              </p14:nvContentPartPr>
              <p14:xfrm>
                <a:off x="4039390" y="756900"/>
                <a:ext cx="124920" cy="73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4A6263B-FD3E-4241-ACE2-5EB4A75DF5F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30750" y="747900"/>
                  <a:ext cx="14256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347F5C6-3AF7-42AC-ACEA-882BA6E4B8D8}"/>
              </a:ext>
            </a:extLst>
          </p:cNvPr>
          <p:cNvGrpSpPr/>
          <p:nvPr/>
        </p:nvGrpSpPr>
        <p:grpSpPr>
          <a:xfrm>
            <a:off x="6262030" y="562140"/>
            <a:ext cx="486000" cy="506880"/>
            <a:chOff x="6262030" y="562140"/>
            <a:chExt cx="486000" cy="50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2675297-9FAD-4F4D-87AF-427DC78D2F63}"/>
                    </a:ext>
                  </a:extLst>
                </p14:cNvPr>
                <p14:cNvContentPartPr/>
                <p14:nvPr/>
              </p14:nvContentPartPr>
              <p14:xfrm>
                <a:off x="6262030" y="746820"/>
                <a:ext cx="97200" cy="200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2675297-9FAD-4F4D-87AF-427DC78D2F6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53390" y="738180"/>
                  <a:ext cx="1148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090912A-1506-4278-A1E5-6DBFBB091668}"/>
                    </a:ext>
                  </a:extLst>
                </p14:cNvPr>
                <p14:cNvContentPartPr/>
                <p14:nvPr/>
              </p14:nvContentPartPr>
              <p14:xfrm>
                <a:off x="6399910" y="562140"/>
                <a:ext cx="67320" cy="285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090912A-1506-4278-A1E5-6DBFBB09166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91270" y="553140"/>
                  <a:ext cx="849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8E1A15B-FF3F-45B7-9877-02D381C82489}"/>
                    </a:ext>
                  </a:extLst>
                </p14:cNvPr>
                <p14:cNvContentPartPr/>
                <p14:nvPr/>
              </p14:nvContentPartPr>
              <p14:xfrm>
                <a:off x="6470110" y="729180"/>
                <a:ext cx="277920" cy="339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8E1A15B-FF3F-45B7-9877-02D381C8248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61110" y="720180"/>
                  <a:ext cx="295560" cy="35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761AD10-CCF5-47D6-9146-B2B52EFD24EB}"/>
              </a:ext>
            </a:extLst>
          </p:cNvPr>
          <p:cNvGrpSpPr/>
          <p:nvPr/>
        </p:nvGrpSpPr>
        <p:grpSpPr>
          <a:xfrm>
            <a:off x="6903910" y="591660"/>
            <a:ext cx="196200" cy="224280"/>
            <a:chOff x="6903910" y="591660"/>
            <a:chExt cx="19620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E9F3CD3-475D-4552-84C8-63D91A059EE7}"/>
                    </a:ext>
                  </a:extLst>
                </p14:cNvPr>
                <p14:cNvContentPartPr/>
                <p14:nvPr/>
              </p14:nvContentPartPr>
              <p14:xfrm>
                <a:off x="6903910" y="710460"/>
                <a:ext cx="32400" cy="105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E9F3CD3-475D-4552-84C8-63D91A059E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95270" y="701460"/>
                  <a:ext cx="50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92DC8EB-5FFD-4F48-A1A6-BDF6BCB40B87}"/>
                    </a:ext>
                  </a:extLst>
                </p14:cNvPr>
                <p14:cNvContentPartPr/>
                <p14:nvPr/>
              </p14:nvContentPartPr>
              <p14:xfrm>
                <a:off x="6952870" y="591660"/>
                <a:ext cx="10080" cy="25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92DC8EB-5FFD-4F48-A1A6-BDF6BCB40B8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44230" y="583020"/>
                  <a:ext cx="27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538D96D-A12F-4464-A97D-6220B56CCE78}"/>
                    </a:ext>
                  </a:extLst>
                </p14:cNvPr>
                <p14:cNvContentPartPr/>
                <p14:nvPr/>
              </p14:nvContentPartPr>
              <p14:xfrm>
                <a:off x="6950350" y="602820"/>
                <a:ext cx="149760" cy="205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538D96D-A12F-4464-A97D-6220B56CCE7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41710" y="593820"/>
                  <a:ext cx="16740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E17C18B-7018-4A1F-A66C-BEE62B13AD87}"/>
              </a:ext>
            </a:extLst>
          </p:cNvPr>
          <p:cNvGrpSpPr/>
          <p:nvPr/>
        </p:nvGrpSpPr>
        <p:grpSpPr>
          <a:xfrm>
            <a:off x="4411630" y="203220"/>
            <a:ext cx="1616400" cy="669240"/>
            <a:chOff x="4411630" y="203220"/>
            <a:chExt cx="1616400" cy="66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E6E4C98-2DEA-4D59-8832-F7B86F3D8F0C}"/>
                    </a:ext>
                  </a:extLst>
                </p14:cNvPr>
                <p14:cNvContentPartPr/>
                <p14:nvPr/>
              </p14:nvContentPartPr>
              <p14:xfrm>
                <a:off x="4411630" y="742500"/>
                <a:ext cx="97200" cy="89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E6E4C98-2DEA-4D59-8832-F7B86F3D8F0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02990" y="733500"/>
                  <a:ext cx="114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A558EEB-33DC-48A5-A314-64298B6CE46B}"/>
                    </a:ext>
                  </a:extLst>
                </p14:cNvPr>
                <p14:cNvContentPartPr/>
                <p14:nvPr/>
              </p14:nvContentPartPr>
              <p14:xfrm>
                <a:off x="4564270" y="747180"/>
                <a:ext cx="30240" cy="66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A558EEB-33DC-48A5-A314-64298B6CE46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55630" y="738180"/>
                  <a:ext cx="478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CFD4491-FCE9-4A91-8B59-1C83CA4B7AA1}"/>
                    </a:ext>
                  </a:extLst>
                </p14:cNvPr>
                <p14:cNvContentPartPr/>
                <p14:nvPr/>
              </p14:nvContentPartPr>
              <p14:xfrm>
                <a:off x="4675510" y="633420"/>
                <a:ext cx="192240" cy="222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CFD4491-FCE9-4A91-8B59-1C83CA4B7AA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66510" y="624780"/>
                  <a:ext cx="2098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19BCF38-1996-4C00-B9AE-37ECE0E74D8C}"/>
                    </a:ext>
                  </a:extLst>
                </p14:cNvPr>
                <p14:cNvContentPartPr/>
                <p14:nvPr/>
              </p14:nvContentPartPr>
              <p14:xfrm>
                <a:off x="4604590" y="703260"/>
                <a:ext cx="183600" cy="34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19BCF38-1996-4C00-B9AE-37ECE0E74D8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95590" y="694620"/>
                  <a:ext cx="2012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2C5EB7B-2F31-473F-AB4E-9026838AC533}"/>
                    </a:ext>
                  </a:extLst>
                </p14:cNvPr>
                <p14:cNvContentPartPr/>
                <p14:nvPr/>
              </p14:nvContentPartPr>
              <p14:xfrm>
                <a:off x="5040190" y="741420"/>
                <a:ext cx="120240" cy="122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2C5EB7B-2F31-473F-AB4E-9026838AC53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31190" y="732780"/>
                  <a:ext cx="1378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6DF8FEB-6334-40ED-AFDE-FF4B7FD1CFD3}"/>
                    </a:ext>
                  </a:extLst>
                </p14:cNvPr>
                <p14:cNvContentPartPr/>
                <p14:nvPr/>
              </p14:nvContentPartPr>
              <p14:xfrm>
                <a:off x="5151430" y="754020"/>
                <a:ext cx="138960" cy="72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6DF8FEB-6334-40ED-AFDE-FF4B7FD1CFD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42790" y="745380"/>
                  <a:ext cx="156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E3D193C-815D-48EA-ABF5-AD72DEB61DF2}"/>
                    </a:ext>
                  </a:extLst>
                </p14:cNvPr>
                <p14:cNvContentPartPr/>
                <p14:nvPr/>
              </p14:nvContentPartPr>
              <p14:xfrm>
                <a:off x="5333230" y="524700"/>
                <a:ext cx="86760" cy="280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E3D193C-815D-48EA-ABF5-AD72DEB61DF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24230" y="515700"/>
                  <a:ext cx="1044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29888A5-4CEF-4D07-94B4-3F06FB4440FD}"/>
                    </a:ext>
                  </a:extLst>
                </p14:cNvPr>
                <p14:cNvContentPartPr/>
                <p14:nvPr/>
              </p14:nvContentPartPr>
              <p14:xfrm>
                <a:off x="5638150" y="649260"/>
                <a:ext cx="34560" cy="223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29888A5-4CEF-4D07-94B4-3F06FB4440F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29150" y="640620"/>
                  <a:ext cx="522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7C357AC-5451-4A8B-94A9-EB61A2E0AC39}"/>
                    </a:ext>
                  </a:extLst>
                </p14:cNvPr>
                <p14:cNvContentPartPr/>
                <p14:nvPr/>
              </p14:nvContentPartPr>
              <p14:xfrm>
                <a:off x="5602510" y="548460"/>
                <a:ext cx="271080" cy="286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7C357AC-5451-4A8B-94A9-EB61A2E0AC3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93870" y="539460"/>
                  <a:ext cx="2887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03343DD-D894-45ED-9261-1541D5B867B1}"/>
                    </a:ext>
                  </a:extLst>
                </p14:cNvPr>
                <p14:cNvContentPartPr/>
                <p14:nvPr/>
              </p14:nvContentPartPr>
              <p14:xfrm>
                <a:off x="5913550" y="758340"/>
                <a:ext cx="114480" cy="52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03343DD-D894-45ED-9261-1541D5B867B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04550" y="749700"/>
                  <a:ext cx="1321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B1001B6-9C94-479B-888B-99F5CA7FAADA}"/>
                    </a:ext>
                  </a:extLst>
                </p14:cNvPr>
                <p14:cNvContentPartPr/>
                <p14:nvPr/>
              </p14:nvContentPartPr>
              <p14:xfrm>
                <a:off x="4898710" y="550260"/>
                <a:ext cx="120600" cy="144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B1001B6-9C94-479B-888B-99F5CA7FAAD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90070" y="541260"/>
                  <a:ext cx="1382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B21D1AE-6B2F-46BD-A275-4ACCAF6B4247}"/>
                    </a:ext>
                  </a:extLst>
                </p14:cNvPr>
                <p14:cNvContentPartPr/>
                <p14:nvPr/>
              </p14:nvContentPartPr>
              <p14:xfrm>
                <a:off x="4646350" y="220500"/>
                <a:ext cx="81720" cy="233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B21D1AE-6B2F-46BD-A275-4ACCAF6B424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37710" y="211860"/>
                  <a:ext cx="993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BFAA907-234F-4B3B-832D-8C89DD74E20D}"/>
                    </a:ext>
                  </a:extLst>
                </p14:cNvPr>
                <p14:cNvContentPartPr/>
                <p14:nvPr/>
              </p14:nvContentPartPr>
              <p14:xfrm>
                <a:off x="4771990" y="366660"/>
                <a:ext cx="66600" cy="75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BFAA907-234F-4B3B-832D-8C89DD74E20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63350" y="358020"/>
                  <a:ext cx="842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B2BFD69-BE5B-4CBA-9124-82AFA746C1BB}"/>
                    </a:ext>
                  </a:extLst>
                </p14:cNvPr>
                <p14:cNvContentPartPr/>
                <p14:nvPr/>
              </p14:nvContentPartPr>
              <p14:xfrm>
                <a:off x="4876390" y="203220"/>
                <a:ext cx="32760" cy="213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B2BFD69-BE5B-4CBA-9124-82AFA746C1B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67750" y="194220"/>
                  <a:ext cx="504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BF2079E-5E3A-4916-8618-21196250542C}"/>
                    </a:ext>
                  </a:extLst>
                </p14:cNvPr>
                <p14:cNvContentPartPr/>
                <p14:nvPr/>
              </p14:nvContentPartPr>
              <p14:xfrm>
                <a:off x="4914190" y="340020"/>
                <a:ext cx="35280" cy="63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BF2079E-5E3A-4916-8618-21196250542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05190" y="331020"/>
                  <a:ext cx="529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66F1709-9110-4B03-AC8B-32B2A0BF220D}"/>
                    </a:ext>
                  </a:extLst>
                </p14:cNvPr>
                <p14:cNvContentPartPr/>
                <p14:nvPr/>
              </p14:nvContentPartPr>
              <p14:xfrm>
                <a:off x="4998790" y="326700"/>
                <a:ext cx="72720" cy="81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66F1709-9110-4B03-AC8B-32B2A0BF220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90150" y="317700"/>
                  <a:ext cx="903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BA8C7D2-9957-4C63-9D41-810E92F1E5BA}"/>
                    </a:ext>
                  </a:extLst>
                </p14:cNvPr>
                <p14:cNvContentPartPr/>
                <p14:nvPr/>
              </p14:nvContentPartPr>
              <p14:xfrm>
                <a:off x="5228110" y="318420"/>
                <a:ext cx="56160" cy="64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BA8C7D2-9957-4C63-9D41-810E92F1E5B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19470" y="309420"/>
                  <a:ext cx="738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EA802CE-E418-4F0D-AAB7-9B511C3C32BA}"/>
                    </a:ext>
                  </a:extLst>
                </p14:cNvPr>
                <p14:cNvContentPartPr/>
                <p14:nvPr/>
              </p14:nvContentPartPr>
              <p14:xfrm>
                <a:off x="5315230" y="323820"/>
                <a:ext cx="7200" cy="39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EA802CE-E418-4F0D-AAB7-9B511C3C32B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06230" y="315180"/>
                  <a:ext cx="248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1064E0A-19C6-40EA-A542-20AE7CD41361}"/>
                    </a:ext>
                  </a:extLst>
                </p14:cNvPr>
                <p14:cNvContentPartPr/>
                <p14:nvPr/>
              </p14:nvContentPartPr>
              <p14:xfrm>
                <a:off x="5297230" y="318420"/>
                <a:ext cx="52200" cy="159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1064E0A-19C6-40EA-A542-20AE7CD4136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88590" y="309780"/>
                  <a:ext cx="698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88B2425-5FBD-4CD7-AD33-3C7736A63748}"/>
                    </a:ext>
                  </a:extLst>
                </p14:cNvPr>
                <p14:cNvContentPartPr/>
                <p14:nvPr/>
              </p14:nvContentPartPr>
              <p14:xfrm>
                <a:off x="5381470" y="322740"/>
                <a:ext cx="79560" cy="170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88B2425-5FBD-4CD7-AD33-3C7736A6374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372470" y="313740"/>
                  <a:ext cx="972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95ED1D0-6690-4DD4-A51C-1384AD4393F2}"/>
                    </a:ext>
                  </a:extLst>
                </p14:cNvPr>
                <p14:cNvContentPartPr/>
                <p14:nvPr/>
              </p14:nvContentPartPr>
              <p14:xfrm>
                <a:off x="5493070" y="322380"/>
                <a:ext cx="96480" cy="46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95ED1D0-6690-4DD4-A51C-1384AD4393F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84070" y="313380"/>
                  <a:ext cx="1141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BDFC3BA-996B-4A62-9122-472A659BC4C9}"/>
                    </a:ext>
                  </a:extLst>
                </p14:cNvPr>
                <p14:cNvContentPartPr/>
                <p14:nvPr/>
              </p14:nvContentPartPr>
              <p14:xfrm>
                <a:off x="5618710" y="261180"/>
                <a:ext cx="17640" cy="90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BDFC3BA-996B-4A62-9122-472A659BC4C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610070" y="252180"/>
                  <a:ext cx="35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2583149-2200-45AA-82EF-63F7997F3896}"/>
                    </a:ext>
                  </a:extLst>
                </p14:cNvPr>
                <p14:cNvContentPartPr/>
                <p14:nvPr/>
              </p14:nvContentPartPr>
              <p14:xfrm>
                <a:off x="5642830" y="221220"/>
                <a:ext cx="132480" cy="147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2583149-2200-45AA-82EF-63F7997F389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33830" y="212220"/>
                  <a:ext cx="1501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E5DC50D-6A07-488B-B683-EBE753CA93B7}"/>
                    </a:ext>
                  </a:extLst>
                </p14:cNvPr>
                <p14:cNvContentPartPr/>
                <p14:nvPr/>
              </p14:nvContentPartPr>
              <p14:xfrm>
                <a:off x="5700070" y="284220"/>
                <a:ext cx="114840" cy="61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E5DC50D-6A07-488B-B683-EBE753CA93B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91070" y="275580"/>
                  <a:ext cx="13248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701024C-7FE8-46AE-954E-77BEBFD21A81}"/>
              </a:ext>
            </a:extLst>
          </p:cNvPr>
          <p:cNvGrpSpPr/>
          <p:nvPr/>
        </p:nvGrpSpPr>
        <p:grpSpPr>
          <a:xfrm>
            <a:off x="2601550" y="1167660"/>
            <a:ext cx="312840" cy="250920"/>
            <a:chOff x="2601550" y="1167660"/>
            <a:chExt cx="312840" cy="2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5AAB8A6-FAA6-4ED2-9D38-58CAE5B25330}"/>
                    </a:ext>
                  </a:extLst>
                </p14:cNvPr>
                <p14:cNvContentPartPr/>
                <p14:nvPr/>
              </p14:nvContentPartPr>
              <p14:xfrm>
                <a:off x="2601550" y="1171260"/>
                <a:ext cx="28440" cy="2473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5AAB8A6-FAA6-4ED2-9D38-58CAE5B2533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592550" y="1162260"/>
                  <a:ext cx="460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80DC322-4C5A-45CB-9885-5F4725034170}"/>
                    </a:ext>
                  </a:extLst>
                </p14:cNvPr>
                <p14:cNvContentPartPr/>
                <p14:nvPr/>
              </p14:nvContentPartPr>
              <p14:xfrm>
                <a:off x="2698030" y="1167660"/>
                <a:ext cx="21600" cy="247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80DC322-4C5A-45CB-9885-5F472503417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689390" y="1159020"/>
                  <a:ext cx="392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5D7914B-E0C5-436E-8A06-E275F8E6C9AB}"/>
                    </a:ext>
                  </a:extLst>
                </p14:cNvPr>
                <p14:cNvContentPartPr/>
                <p14:nvPr/>
              </p14:nvContentPartPr>
              <p14:xfrm>
                <a:off x="2630710" y="1312020"/>
                <a:ext cx="139320" cy="79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5D7914B-E0C5-436E-8A06-E275F8E6C9A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621710" y="1303020"/>
                  <a:ext cx="1569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6BC203D-E375-43D4-870F-D5FE2B0D0547}"/>
                    </a:ext>
                  </a:extLst>
                </p14:cNvPr>
                <p14:cNvContentPartPr/>
                <p14:nvPr/>
              </p14:nvContentPartPr>
              <p14:xfrm>
                <a:off x="2762830" y="1313820"/>
                <a:ext cx="151560" cy="89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6BC203D-E375-43D4-870F-D5FE2B0D054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53830" y="1304820"/>
                  <a:ext cx="16920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F6F2848-4E2B-4C48-9C9D-88AC5D6189B6}"/>
              </a:ext>
            </a:extLst>
          </p:cNvPr>
          <p:cNvGrpSpPr/>
          <p:nvPr/>
        </p:nvGrpSpPr>
        <p:grpSpPr>
          <a:xfrm>
            <a:off x="3214630" y="1109340"/>
            <a:ext cx="481680" cy="309600"/>
            <a:chOff x="3214630" y="1109340"/>
            <a:chExt cx="481680" cy="30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B214309-5215-4F63-AD12-7B07101B6696}"/>
                    </a:ext>
                  </a:extLst>
                </p14:cNvPr>
                <p14:cNvContentPartPr/>
                <p14:nvPr/>
              </p14:nvContentPartPr>
              <p14:xfrm>
                <a:off x="3214630" y="1109340"/>
                <a:ext cx="109440" cy="288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B214309-5215-4F63-AD12-7B07101B669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05990" y="1100700"/>
                  <a:ext cx="1270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54C1566-32D0-4095-A81A-3095D5950791}"/>
                    </a:ext>
                  </a:extLst>
                </p14:cNvPr>
                <p14:cNvContentPartPr/>
                <p14:nvPr/>
              </p14:nvContentPartPr>
              <p14:xfrm>
                <a:off x="3398230" y="1322460"/>
                <a:ext cx="41760" cy="69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54C1566-32D0-4095-A81A-3095D595079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389590" y="1313460"/>
                  <a:ext cx="594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106A5D2-8D71-408E-A22B-9458BF00B0F1}"/>
                    </a:ext>
                  </a:extLst>
                </p14:cNvPr>
                <p14:cNvContentPartPr/>
                <p14:nvPr/>
              </p14:nvContentPartPr>
              <p14:xfrm>
                <a:off x="3479950" y="1331460"/>
                <a:ext cx="216360" cy="87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106A5D2-8D71-408E-A22B-9458BF00B0F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71310" y="1322820"/>
                  <a:ext cx="23400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0BF37FB-16AD-48B5-9B21-F961FFB8D787}"/>
              </a:ext>
            </a:extLst>
          </p:cNvPr>
          <p:cNvGrpSpPr/>
          <p:nvPr/>
        </p:nvGrpSpPr>
        <p:grpSpPr>
          <a:xfrm>
            <a:off x="4015270" y="1092420"/>
            <a:ext cx="203040" cy="271080"/>
            <a:chOff x="4015270" y="1092420"/>
            <a:chExt cx="203040" cy="27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CE9EE50-5882-4700-8A96-BA0A1CB452D5}"/>
                    </a:ext>
                  </a:extLst>
                </p14:cNvPr>
                <p14:cNvContentPartPr/>
                <p14:nvPr/>
              </p14:nvContentPartPr>
              <p14:xfrm>
                <a:off x="4015270" y="1235700"/>
                <a:ext cx="36000" cy="127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CE9EE50-5882-4700-8A96-BA0A1CB452D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06630" y="1226700"/>
                  <a:ext cx="53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4F65A36-8A40-4FDA-A485-A00D425AABA0}"/>
                    </a:ext>
                  </a:extLst>
                </p14:cNvPr>
                <p14:cNvContentPartPr/>
                <p14:nvPr/>
              </p14:nvContentPartPr>
              <p14:xfrm>
                <a:off x="4042990" y="1092420"/>
                <a:ext cx="175320" cy="229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4F65A36-8A40-4FDA-A485-A00D425AABA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033990" y="1083780"/>
                  <a:ext cx="1929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FB05454-3A40-462E-9A42-73CC59D41068}"/>
                    </a:ext>
                  </a:extLst>
                </p14:cNvPr>
                <p14:cNvContentPartPr/>
                <p14:nvPr/>
              </p14:nvContentPartPr>
              <p14:xfrm>
                <a:off x="4136590" y="1249020"/>
                <a:ext cx="66600" cy="356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FB05454-3A40-462E-9A42-73CC59D4106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127590" y="1240020"/>
                  <a:ext cx="8424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6B409A0-681B-4EC7-A97A-F97AC585CA87}"/>
              </a:ext>
            </a:extLst>
          </p:cNvPr>
          <p:cNvGrpSpPr/>
          <p:nvPr/>
        </p:nvGrpSpPr>
        <p:grpSpPr>
          <a:xfrm>
            <a:off x="4572550" y="988380"/>
            <a:ext cx="955800" cy="369360"/>
            <a:chOff x="4572550" y="988380"/>
            <a:chExt cx="955800" cy="36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4A9EE95-8464-49FA-AA6F-866AFE6B9034}"/>
                    </a:ext>
                  </a:extLst>
                </p14:cNvPr>
                <p14:cNvContentPartPr/>
                <p14:nvPr/>
              </p14:nvContentPartPr>
              <p14:xfrm>
                <a:off x="4572550" y="1193220"/>
                <a:ext cx="79200" cy="135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4A9EE95-8464-49FA-AA6F-866AFE6B903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563550" y="1184220"/>
                  <a:ext cx="968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C390628-E7D8-4B75-A084-0200C25704E1}"/>
                    </a:ext>
                  </a:extLst>
                </p14:cNvPr>
                <p14:cNvContentPartPr/>
                <p14:nvPr/>
              </p14:nvContentPartPr>
              <p14:xfrm>
                <a:off x="4719070" y="1241820"/>
                <a:ext cx="26280" cy="48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C390628-E7D8-4B75-A084-0200C25704E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710070" y="1232820"/>
                  <a:ext cx="439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E4D48DC-9A4F-4DE9-A49F-0007EF77CC5A}"/>
                    </a:ext>
                  </a:extLst>
                </p14:cNvPr>
                <p14:cNvContentPartPr/>
                <p14:nvPr/>
              </p14:nvContentPartPr>
              <p14:xfrm>
                <a:off x="4799710" y="1238940"/>
                <a:ext cx="298080" cy="64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E4D48DC-9A4F-4DE9-A49F-0007EF77CC5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790710" y="1229940"/>
                  <a:ext cx="3157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E639A7B-CCF4-480D-9AC8-00415F4A59B3}"/>
                    </a:ext>
                  </a:extLst>
                </p14:cNvPr>
                <p14:cNvContentPartPr/>
                <p14:nvPr/>
              </p14:nvContentPartPr>
              <p14:xfrm>
                <a:off x="5164750" y="1031220"/>
                <a:ext cx="107640" cy="277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E639A7B-CCF4-480D-9AC8-00415F4A59B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56110" y="1022220"/>
                  <a:ext cx="1252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6005B1D-3F2F-4DA3-99D7-7B14FBD2E0AE}"/>
                    </a:ext>
                  </a:extLst>
                </p14:cNvPr>
                <p14:cNvContentPartPr/>
                <p14:nvPr/>
              </p14:nvContentPartPr>
              <p14:xfrm>
                <a:off x="5387230" y="988380"/>
                <a:ext cx="141120" cy="223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6005B1D-3F2F-4DA3-99D7-7B14FBD2E0A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378590" y="979740"/>
                  <a:ext cx="1587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FA4132E-4C26-4618-B6DE-7B4538DFBFAF}"/>
                    </a:ext>
                  </a:extLst>
                </p14:cNvPr>
                <p14:cNvContentPartPr/>
                <p14:nvPr/>
              </p14:nvContentPartPr>
              <p14:xfrm>
                <a:off x="5409910" y="1328580"/>
                <a:ext cx="1800" cy="29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FA4132E-4C26-4618-B6DE-7B4538DFBFA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00910" y="1319580"/>
                  <a:ext cx="1944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878A5D2-1BD8-4EF0-8592-A5EC753C587F}"/>
              </a:ext>
            </a:extLst>
          </p:cNvPr>
          <p:cNvGrpSpPr/>
          <p:nvPr/>
        </p:nvGrpSpPr>
        <p:grpSpPr>
          <a:xfrm>
            <a:off x="997750" y="1759860"/>
            <a:ext cx="369360" cy="176760"/>
            <a:chOff x="997750" y="1759860"/>
            <a:chExt cx="369360" cy="17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BC01EA5-D0AB-437B-8012-E1AD1A98B433}"/>
                    </a:ext>
                  </a:extLst>
                </p14:cNvPr>
                <p14:cNvContentPartPr/>
                <p14:nvPr/>
              </p14:nvContentPartPr>
              <p14:xfrm>
                <a:off x="997750" y="1840500"/>
                <a:ext cx="263880" cy="40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BC01EA5-D0AB-437B-8012-E1AD1A98B43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9110" y="1831860"/>
                  <a:ext cx="2815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88BD248-6E37-48D5-9B52-B7A719185A9B}"/>
                    </a:ext>
                  </a:extLst>
                </p14:cNvPr>
                <p14:cNvContentPartPr/>
                <p14:nvPr/>
              </p14:nvContentPartPr>
              <p14:xfrm>
                <a:off x="1204030" y="1759860"/>
                <a:ext cx="163080" cy="1767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88BD248-6E37-48D5-9B52-B7A719185A9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95030" y="1751220"/>
                  <a:ext cx="180720" cy="19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D84EC4B-338A-4DD6-BF60-16E66A16A38C}"/>
                  </a:ext>
                </a:extLst>
              </p14:cNvPr>
              <p14:cNvContentPartPr/>
              <p14:nvPr/>
            </p14:nvContentPartPr>
            <p14:xfrm>
              <a:off x="945550" y="890460"/>
              <a:ext cx="229680" cy="284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D84EC4B-338A-4DD6-BF60-16E66A16A38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36550" y="881820"/>
                <a:ext cx="247320" cy="4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FA3090B-19AD-4D03-9BFF-49D7279931B7}"/>
              </a:ext>
            </a:extLst>
          </p:cNvPr>
          <p:cNvGrpSpPr/>
          <p:nvPr/>
        </p:nvGrpSpPr>
        <p:grpSpPr>
          <a:xfrm>
            <a:off x="1119070" y="1208340"/>
            <a:ext cx="410400" cy="224280"/>
            <a:chOff x="1119070" y="1208340"/>
            <a:chExt cx="41040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61E37CB-6344-48D1-A6F9-EFA9ACC1AC4F}"/>
                    </a:ext>
                  </a:extLst>
                </p14:cNvPr>
                <p14:cNvContentPartPr/>
                <p14:nvPr/>
              </p14:nvContentPartPr>
              <p14:xfrm>
                <a:off x="1119070" y="1208340"/>
                <a:ext cx="105120" cy="224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61E37CB-6344-48D1-A6F9-EFA9ACC1AC4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10070" y="1199340"/>
                  <a:ext cx="1227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705D720-1298-49DB-B818-B890A8F711A1}"/>
                    </a:ext>
                  </a:extLst>
                </p14:cNvPr>
                <p14:cNvContentPartPr/>
                <p14:nvPr/>
              </p14:nvContentPartPr>
              <p14:xfrm>
                <a:off x="1230670" y="1373220"/>
                <a:ext cx="86040" cy="475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705D720-1298-49DB-B818-B890A8F711A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21670" y="1364220"/>
                  <a:ext cx="1036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199B9D9-FFED-4FA7-881A-72DD0553C8D9}"/>
                    </a:ext>
                  </a:extLst>
                </p14:cNvPr>
                <p14:cNvContentPartPr/>
                <p14:nvPr/>
              </p14:nvContentPartPr>
              <p14:xfrm>
                <a:off x="1354150" y="1208340"/>
                <a:ext cx="175320" cy="222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199B9D9-FFED-4FA7-881A-72DD0553C8D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45510" y="1199340"/>
                  <a:ext cx="19296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01EA65A-4CAF-44AE-84B0-5E9BB6921916}"/>
              </a:ext>
            </a:extLst>
          </p:cNvPr>
          <p:cNvGrpSpPr/>
          <p:nvPr/>
        </p:nvGrpSpPr>
        <p:grpSpPr>
          <a:xfrm>
            <a:off x="1831150" y="1266660"/>
            <a:ext cx="321480" cy="208080"/>
            <a:chOff x="1831150" y="1266660"/>
            <a:chExt cx="321480" cy="20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242EDFC-E3D6-4895-A44F-02D3C2A6F48B}"/>
                    </a:ext>
                  </a:extLst>
                </p14:cNvPr>
                <p14:cNvContentPartPr/>
                <p14:nvPr/>
              </p14:nvContentPartPr>
              <p14:xfrm>
                <a:off x="1831150" y="1381500"/>
                <a:ext cx="23760" cy="74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242EDFC-E3D6-4895-A44F-02D3C2A6F48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22150" y="1372500"/>
                  <a:ext cx="414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83AEFFF-24A1-4402-A960-1C47FFB7CF56}"/>
                    </a:ext>
                  </a:extLst>
                </p14:cNvPr>
                <p14:cNvContentPartPr/>
                <p14:nvPr/>
              </p14:nvContentPartPr>
              <p14:xfrm>
                <a:off x="1880470" y="1266660"/>
                <a:ext cx="7560" cy="32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83AEFFF-24A1-4402-A960-1C47FFB7CF5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871470" y="1257660"/>
                  <a:ext cx="25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3791BF7-91D5-4904-80C5-8FCB976A1B66}"/>
                    </a:ext>
                  </a:extLst>
                </p14:cNvPr>
                <p14:cNvContentPartPr/>
                <p14:nvPr/>
              </p14:nvContentPartPr>
              <p14:xfrm>
                <a:off x="1911430" y="1328580"/>
                <a:ext cx="136080" cy="146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3791BF7-91D5-4904-80C5-8FCB976A1B6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902790" y="1319580"/>
                  <a:ext cx="153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49CDC19-F6D9-474A-A52A-1E67FF6C9C3C}"/>
                    </a:ext>
                  </a:extLst>
                </p14:cNvPr>
                <p14:cNvContentPartPr/>
                <p14:nvPr/>
              </p14:nvContentPartPr>
              <p14:xfrm>
                <a:off x="2133550" y="1435140"/>
                <a:ext cx="19080" cy="9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49CDC19-F6D9-474A-A52A-1E67FF6C9C3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124550" y="1426500"/>
                  <a:ext cx="3672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F774683-2986-4CD0-AE80-6D11418C9649}"/>
              </a:ext>
            </a:extLst>
          </p:cNvPr>
          <p:cNvGrpSpPr/>
          <p:nvPr/>
        </p:nvGrpSpPr>
        <p:grpSpPr>
          <a:xfrm>
            <a:off x="1531630" y="1686420"/>
            <a:ext cx="481680" cy="290520"/>
            <a:chOff x="1531630" y="1686420"/>
            <a:chExt cx="481680" cy="2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E5F5059-AA59-4C90-904A-095F8A56C0DF}"/>
                    </a:ext>
                  </a:extLst>
                </p14:cNvPr>
                <p14:cNvContentPartPr/>
                <p14:nvPr/>
              </p14:nvContentPartPr>
              <p14:xfrm>
                <a:off x="1618750" y="1747980"/>
                <a:ext cx="14760" cy="228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E5F5059-AA59-4C90-904A-095F8A56C0D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609750" y="1739340"/>
                  <a:ext cx="324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92B2048-2D0B-4C70-AAAC-D37E72F86A0A}"/>
                    </a:ext>
                  </a:extLst>
                </p14:cNvPr>
                <p14:cNvContentPartPr/>
                <p14:nvPr/>
              </p14:nvContentPartPr>
              <p14:xfrm>
                <a:off x="1531630" y="1704060"/>
                <a:ext cx="192240" cy="1134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92B2048-2D0B-4C70-AAAC-D37E72F86A0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522630" y="1695060"/>
                  <a:ext cx="209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373E006-61B2-4475-83D0-6A8EA613BBEB}"/>
                    </a:ext>
                  </a:extLst>
                </p14:cNvPr>
                <p14:cNvContentPartPr/>
                <p14:nvPr/>
              </p14:nvContentPartPr>
              <p14:xfrm>
                <a:off x="1715590" y="1842660"/>
                <a:ext cx="97200" cy="1227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373E006-61B2-4475-83D0-6A8EA613BBE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706950" y="1834020"/>
                  <a:ext cx="1148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1651516-5300-4B6E-B7DD-F22F3C429602}"/>
                    </a:ext>
                  </a:extLst>
                </p14:cNvPr>
                <p14:cNvContentPartPr/>
                <p14:nvPr/>
              </p14:nvContentPartPr>
              <p14:xfrm>
                <a:off x="1847710" y="1686420"/>
                <a:ext cx="165600" cy="256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1651516-5300-4B6E-B7DD-F22F3C42960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838710" y="1677780"/>
                  <a:ext cx="18324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9CC59B2-F369-4957-A5E1-6FB1426752AB}"/>
              </a:ext>
            </a:extLst>
          </p:cNvPr>
          <p:cNvGrpSpPr/>
          <p:nvPr/>
        </p:nvGrpSpPr>
        <p:grpSpPr>
          <a:xfrm>
            <a:off x="2245870" y="1716660"/>
            <a:ext cx="225720" cy="234000"/>
            <a:chOff x="2245870" y="1716660"/>
            <a:chExt cx="225720" cy="23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41EEB5D-45E6-4D78-AD64-E33A7CFF92BF}"/>
                    </a:ext>
                  </a:extLst>
                </p14:cNvPr>
                <p14:cNvContentPartPr/>
                <p14:nvPr/>
              </p14:nvContentPartPr>
              <p14:xfrm>
                <a:off x="2253070" y="1796580"/>
                <a:ext cx="32400" cy="1540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41EEB5D-45E6-4D78-AD64-E33A7CFF92B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244070" y="1787580"/>
                  <a:ext cx="50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4FE594D-6F64-4F78-8022-10A135492541}"/>
                    </a:ext>
                  </a:extLst>
                </p14:cNvPr>
                <p14:cNvContentPartPr/>
                <p14:nvPr/>
              </p14:nvContentPartPr>
              <p14:xfrm>
                <a:off x="2245870" y="1716660"/>
                <a:ext cx="225720" cy="2199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4FE594D-6F64-4F78-8022-10A13549254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236870" y="1707660"/>
                  <a:ext cx="24336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F7F9CF6-6E69-4154-90D6-C067AC23D766}"/>
              </a:ext>
            </a:extLst>
          </p:cNvPr>
          <p:cNvGrpSpPr/>
          <p:nvPr/>
        </p:nvGrpSpPr>
        <p:grpSpPr>
          <a:xfrm>
            <a:off x="2650150" y="1645020"/>
            <a:ext cx="378720" cy="342000"/>
            <a:chOff x="2650150" y="1645020"/>
            <a:chExt cx="378720" cy="34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A75B1A4-64C2-48B7-88AC-16656FBA9E30}"/>
                    </a:ext>
                  </a:extLst>
                </p14:cNvPr>
                <p14:cNvContentPartPr/>
                <p14:nvPr/>
              </p14:nvContentPartPr>
              <p14:xfrm>
                <a:off x="2650150" y="1645020"/>
                <a:ext cx="87840" cy="2912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A75B1A4-64C2-48B7-88AC-16656FBA9E3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641510" y="1636380"/>
                  <a:ext cx="1054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FE9BEA9-6BD7-496C-B3CF-BA1D46CF3A1E}"/>
                    </a:ext>
                  </a:extLst>
                </p14:cNvPr>
                <p14:cNvContentPartPr/>
                <p14:nvPr/>
              </p14:nvContentPartPr>
              <p14:xfrm>
                <a:off x="2794870" y="1667700"/>
                <a:ext cx="87840" cy="3193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FE9BEA9-6BD7-496C-B3CF-BA1D46CF3A1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785870" y="1659060"/>
                  <a:ext cx="1054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FCC90B8-B5E5-4218-83D6-3CA48935995D}"/>
                    </a:ext>
                  </a:extLst>
                </p14:cNvPr>
                <p14:cNvContentPartPr/>
                <p14:nvPr/>
              </p14:nvContentPartPr>
              <p14:xfrm>
                <a:off x="2837710" y="1679580"/>
                <a:ext cx="2880" cy="313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FCC90B8-B5E5-4218-83D6-3CA48935995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829070" y="1670580"/>
                  <a:ext cx="20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315A0B9-74C4-4D85-B847-791EAEA60FEC}"/>
                    </a:ext>
                  </a:extLst>
                </p14:cNvPr>
                <p14:cNvContentPartPr/>
                <p14:nvPr/>
              </p14:nvContentPartPr>
              <p14:xfrm>
                <a:off x="2762830" y="1824660"/>
                <a:ext cx="118800" cy="41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315A0B9-74C4-4D85-B847-791EAEA60FE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754190" y="1816020"/>
                  <a:ext cx="1364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8628F57-BC63-4FCF-A852-BE7B68F9AFF4}"/>
                    </a:ext>
                  </a:extLst>
                </p14:cNvPr>
                <p14:cNvContentPartPr/>
                <p14:nvPr/>
              </p14:nvContentPartPr>
              <p14:xfrm>
                <a:off x="2921230" y="1722060"/>
                <a:ext cx="48600" cy="2462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8628F57-BC63-4FCF-A852-BE7B68F9AFF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912590" y="1713420"/>
                  <a:ext cx="662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36E71C8-DD3D-4F0E-9100-36C7AFB47C68}"/>
                    </a:ext>
                  </a:extLst>
                </p14:cNvPr>
                <p14:cNvContentPartPr/>
                <p14:nvPr/>
              </p14:nvContentPartPr>
              <p14:xfrm>
                <a:off x="2879110" y="1813140"/>
                <a:ext cx="149760" cy="752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36E71C8-DD3D-4F0E-9100-36C7AFB47C6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870470" y="1804500"/>
                  <a:ext cx="16740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CC4921D-5EC5-499D-B882-A35DE8408628}"/>
              </a:ext>
            </a:extLst>
          </p:cNvPr>
          <p:cNvGrpSpPr/>
          <p:nvPr/>
        </p:nvGrpSpPr>
        <p:grpSpPr>
          <a:xfrm>
            <a:off x="3365470" y="1621620"/>
            <a:ext cx="228960" cy="295920"/>
            <a:chOff x="3365470" y="1621620"/>
            <a:chExt cx="228960" cy="2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40A6863-60EA-4703-8E4F-252C25580E28}"/>
                    </a:ext>
                  </a:extLst>
                </p14:cNvPr>
                <p14:cNvContentPartPr/>
                <p14:nvPr/>
              </p14:nvContentPartPr>
              <p14:xfrm>
                <a:off x="3365470" y="1779300"/>
                <a:ext cx="106920" cy="1130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40A6863-60EA-4703-8E4F-252C25580E2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356830" y="1770660"/>
                  <a:ext cx="124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6554F4A-437E-4C68-92B1-4F25D565D547}"/>
                    </a:ext>
                  </a:extLst>
                </p14:cNvPr>
                <p14:cNvContentPartPr/>
                <p14:nvPr/>
              </p14:nvContentPartPr>
              <p14:xfrm>
                <a:off x="3534670" y="1621620"/>
                <a:ext cx="59760" cy="2959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6554F4A-437E-4C68-92B1-4F25D565D54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525670" y="1612620"/>
                  <a:ext cx="774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A06AB1C-FF27-4EBD-BD80-B4CEF274B170}"/>
                    </a:ext>
                  </a:extLst>
                </p14:cNvPr>
                <p14:cNvContentPartPr/>
                <p14:nvPr/>
              </p14:nvContentPartPr>
              <p14:xfrm>
                <a:off x="3471670" y="1766340"/>
                <a:ext cx="122760" cy="831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A06AB1C-FF27-4EBD-BD80-B4CEF274B17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463030" y="1757340"/>
                  <a:ext cx="14040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AD8D9F5-B9F9-4CBF-8DC4-9FEF5116750C}"/>
              </a:ext>
            </a:extLst>
          </p:cNvPr>
          <p:cNvGrpSpPr/>
          <p:nvPr/>
        </p:nvGrpSpPr>
        <p:grpSpPr>
          <a:xfrm>
            <a:off x="3787390" y="1637820"/>
            <a:ext cx="327960" cy="263160"/>
            <a:chOff x="3787390" y="1637820"/>
            <a:chExt cx="327960" cy="26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C01466C-0AC8-44CD-B8B3-02E63671D671}"/>
                    </a:ext>
                  </a:extLst>
                </p14:cNvPr>
                <p14:cNvContentPartPr/>
                <p14:nvPr/>
              </p14:nvContentPartPr>
              <p14:xfrm>
                <a:off x="3834190" y="1692180"/>
                <a:ext cx="29160" cy="2088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C01466C-0AC8-44CD-B8B3-02E63671D67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825550" y="1683180"/>
                  <a:ext cx="468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67D162E-6566-4878-AAF5-A4FF3C0D2ED6}"/>
                    </a:ext>
                  </a:extLst>
                </p14:cNvPr>
                <p14:cNvContentPartPr/>
                <p14:nvPr/>
              </p14:nvContentPartPr>
              <p14:xfrm>
                <a:off x="3787390" y="1637820"/>
                <a:ext cx="327960" cy="2462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67D162E-6566-4878-AAF5-A4FF3C0D2ED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778390" y="1628820"/>
                  <a:ext cx="34560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90E5D67-6BAC-4867-A1D3-20939699252D}"/>
              </a:ext>
            </a:extLst>
          </p:cNvPr>
          <p:cNvGrpSpPr/>
          <p:nvPr/>
        </p:nvGrpSpPr>
        <p:grpSpPr>
          <a:xfrm>
            <a:off x="4306510" y="1547100"/>
            <a:ext cx="622440" cy="425520"/>
            <a:chOff x="4306510" y="1547100"/>
            <a:chExt cx="622440" cy="42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DB265A6-2EA7-4191-9150-64D520C40909}"/>
                    </a:ext>
                  </a:extLst>
                </p14:cNvPr>
                <p14:cNvContentPartPr/>
                <p14:nvPr/>
              </p14:nvContentPartPr>
              <p14:xfrm>
                <a:off x="4306510" y="1746900"/>
                <a:ext cx="84600" cy="1371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DB265A6-2EA7-4191-9150-64D520C4090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297870" y="1737900"/>
                  <a:ext cx="102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7B57910-7DB0-4277-A82E-7A8B8D48A8D8}"/>
                    </a:ext>
                  </a:extLst>
                </p14:cNvPr>
                <p14:cNvContentPartPr/>
                <p14:nvPr/>
              </p14:nvContentPartPr>
              <p14:xfrm>
                <a:off x="4418110" y="1796940"/>
                <a:ext cx="33840" cy="525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7B57910-7DB0-4277-A82E-7A8B8D48A8D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409470" y="1788300"/>
                  <a:ext cx="514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E267515-7C39-42B5-ABA9-F2472C931331}"/>
                    </a:ext>
                  </a:extLst>
                </p14:cNvPr>
                <p14:cNvContentPartPr/>
                <p14:nvPr/>
              </p14:nvContentPartPr>
              <p14:xfrm>
                <a:off x="4478230" y="1791540"/>
                <a:ext cx="82800" cy="453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E267515-7C39-42B5-ABA9-F2472C93133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69230" y="1782900"/>
                  <a:ext cx="1004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C62B76C-A856-479B-BEDA-9B2BBC4E37F7}"/>
                    </a:ext>
                  </a:extLst>
                </p14:cNvPr>
                <p14:cNvContentPartPr/>
                <p14:nvPr/>
              </p14:nvContentPartPr>
              <p14:xfrm>
                <a:off x="4591990" y="1779660"/>
                <a:ext cx="87480" cy="514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C62B76C-A856-479B-BEDA-9B2BBC4E37F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582990" y="1770660"/>
                  <a:ext cx="1051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5157C23-D56C-40B2-8122-6E76933217FE}"/>
                    </a:ext>
                  </a:extLst>
                </p14:cNvPr>
                <p14:cNvContentPartPr/>
                <p14:nvPr/>
              </p14:nvContentPartPr>
              <p14:xfrm>
                <a:off x="4725190" y="1547100"/>
                <a:ext cx="120240" cy="3103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5157C23-D56C-40B2-8122-6E76933217F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716190" y="1538460"/>
                  <a:ext cx="1378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3812CCD-82F5-4448-AC99-42B50F3C94FF}"/>
                    </a:ext>
                  </a:extLst>
                </p14:cNvPr>
                <p14:cNvContentPartPr/>
                <p14:nvPr/>
              </p14:nvContentPartPr>
              <p14:xfrm>
                <a:off x="4891150" y="1855260"/>
                <a:ext cx="37800" cy="1173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3812CCD-82F5-4448-AC99-42B50F3C94F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882150" y="1846620"/>
                  <a:ext cx="5544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B528C981-DAC9-4EC8-A587-A1590C95F584}"/>
              </a:ext>
            </a:extLst>
          </p:cNvPr>
          <p:cNvGrpSpPr/>
          <p:nvPr/>
        </p:nvGrpSpPr>
        <p:grpSpPr>
          <a:xfrm>
            <a:off x="5172310" y="1558620"/>
            <a:ext cx="2045520" cy="399600"/>
            <a:chOff x="5172310" y="1558620"/>
            <a:chExt cx="2045520" cy="39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55C934A-4198-48F2-AED4-5AA3B1765CC0}"/>
                    </a:ext>
                  </a:extLst>
                </p14:cNvPr>
                <p14:cNvContentPartPr/>
                <p14:nvPr/>
              </p14:nvContentPartPr>
              <p14:xfrm>
                <a:off x="5172310" y="1744740"/>
                <a:ext cx="93600" cy="1342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55C934A-4198-48F2-AED4-5AA3B1765CC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163310" y="1735740"/>
                  <a:ext cx="1112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FDBC5A9-F8A3-44F0-938E-89D3C2E6F120}"/>
                    </a:ext>
                  </a:extLst>
                </p14:cNvPr>
                <p14:cNvContentPartPr/>
                <p14:nvPr/>
              </p14:nvContentPartPr>
              <p14:xfrm>
                <a:off x="5329990" y="1771740"/>
                <a:ext cx="59760" cy="662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FDBC5A9-F8A3-44F0-938E-89D3C2E6F12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321350" y="1762740"/>
                  <a:ext cx="77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7729E5A-BD62-430C-B77B-482A15ABF02D}"/>
                    </a:ext>
                  </a:extLst>
                </p14:cNvPr>
                <p14:cNvContentPartPr/>
                <p14:nvPr/>
              </p14:nvContentPartPr>
              <p14:xfrm>
                <a:off x="5382910" y="1767420"/>
                <a:ext cx="118080" cy="576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7729E5A-BD62-430C-B77B-482A15ABF02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373910" y="1758420"/>
                  <a:ext cx="1357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8A1AE7C-8A9B-454A-950A-6B2CFF7332AD}"/>
                    </a:ext>
                  </a:extLst>
                </p14:cNvPr>
                <p14:cNvContentPartPr/>
                <p14:nvPr/>
              </p14:nvContentPartPr>
              <p14:xfrm>
                <a:off x="5523670" y="1716300"/>
                <a:ext cx="99000" cy="2055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8A1AE7C-8A9B-454A-950A-6B2CFF7332A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514670" y="1707300"/>
                  <a:ext cx="1166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F718D5F-7DA1-4787-BB52-60B0D341AD26}"/>
                    </a:ext>
                  </a:extLst>
                </p14:cNvPr>
                <p14:cNvContentPartPr/>
                <p14:nvPr/>
              </p14:nvContentPartPr>
              <p14:xfrm>
                <a:off x="5626270" y="1575900"/>
                <a:ext cx="429120" cy="2322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F718D5F-7DA1-4787-BB52-60B0D341AD2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617630" y="1566900"/>
                  <a:ext cx="4467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F7F4911-343A-4593-B1CF-A87A3861764E}"/>
                    </a:ext>
                  </a:extLst>
                </p14:cNvPr>
                <p14:cNvContentPartPr/>
                <p14:nvPr/>
              </p14:nvContentPartPr>
              <p14:xfrm>
                <a:off x="5738590" y="1678500"/>
                <a:ext cx="121680" cy="450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F7F4911-343A-4593-B1CF-A87A3861764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729590" y="1669500"/>
                  <a:ext cx="1393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96E32DB-E764-4819-AAAE-85C6F291826A}"/>
                    </a:ext>
                  </a:extLst>
                </p14:cNvPr>
                <p14:cNvContentPartPr/>
                <p14:nvPr/>
              </p14:nvContentPartPr>
              <p14:xfrm>
                <a:off x="6183550" y="1704060"/>
                <a:ext cx="105120" cy="1774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96E32DB-E764-4819-AAAE-85C6F291826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174910" y="1695060"/>
                  <a:ext cx="1227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E7374EB-9E24-45A1-8C58-07025583EE04}"/>
                    </a:ext>
                  </a:extLst>
                </p14:cNvPr>
                <p14:cNvContentPartPr/>
                <p14:nvPr/>
              </p14:nvContentPartPr>
              <p14:xfrm>
                <a:off x="6322150" y="1728540"/>
                <a:ext cx="120960" cy="2296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E7374EB-9E24-45A1-8C58-07025583EE0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313150" y="1719540"/>
                  <a:ext cx="1386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79CB147-6C43-4EA6-B6A1-94A9444F0A78}"/>
                    </a:ext>
                  </a:extLst>
                </p14:cNvPr>
                <p14:cNvContentPartPr/>
                <p14:nvPr/>
              </p14:nvContentPartPr>
              <p14:xfrm>
                <a:off x="6443470" y="1712700"/>
                <a:ext cx="101880" cy="734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79CB147-6C43-4EA6-B6A1-94A9444F0A7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434830" y="1703700"/>
                  <a:ext cx="1195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DFB581B-BA22-4A86-A2D3-7AC85E26E94B}"/>
                    </a:ext>
                  </a:extLst>
                </p14:cNvPr>
                <p14:cNvContentPartPr/>
                <p14:nvPr/>
              </p14:nvContentPartPr>
              <p14:xfrm>
                <a:off x="6563710" y="1698300"/>
                <a:ext cx="70560" cy="997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DFB581B-BA22-4A86-A2D3-7AC85E26E94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555070" y="1689660"/>
                  <a:ext cx="88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7C0F85B-81C1-4F89-823D-05FD6DC9B0A9}"/>
                    </a:ext>
                  </a:extLst>
                </p14:cNvPr>
                <p14:cNvContentPartPr/>
                <p14:nvPr/>
              </p14:nvContentPartPr>
              <p14:xfrm>
                <a:off x="6701590" y="1558620"/>
                <a:ext cx="24480" cy="2080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7C0F85B-81C1-4F89-823D-05FD6DC9B0A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692590" y="1549620"/>
                  <a:ext cx="421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2C93F6B-2DC6-4B90-9198-09AEE32E0180}"/>
                    </a:ext>
                  </a:extLst>
                </p14:cNvPr>
                <p14:cNvContentPartPr/>
                <p14:nvPr/>
              </p14:nvContentPartPr>
              <p14:xfrm>
                <a:off x="6634630" y="1645380"/>
                <a:ext cx="227160" cy="957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2C93F6B-2DC6-4B90-9198-09AEE32E018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625990" y="1636380"/>
                  <a:ext cx="2448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70058D7-D4C3-41DC-AC85-8B206DEF8E45}"/>
                    </a:ext>
                  </a:extLst>
                </p14:cNvPr>
                <p14:cNvContentPartPr/>
                <p14:nvPr/>
              </p14:nvContentPartPr>
              <p14:xfrm>
                <a:off x="6878710" y="1643580"/>
                <a:ext cx="219960" cy="997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70058D7-D4C3-41DC-AC85-8B206DEF8E4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869710" y="1634940"/>
                  <a:ext cx="237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1E25927-58ED-4683-9CC5-B0EC9AFF20DC}"/>
                    </a:ext>
                  </a:extLst>
                </p14:cNvPr>
                <p14:cNvContentPartPr/>
                <p14:nvPr/>
              </p14:nvContentPartPr>
              <p14:xfrm>
                <a:off x="7171750" y="1744380"/>
                <a:ext cx="46080" cy="856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1E25927-58ED-4683-9CC5-B0EC9AFF20D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163110" y="1735380"/>
                  <a:ext cx="6372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105D5462-8E55-477D-9199-2FE53DEC7B32}"/>
              </a:ext>
            </a:extLst>
          </p:cNvPr>
          <p:cNvGrpSpPr/>
          <p:nvPr/>
        </p:nvGrpSpPr>
        <p:grpSpPr>
          <a:xfrm>
            <a:off x="1622710" y="2164860"/>
            <a:ext cx="649440" cy="327960"/>
            <a:chOff x="1622710" y="2164860"/>
            <a:chExt cx="649440" cy="32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02E220F-7050-4C9F-8F81-BDC7054D735D}"/>
                    </a:ext>
                  </a:extLst>
                </p14:cNvPr>
                <p14:cNvContentPartPr/>
                <p14:nvPr/>
              </p14:nvContentPartPr>
              <p14:xfrm>
                <a:off x="1622710" y="2164860"/>
                <a:ext cx="113760" cy="3279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02E220F-7050-4C9F-8F81-BDC7054D735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614070" y="2155860"/>
                  <a:ext cx="1314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8175A4A-89BE-425B-B5ED-B9862A06D3AF}"/>
                    </a:ext>
                  </a:extLst>
                </p14:cNvPr>
                <p14:cNvContentPartPr/>
                <p14:nvPr/>
              </p14:nvContentPartPr>
              <p14:xfrm>
                <a:off x="1753750" y="2363940"/>
                <a:ext cx="90360" cy="1119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8175A4A-89BE-425B-B5ED-B9862A06D3A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745110" y="2354940"/>
                  <a:ext cx="1080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4CBB651-F07E-4012-86A7-FC287DF7B5FC}"/>
                    </a:ext>
                  </a:extLst>
                </p14:cNvPr>
                <p14:cNvContentPartPr/>
                <p14:nvPr/>
              </p14:nvContentPartPr>
              <p14:xfrm>
                <a:off x="1900270" y="2239020"/>
                <a:ext cx="11520" cy="1926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4CBB651-F07E-4012-86A7-FC287DF7B5F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891630" y="2230020"/>
                  <a:ext cx="291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9E2B1FF-8121-4E8C-98E5-7EA3DB766E42}"/>
                    </a:ext>
                  </a:extLst>
                </p14:cNvPr>
                <p14:cNvContentPartPr/>
                <p14:nvPr/>
              </p14:nvContentPartPr>
              <p14:xfrm>
                <a:off x="1877230" y="2336940"/>
                <a:ext cx="226080" cy="975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9E2B1FF-8121-4E8C-98E5-7EA3DB766E4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868230" y="2328300"/>
                  <a:ext cx="2437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AA0BDFA-3D58-41C6-BBC1-BA29C5FFCA42}"/>
                    </a:ext>
                  </a:extLst>
                </p14:cNvPr>
                <p14:cNvContentPartPr/>
                <p14:nvPr/>
              </p14:nvContentPartPr>
              <p14:xfrm>
                <a:off x="2088550" y="2235780"/>
                <a:ext cx="168480" cy="2095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AA0BDFA-3D58-41C6-BBC1-BA29C5FFCA4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079910" y="2226780"/>
                  <a:ext cx="1861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560501B-5627-41D7-86EC-4CC86F08D04E}"/>
                    </a:ext>
                  </a:extLst>
                </p14:cNvPr>
                <p14:cNvContentPartPr/>
                <p14:nvPr/>
              </p14:nvContentPartPr>
              <p14:xfrm>
                <a:off x="2194030" y="2337660"/>
                <a:ext cx="78120" cy="406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560501B-5627-41D7-86EC-4CC86F08D04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185390" y="2328660"/>
                  <a:ext cx="9576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8D8C14D2-A326-4BE2-AFC3-E45DF254AAD1}"/>
                  </a:ext>
                </a:extLst>
              </p14:cNvPr>
              <p14:cNvContentPartPr/>
              <p14:nvPr/>
            </p14:nvContentPartPr>
            <p14:xfrm>
              <a:off x="3173590" y="2364660"/>
              <a:ext cx="45000" cy="15372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8D8C14D2-A326-4BE2-AFC3-E45DF254AAD1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164590" y="2355660"/>
                <a:ext cx="6264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8114C69-6D48-4FBA-97FE-24BB08521204}"/>
              </a:ext>
            </a:extLst>
          </p:cNvPr>
          <p:cNvGrpSpPr/>
          <p:nvPr/>
        </p:nvGrpSpPr>
        <p:grpSpPr>
          <a:xfrm>
            <a:off x="2501470" y="2157300"/>
            <a:ext cx="487080" cy="377280"/>
            <a:chOff x="2501470" y="2157300"/>
            <a:chExt cx="487080" cy="37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D26B91B-2C46-41F5-8CC9-4E9DE558E0BE}"/>
                    </a:ext>
                  </a:extLst>
                </p14:cNvPr>
                <p14:cNvContentPartPr/>
                <p14:nvPr/>
              </p14:nvContentPartPr>
              <p14:xfrm>
                <a:off x="2501470" y="2295540"/>
                <a:ext cx="83520" cy="2390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D26B91B-2C46-41F5-8CC9-4E9DE558E0B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492830" y="2286540"/>
                  <a:ext cx="101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E72239F-AC1A-4C29-9E4F-904D91ECD98F}"/>
                    </a:ext>
                  </a:extLst>
                </p14:cNvPr>
                <p14:cNvContentPartPr/>
                <p14:nvPr/>
              </p14:nvContentPartPr>
              <p14:xfrm>
                <a:off x="2611630" y="2325780"/>
                <a:ext cx="52560" cy="673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E72239F-AC1A-4C29-9E4F-904D91ECD98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602990" y="2316780"/>
                  <a:ext cx="702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6FA1EB9-08AF-414D-AE7F-82FB281B64FF}"/>
                    </a:ext>
                  </a:extLst>
                </p14:cNvPr>
                <p14:cNvContentPartPr/>
                <p14:nvPr/>
              </p14:nvContentPartPr>
              <p14:xfrm>
                <a:off x="2704870" y="2335140"/>
                <a:ext cx="81360" cy="568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6FA1EB9-08AF-414D-AE7F-82FB281B64F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695870" y="2326500"/>
                  <a:ext cx="99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AB0A2EE-9910-455E-9919-7507E12DCADA}"/>
                    </a:ext>
                  </a:extLst>
                </p14:cNvPr>
                <p14:cNvContentPartPr/>
                <p14:nvPr/>
              </p14:nvContentPartPr>
              <p14:xfrm>
                <a:off x="2780470" y="2157300"/>
                <a:ext cx="84960" cy="2710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AB0A2EE-9910-455E-9919-7507E12DCAD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771830" y="2148660"/>
                  <a:ext cx="102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32E52C1-CEBA-4C39-9990-1BBF787DAE5E}"/>
                    </a:ext>
                  </a:extLst>
                </p14:cNvPr>
                <p14:cNvContentPartPr/>
                <p14:nvPr/>
              </p14:nvContentPartPr>
              <p14:xfrm>
                <a:off x="2916910" y="2307780"/>
                <a:ext cx="71640" cy="1558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32E52C1-CEBA-4C39-9990-1BBF787DAE5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907910" y="2298780"/>
                  <a:ext cx="8928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17A48D62-7410-4FFF-AEA6-2BAA6B396BDB}"/>
              </a:ext>
            </a:extLst>
          </p:cNvPr>
          <p:cNvGrpSpPr/>
          <p:nvPr/>
        </p:nvGrpSpPr>
        <p:grpSpPr>
          <a:xfrm>
            <a:off x="3449710" y="2047500"/>
            <a:ext cx="3089160" cy="378360"/>
            <a:chOff x="3449710" y="2047500"/>
            <a:chExt cx="3089160" cy="37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1999CF7-67D4-48FB-BF77-0E55ECFFE9D4}"/>
                    </a:ext>
                  </a:extLst>
                </p14:cNvPr>
                <p14:cNvContentPartPr/>
                <p14:nvPr/>
              </p14:nvContentPartPr>
              <p14:xfrm>
                <a:off x="3449710" y="2263860"/>
                <a:ext cx="81000" cy="1180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1999CF7-67D4-48FB-BF77-0E55ECFFE9D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440710" y="2254860"/>
                  <a:ext cx="986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2573FC1-9594-460B-9A31-5277F895C9E1}"/>
                    </a:ext>
                  </a:extLst>
                </p14:cNvPr>
                <p14:cNvContentPartPr/>
                <p14:nvPr/>
              </p14:nvContentPartPr>
              <p14:xfrm>
                <a:off x="3573190" y="2273580"/>
                <a:ext cx="43200" cy="990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2573FC1-9594-460B-9A31-5277F895C9E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564550" y="2264940"/>
                  <a:ext cx="608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892EA06-B20F-4593-A685-E1FF011B80E2}"/>
                    </a:ext>
                  </a:extLst>
                </p14:cNvPr>
                <p14:cNvContentPartPr/>
                <p14:nvPr/>
              </p14:nvContentPartPr>
              <p14:xfrm>
                <a:off x="3630790" y="2288700"/>
                <a:ext cx="74520" cy="691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892EA06-B20F-4593-A685-E1FF011B80E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621790" y="2279700"/>
                  <a:ext cx="921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D78E651-78D3-4EED-8DBF-7A24E00C8EE9}"/>
                    </a:ext>
                  </a:extLst>
                </p14:cNvPr>
                <p14:cNvContentPartPr/>
                <p14:nvPr/>
              </p14:nvContentPartPr>
              <p14:xfrm>
                <a:off x="3869470" y="2181420"/>
                <a:ext cx="15840" cy="1800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D78E651-78D3-4EED-8DBF-7A24E00C8EE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860470" y="2172420"/>
                  <a:ext cx="334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E4A40AE2-9529-4A2C-A83A-5F279740EFD6}"/>
                    </a:ext>
                  </a:extLst>
                </p14:cNvPr>
                <p14:cNvContentPartPr/>
                <p14:nvPr/>
              </p14:nvContentPartPr>
              <p14:xfrm>
                <a:off x="3808630" y="2086020"/>
                <a:ext cx="192960" cy="2415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E4A40AE2-9529-4A2C-A83A-5F279740EFD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99630" y="2077380"/>
                  <a:ext cx="2106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15F41BA-BB59-415E-B760-B3B23B87FF9B}"/>
                    </a:ext>
                  </a:extLst>
                </p14:cNvPr>
                <p14:cNvContentPartPr/>
                <p14:nvPr/>
              </p14:nvContentPartPr>
              <p14:xfrm>
                <a:off x="4020310" y="2119500"/>
                <a:ext cx="203400" cy="2660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15F41BA-BB59-415E-B760-B3B23B87FF9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011670" y="2110860"/>
                  <a:ext cx="2210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AD0EA43A-9FA0-4E99-A013-4727F6B08F8A}"/>
                    </a:ext>
                  </a:extLst>
                </p14:cNvPr>
                <p14:cNvContentPartPr/>
                <p14:nvPr/>
              </p14:nvContentPartPr>
              <p14:xfrm>
                <a:off x="4094110" y="2193300"/>
                <a:ext cx="107640" cy="568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AD0EA43A-9FA0-4E99-A013-4727F6B08F8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085110" y="2184300"/>
                  <a:ext cx="1252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0C81686-DEFE-4B70-A16D-9A4273CAEBCA}"/>
                    </a:ext>
                  </a:extLst>
                </p14:cNvPr>
                <p14:cNvContentPartPr/>
                <p14:nvPr/>
              </p14:nvContentPartPr>
              <p14:xfrm>
                <a:off x="4387870" y="2182860"/>
                <a:ext cx="11520" cy="1634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0C81686-DEFE-4B70-A16D-9A4273CAEBC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379230" y="2173860"/>
                  <a:ext cx="291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96D885C-AB8C-477E-9BB0-11096BF02BF1}"/>
                    </a:ext>
                  </a:extLst>
                </p14:cNvPr>
                <p14:cNvContentPartPr/>
                <p14:nvPr/>
              </p14:nvContentPartPr>
              <p14:xfrm>
                <a:off x="4330630" y="2248380"/>
                <a:ext cx="214560" cy="885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96D885C-AB8C-477E-9BB0-11096BF02BF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321630" y="2239380"/>
                  <a:ext cx="232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22E45D8-9ED9-4649-9B02-3A5AB44D760D}"/>
                    </a:ext>
                  </a:extLst>
                </p14:cNvPr>
                <p14:cNvContentPartPr/>
                <p14:nvPr/>
              </p14:nvContentPartPr>
              <p14:xfrm>
                <a:off x="4643470" y="2280780"/>
                <a:ext cx="62640" cy="561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22E45D8-9ED9-4649-9B02-3A5AB44D760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634830" y="2271780"/>
                  <a:ext cx="802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B6E8BEA-D533-42B8-8FC5-8CC2EBFD433C}"/>
                    </a:ext>
                  </a:extLst>
                </p14:cNvPr>
                <p14:cNvContentPartPr/>
                <p14:nvPr/>
              </p14:nvContentPartPr>
              <p14:xfrm>
                <a:off x="4753270" y="2266740"/>
                <a:ext cx="54720" cy="734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B6E8BEA-D533-42B8-8FC5-8CC2EBFD433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744630" y="2257740"/>
                  <a:ext cx="723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BF6AA0A0-D57A-40DF-AEAF-793BE5C143C6}"/>
                    </a:ext>
                  </a:extLst>
                </p14:cNvPr>
                <p14:cNvContentPartPr/>
                <p14:nvPr/>
              </p14:nvContentPartPr>
              <p14:xfrm>
                <a:off x="4818430" y="2123100"/>
                <a:ext cx="90720" cy="2077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BF6AA0A0-D57A-40DF-AEAF-793BE5C143C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809430" y="2114460"/>
                  <a:ext cx="1083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801560C-7F3D-4155-BD52-89902ED341B8}"/>
                    </a:ext>
                  </a:extLst>
                </p14:cNvPr>
                <p14:cNvContentPartPr/>
                <p14:nvPr/>
              </p14:nvContentPartPr>
              <p14:xfrm>
                <a:off x="4930030" y="2232900"/>
                <a:ext cx="20160" cy="1062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801560C-7F3D-4155-BD52-89902ED341B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921390" y="2223900"/>
                  <a:ext cx="37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6192D83-9D0C-4D06-BE1A-F77FEDEB698C}"/>
                    </a:ext>
                  </a:extLst>
                </p14:cNvPr>
                <p14:cNvContentPartPr/>
                <p14:nvPr/>
              </p14:nvContentPartPr>
              <p14:xfrm>
                <a:off x="4946230" y="2172420"/>
                <a:ext cx="138960" cy="1209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6192D83-9D0C-4D06-BE1A-F77FEDEB698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937230" y="2163780"/>
                  <a:ext cx="156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708C60E1-2742-45AD-BB30-53DE5CF9697E}"/>
                    </a:ext>
                  </a:extLst>
                </p14:cNvPr>
                <p14:cNvContentPartPr/>
                <p14:nvPr/>
              </p14:nvContentPartPr>
              <p14:xfrm>
                <a:off x="5110390" y="2244060"/>
                <a:ext cx="78480" cy="576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708C60E1-2742-45AD-BB30-53DE5CF9697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101750" y="2235060"/>
                  <a:ext cx="961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A91155A-324B-4DFF-B898-8F67DE7266EA}"/>
                    </a:ext>
                  </a:extLst>
                </p14:cNvPr>
                <p14:cNvContentPartPr/>
                <p14:nvPr/>
              </p14:nvContentPartPr>
              <p14:xfrm>
                <a:off x="5251510" y="2113020"/>
                <a:ext cx="38520" cy="1911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A91155A-324B-4DFF-B898-8F67DE7266E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242510" y="2104020"/>
                  <a:ext cx="561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6F1B28D-C539-4A29-BD13-F7B3761AAD17}"/>
                    </a:ext>
                  </a:extLst>
                </p14:cNvPr>
                <p14:cNvContentPartPr/>
                <p14:nvPr/>
              </p14:nvContentPartPr>
              <p14:xfrm>
                <a:off x="5214070" y="2225700"/>
                <a:ext cx="165240" cy="932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6F1B28D-C539-4A29-BD13-F7B3761AAD1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205430" y="2217060"/>
                  <a:ext cx="1828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F1EDD02-C6F8-4F90-8404-3D1AF0781E76}"/>
                    </a:ext>
                  </a:extLst>
                </p14:cNvPr>
                <p14:cNvContentPartPr/>
                <p14:nvPr/>
              </p14:nvContentPartPr>
              <p14:xfrm>
                <a:off x="5571190" y="2147220"/>
                <a:ext cx="37440" cy="1706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F1EDD02-C6F8-4F90-8404-3D1AF0781E7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562550" y="2138580"/>
                  <a:ext cx="550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D41556B-0251-46E2-AD03-AD38DE092458}"/>
                    </a:ext>
                  </a:extLst>
                </p14:cNvPr>
                <p14:cNvContentPartPr/>
                <p14:nvPr/>
              </p14:nvContentPartPr>
              <p14:xfrm>
                <a:off x="5516110" y="2073780"/>
                <a:ext cx="291960" cy="2397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D41556B-0251-46E2-AD03-AD38DE09245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507470" y="2065140"/>
                  <a:ext cx="3096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D6EEEB7-C2CC-4B24-94E4-AE32E26107BB}"/>
                    </a:ext>
                  </a:extLst>
                </p14:cNvPr>
                <p14:cNvContentPartPr/>
                <p14:nvPr/>
              </p14:nvContentPartPr>
              <p14:xfrm>
                <a:off x="5947030" y="2201580"/>
                <a:ext cx="135000" cy="896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D6EEEB7-C2CC-4B24-94E4-AE32E26107B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938030" y="2192580"/>
                  <a:ext cx="1526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2D130B5F-4D14-4108-B132-BD5AFDE7B137}"/>
                    </a:ext>
                  </a:extLst>
                </p14:cNvPr>
                <p14:cNvContentPartPr/>
                <p14:nvPr/>
              </p14:nvContentPartPr>
              <p14:xfrm>
                <a:off x="6127030" y="2218500"/>
                <a:ext cx="45720" cy="655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2D130B5F-4D14-4108-B132-BD5AFDE7B13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118390" y="2209500"/>
                  <a:ext cx="633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47A470C-F029-4E03-BBE4-372611D6C0BA}"/>
                    </a:ext>
                  </a:extLst>
                </p14:cNvPr>
                <p14:cNvContentPartPr/>
                <p14:nvPr/>
              </p14:nvContentPartPr>
              <p14:xfrm>
                <a:off x="6265270" y="2047500"/>
                <a:ext cx="29160" cy="2365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47A470C-F029-4E03-BBE4-372611D6C0B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256270" y="2038860"/>
                  <a:ext cx="468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5BBC7793-4AFF-4E0E-8409-ACAC3FE3A256}"/>
                    </a:ext>
                  </a:extLst>
                </p14:cNvPr>
                <p14:cNvContentPartPr/>
                <p14:nvPr/>
              </p14:nvContentPartPr>
              <p14:xfrm>
                <a:off x="6203710" y="2141100"/>
                <a:ext cx="265320" cy="1116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5BBC7793-4AFF-4E0E-8409-ACAC3FE3A25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195070" y="2132460"/>
                  <a:ext cx="282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EC8A415-7027-4184-8D81-D1DB2E995073}"/>
                    </a:ext>
                  </a:extLst>
                </p14:cNvPr>
                <p14:cNvContentPartPr/>
                <p14:nvPr/>
              </p14:nvContentPartPr>
              <p14:xfrm>
                <a:off x="6486670" y="2255220"/>
                <a:ext cx="52200" cy="1706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EC8A415-7027-4184-8D81-D1DB2E99507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477670" y="2246580"/>
                  <a:ext cx="6984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29D1727E-AE17-414A-B370-EF1F8504564B}"/>
              </a:ext>
            </a:extLst>
          </p:cNvPr>
          <p:cNvGrpSpPr/>
          <p:nvPr/>
        </p:nvGrpSpPr>
        <p:grpSpPr>
          <a:xfrm>
            <a:off x="1550350" y="2621700"/>
            <a:ext cx="986760" cy="490680"/>
            <a:chOff x="1550350" y="2621700"/>
            <a:chExt cx="986760" cy="49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6B5B90D-E266-4121-8AA6-493C6BB01E97}"/>
                    </a:ext>
                  </a:extLst>
                </p14:cNvPr>
                <p14:cNvContentPartPr/>
                <p14:nvPr/>
              </p14:nvContentPartPr>
              <p14:xfrm>
                <a:off x="1550350" y="2621700"/>
                <a:ext cx="171720" cy="3996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6B5B90D-E266-4121-8AA6-493C6BB01E9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541710" y="2612700"/>
                  <a:ext cx="1893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05C1CE1-F324-4A3B-AF0C-48AEB4A5711F}"/>
                    </a:ext>
                  </a:extLst>
                </p14:cNvPr>
                <p14:cNvContentPartPr/>
                <p14:nvPr/>
              </p14:nvContentPartPr>
              <p14:xfrm>
                <a:off x="1781470" y="2799540"/>
                <a:ext cx="12960" cy="1522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05C1CE1-F324-4A3B-AF0C-48AEB4A5711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72470" y="2790900"/>
                  <a:ext cx="306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6DCAB88-3A88-4BE1-A677-637D51CAB0B7}"/>
                    </a:ext>
                  </a:extLst>
                </p14:cNvPr>
                <p14:cNvContentPartPr/>
                <p14:nvPr/>
              </p14:nvContentPartPr>
              <p14:xfrm>
                <a:off x="1847710" y="2789100"/>
                <a:ext cx="67680" cy="1767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6DCAB88-3A88-4BE1-A677-637D51CAB0B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839070" y="2780100"/>
                  <a:ext cx="853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1F3BD09-EADA-4DAE-A995-7F17D52B8EC2}"/>
                    </a:ext>
                  </a:extLst>
                </p14:cNvPr>
                <p14:cNvContentPartPr/>
                <p14:nvPr/>
              </p14:nvContentPartPr>
              <p14:xfrm>
                <a:off x="2003590" y="2848860"/>
                <a:ext cx="115560" cy="2412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1F3BD09-EADA-4DAE-A995-7F17D52B8EC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994950" y="2839860"/>
                  <a:ext cx="1332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A1F90D9-DB0D-46C5-B60C-EEA1B5E80262}"/>
                    </a:ext>
                  </a:extLst>
                </p14:cNvPr>
                <p14:cNvContentPartPr/>
                <p14:nvPr/>
              </p14:nvContentPartPr>
              <p14:xfrm>
                <a:off x="2158750" y="2664540"/>
                <a:ext cx="58320" cy="2570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A1F90D9-DB0D-46C5-B60C-EEA1B5E8026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149750" y="2655900"/>
                  <a:ext cx="759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875EEA33-4E6C-4830-8369-2D7285B5BB7D}"/>
                    </a:ext>
                  </a:extLst>
                </p14:cNvPr>
                <p14:cNvContentPartPr/>
                <p14:nvPr/>
              </p14:nvContentPartPr>
              <p14:xfrm>
                <a:off x="2238310" y="2790900"/>
                <a:ext cx="298800" cy="3214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875EEA33-4E6C-4830-8369-2D7285B5BB7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229310" y="2782260"/>
                  <a:ext cx="3164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0CFC2F7B-D52A-4079-8360-84144BBBAD03}"/>
              </a:ext>
            </a:extLst>
          </p:cNvPr>
          <p:cNvGrpSpPr/>
          <p:nvPr/>
        </p:nvGrpSpPr>
        <p:grpSpPr>
          <a:xfrm>
            <a:off x="2829070" y="2676060"/>
            <a:ext cx="264600" cy="218880"/>
            <a:chOff x="2829070" y="2676060"/>
            <a:chExt cx="264600" cy="21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E60B4B3C-7775-47A1-A08F-C9B88954CF57}"/>
                    </a:ext>
                  </a:extLst>
                </p14:cNvPr>
                <p14:cNvContentPartPr/>
                <p14:nvPr/>
              </p14:nvContentPartPr>
              <p14:xfrm>
                <a:off x="2829070" y="2763180"/>
                <a:ext cx="33480" cy="1317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E60B4B3C-7775-47A1-A08F-C9B88954CF5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820070" y="2754540"/>
                  <a:ext cx="51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E932A1D-B2FB-49D1-B91A-E6673401CB07}"/>
                    </a:ext>
                  </a:extLst>
                </p14:cNvPr>
                <p14:cNvContentPartPr/>
                <p14:nvPr/>
              </p14:nvContentPartPr>
              <p14:xfrm>
                <a:off x="2919070" y="2681100"/>
                <a:ext cx="19080" cy="219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E932A1D-B2FB-49D1-B91A-E6673401CB0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910070" y="2672100"/>
                  <a:ext cx="36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4FAEB37-575A-4E1E-858C-957A29011FE7}"/>
                    </a:ext>
                  </a:extLst>
                </p14:cNvPr>
                <p14:cNvContentPartPr/>
                <p14:nvPr/>
              </p14:nvContentPartPr>
              <p14:xfrm>
                <a:off x="2933830" y="2676060"/>
                <a:ext cx="159840" cy="2059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4FAEB37-575A-4E1E-858C-957A29011FE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925190" y="2667060"/>
                  <a:ext cx="17748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58CAA6E0-1A91-41DA-A5F7-577739067A9E}"/>
              </a:ext>
            </a:extLst>
          </p:cNvPr>
          <p:cNvGrpSpPr/>
          <p:nvPr/>
        </p:nvGrpSpPr>
        <p:grpSpPr>
          <a:xfrm>
            <a:off x="3361870" y="2737980"/>
            <a:ext cx="286200" cy="108000"/>
            <a:chOff x="3361870" y="2737980"/>
            <a:chExt cx="286200" cy="10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7FA97B2-25E6-40ED-8262-70351413BD6B}"/>
                    </a:ext>
                  </a:extLst>
                </p14:cNvPr>
                <p14:cNvContentPartPr/>
                <p14:nvPr/>
              </p14:nvContentPartPr>
              <p14:xfrm>
                <a:off x="3361870" y="2737980"/>
                <a:ext cx="83880" cy="1080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7FA97B2-25E6-40ED-8262-70351413BD6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353230" y="2728980"/>
                  <a:ext cx="1015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000E895-B496-49F7-9437-8EC45A5D1134}"/>
                    </a:ext>
                  </a:extLst>
                </p14:cNvPr>
                <p14:cNvContentPartPr/>
                <p14:nvPr/>
              </p14:nvContentPartPr>
              <p14:xfrm>
                <a:off x="3492910" y="2748780"/>
                <a:ext cx="155160" cy="853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000E895-B496-49F7-9437-8EC45A5D113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484270" y="2740140"/>
                  <a:ext cx="17280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A83F97FE-22DB-4B07-BF84-F2D1D4A5F62F}"/>
              </a:ext>
            </a:extLst>
          </p:cNvPr>
          <p:cNvGrpSpPr/>
          <p:nvPr/>
        </p:nvGrpSpPr>
        <p:grpSpPr>
          <a:xfrm>
            <a:off x="3825550" y="2699460"/>
            <a:ext cx="326880" cy="213840"/>
            <a:chOff x="3825550" y="2699460"/>
            <a:chExt cx="326880" cy="21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B6A9C635-44F6-4A17-A38F-C3B87DAAE21F}"/>
                    </a:ext>
                  </a:extLst>
                </p14:cNvPr>
                <p14:cNvContentPartPr/>
                <p14:nvPr/>
              </p14:nvContentPartPr>
              <p14:xfrm>
                <a:off x="3825550" y="2713860"/>
                <a:ext cx="93240" cy="961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B6A9C635-44F6-4A17-A38F-C3B87DAAE21F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816550" y="2704860"/>
                  <a:ext cx="1108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7856B4FF-C33A-4499-AE95-9EABB039BFE0}"/>
                    </a:ext>
                  </a:extLst>
                </p14:cNvPr>
                <p14:cNvContentPartPr/>
                <p14:nvPr/>
              </p14:nvContentPartPr>
              <p14:xfrm>
                <a:off x="3935710" y="2699460"/>
                <a:ext cx="109800" cy="2138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7856B4FF-C33A-4499-AE95-9EABB039BFE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926710" y="2690460"/>
                  <a:ext cx="1274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D9FF3DAF-D90B-443A-A17B-EEFCEF7B65CA}"/>
                    </a:ext>
                  </a:extLst>
                </p14:cNvPr>
                <p14:cNvContentPartPr/>
                <p14:nvPr/>
              </p14:nvContentPartPr>
              <p14:xfrm>
                <a:off x="4058470" y="2715660"/>
                <a:ext cx="93960" cy="1821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D9FF3DAF-D90B-443A-A17B-EEFCEF7B65C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049470" y="2706660"/>
                  <a:ext cx="11160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1782086E-C7E3-40D5-96EF-B1D9A6D8E7BF}"/>
              </a:ext>
            </a:extLst>
          </p:cNvPr>
          <p:cNvGrpSpPr/>
          <p:nvPr/>
        </p:nvGrpSpPr>
        <p:grpSpPr>
          <a:xfrm>
            <a:off x="4456990" y="2640780"/>
            <a:ext cx="214920" cy="128880"/>
            <a:chOff x="4456990" y="2640780"/>
            <a:chExt cx="214920" cy="12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6DB937C7-6B9E-416A-BC11-62CE88BEF79D}"/>
                    </a:ext>
                  </a:extLst>
                </p14:cNvPr>
                <p14:cNvContentPartPr/>
                <p14:nvPr/>
              </p14:nvContentPartPr>
              <p14:xfrm>
                <a:off x="4456990" y="2675340"/>
                <a:ext cx="89640" cy="9432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6DB937C7-6B9E-416A-BC11-62CE88BEF79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448350" y="2666340"/>
                  <a:ext cx="107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4C364608-055B-4324-9719-2B06D2941389}"/>
                    </a:ext>
                  </a:extLst>
                </p14:cNvPr>
                <p14:cNvContentPartPr/>
                <p14:nvPr/>
              </p14:nvContentPartPr>
              <p14:xfrm>
                <a:off x="4569670" y="2640780"/>
                <a:ext cx="102240" cy="907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4C364608-055B-4324-9719-2B06D294138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560670" y="2632140"/>
                  <a:ext cx="11988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3C3C733B-2C4E-4C2C-8C0D-66114FD9A38C}"/>
              </a:ext>
            </a:extLst>
          </p:cNvPr>
          <p:cNvGrpSpPr/>
          <p:nvPr/>
        </p:nvGrpSpPr>
        <p:grpSpPr>
          <a:xfrm>
            <a:off x="4928950" y="2551140"/>
            <a:ext cx="498600" cy="376200"/>
            <a:chOff x="4928950" y="2551140"/>
            <a:chExt cx="498600" cy="37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C5CE8FC-F100-4FBB-873E-3B05283D6B6E}"/>
                    </a:ext>
                  </a:extLst>
                </p14:cNvPr>
                <p14:cNvContentPartPr/>
                <p14:nvPr/>
              </p14:nvContentPartPr>
              <p14:xfrm>
                <a:off x="4951990" y="2551140"/>
                <a:ext cx="80640" cy="2383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C5CE8FC-F100-4FBB-873E-3B05283D6B6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942990" y="2542500"/>
                  <a:ext cx="982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5C81E5F9-EBB9-4075-8138-B338C112A84F}"/>
                    </a:ext>
                  </a:extLst>
                </p14:cNvPr>
                <p14:cNvContentPartPr/>
                <p14:nvPr/>
              </p14:nvContentPartPr>
              <p14:xfrm>
                <a:off x="4928950" y="2683620"/>
                <a:ext cx="128520" cy="885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5C81E5F9-EBB9-4075-8138-B338C112A84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919950" y="2674980"/>
                  <a:ext cx="1461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CBD573C-BF09-473E-A0EF-B09756554E64}"/>
                    </a:ext>
                  </a:extLst>
                </p14:cNvPr>
                <p14:cNvContentPartPr/>
                <p14:nvPr/>
              </p14:nvContentPartPr>
              <p14:xfrm>
                <a:off x="5051710" y="2623500"/>
                <a:ext cx="109440" cy="3038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CBD573C-BF09-473E-A0EF-B09756554E6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043070" y="2614500"/>
                  <a:ext cx="1270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EB97A16-1B5F-41D1-B418-F42D8EF94402}"/>
                    </a:ext>
                  </a:extLst>
                </p14:cNvPr>
                <p14:cNvContentPartPr/>
                <p14:nvPr/>
              </p14:nvContentPartPr>
              <p14:xfrm>
                <a:off x="5187070" y="2654820"/>
                <a:ext cx="240480" cy="752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EB97A16-1B5F-41D1-B418-F42D8EF9440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178430" y="2645820"/>
                  <a:ext cx="25812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F97A55C6-E185-4BDE-B1D6-270E09C5B27B}"/>
              </a:ext>
            </a:extLst>
          </p:cNvPr>
          <p:cNvGrpSpPr/>
          <p:nvPr/>
        </p:nvGrpSpPr>
        <p:grpSpPr>
          <a:xfrm>
            <a:off x="5581630" y="2460060"/>
            <a:ext cx="2094840" cy="957240"/>
            <a:chOff x="5581630" y="2460060"/>
            <a:chExt cx="2094840" cy="95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972A91F-3365-48F2-A643-F0FC9E90C37A}"/>
                    </a:ext>
                  </a:extLst>
                </p14:cNvPr>
                <p14:cNvContentPartPr/>
                <p14:nvPr/>
              </p14:nvContentPartPr>
              <p14:xfrm>
                <a:off x="5661550" y="2872620"/>
                <a:ext cx="64800" cy="216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972A91F-3365-48F2-A643-F0FC9E90C37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652910" y="2863620"/>
                  <a:ext cx="82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99E5AA47-B4C5-4FBB-AFFD-3CB945BB764B}"/>
                    </a:ext>
                  </a:extLst>
                </p14:cNvPr>
                <p14:cNvContentPartPr/>
                <p14:nvPr/>
              </p14:nvContentPartPr>
              <p14:xfrm>
                <a:off x="5767030" y="2814300"/>
                <a:ext cx="54000" cy="1497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99E5AA47-B4C5-4FBB-AFFD-3CB945BB764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758030" y="2805300"/>
                  <a:ext cx="71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119845C-CC93-4349-BDDC-4E7CA31EFB76}"/>
                    </a:ext>
                  </a:extLst>
                </p14:cNvPr>
                <p14:cNvContentPartPr/>
                <p14:nvPr/>
              </p14:nvContentPartPr>
              <p14:xfrm>
                <a:off x="5775670" y="2814300"/>
                <a:ext cx="102240" cy="669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119845C-CC93-4349-BDDC-4E7CA31EFB7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767030" y="2805300"/>
                  <a:ext cx="1198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3441099A-DEE5-4AEC-8F4A-74C79D82EEBC}"/>
                    </a:ext>
                  </a:extLst>
                </p14:cNvPr>
                <p14:cNvContentPartPr/>
                <p14:nvPr/>
              </p14:nvContentPartPr>
              <p14:xfrm>
                <a:off x="5844790" y="2814300"/>
                <a:ext cx="63720" cy="1022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3441099A-DEE5-4AEC-8F4A-74C79D82EEBC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836150" y="2805300"/>
                  <a:ext cx="81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3F967BEF-0DE8-43C0-8C97-544640D46FEC}"/>
                    </a:ext>
                  </a:extLst>
                </p14:cNvPr>
                <p14:cNvContentPartPr/>
                <p14:nvPr/>
              </p14:nvContentPartPr>
              <p14:xfrm>
                <a:off x="5975830" y="2768940"/>
                <a:ext cx="53280" cy="838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3F967BEF-0DE8-43C0-8C97-544640D46FE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967190" y="2760300"/>
                  <a:ext cx="709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0BBB083E-2E9B-443D-9272-36781D8D8F28}"/>
                    </a:ext>
                  </a:extLst>
                </p14:cNvPr>
                <p14:cNvContentPartPr/>
                <p14:nvPr/>
              </p14:nvContentPartPr>
              <p14:xfrm>
                <a:off x="6094270" y="2725020"/>
                <a:ext cx="12240" cy="302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0BBB083E-2E9B-443D-9272-36781D8D8F2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085270" y="2716380"/>
                  <a:ext cx="29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17DEB1D-18B4-4A4E-9DCD-47666DD7C1F8}"/>
                    </a:ext>
                  </a:extLst>
                </p14:cNvPr>
                <p14:cNvContentPartPr/>
                <p14:nvPr/>
              </p14:nvContentPartPr>
              <p14:xfrm>
                <a:off x="6239710" y="2664180"/>
                <a:ext cx="14400" cy="6192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17DEB1D-18B4-4A4E-9DCD-47666DD7C1F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230710" y="2655180"/>
                  <a:ext cx="320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962AC4D6-7F19-4DB3-8676-C2FA520AC195}"/>
                    </a:ext>
                  </a:extLst>
                </p14:cNvPr>
                <p14:cNvContentPartPr/>
                <p14:nvPr/>
              </p14:nvContentPartPr>
              <p14:xfrm>
                <a:off x="6387670" y="2622060"/>
                <a:ext cx="13680" cy="4968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962AC4D6-7F19-4DB3-8676-C2FA520AC195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378670" y="2613420"/>
                  <a:ext cx="313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2D38CF8-5F1D-4359-98B8-1BA2F8E26278}"/>
                    </a:ext>
                  </a:extLst>
                </p14:cNvPr>
                <p14:cNvContentPartPr/>
                <p14:nvPr/>
              </p14:nvContentPartPr>
              <p14:xfrm>
                <a:off x="6493150" y="2612340"/>
                <a:ext cx="12240" cy="226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2D38CF8-5F1D-4359-98B8-1BA2F8E2627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484510" y="2603340"/>
                  <a:ext cx="298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58D6CCE6-8E5B-4A2A-BA93-F0CCC3B2C8B1}"/>
                    </a:ext>
                  </a:extLst>
                </p14:cNvPr>
                <p14:cNvContentPartPr/>
                <p14:nvPr/>
              </p14:nvContentPartPr>
              <p14:xfrm>
                <a:off x="6619510" y="2636100"/>
                <a:ext cx="38520" cy="482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58D6CCE6-8E5B-4A2A-BA93-F0CCC3B2C8B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610870" y="2627100"/>
                  <a:ext cx="561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6ED6B9DB-1931-4698-B1DF-205D373F4309}"/>
                    </a:ext>
                  </a:extLst>
                </p14:cNvPr>
                <p14:cNvContentPartPr/>
                <p14:nvPr/>
              </p14:nvContentPartPr>
              <p14:xfrm>
                <a:off x="6818950" y="2664540"/>
                <a:ext cx="65880" cy="6948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6ED6B9DB-1931-4698-B1DF-205D373F430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810310" y="2655900"/>
                  <a:ext cx="835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4E5551D6-38E3-4555-87E6-E1B43AC907E8}"/>
                    </a:ext>
                  </a:extLst>
                </p14:cNvPr>
                <p14:cNvContentPartPr/>
                <p14:nvPr/>
              </p14:nvContentPartPr>
              <p14:xfrm>
                <a:off x="7277590" y="2833740"/>
                <a:ext cx="51840" cy="136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4E5551D6-38E3-4555-87E6-E1B43AC907E8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268590" y="2824740"/>
                  <a:ext cx="69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9CB0A6A5-AEF2-406E-98B9-242466D4E8AD}"/>
                    </a:ext>
                  </a:extLst>
                </p14:cNvPr>
                <p14:cNvContentPartPr/>
                <p14:nvPr/>
              </p14:nvContentPartPr>
              <p14:xfrm>
                <a:off x="7267150" y="2804220"/>
                <a:ext cx="10800" cy="432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9CB0A6A5-AEF2-406E-98B9-242466D4E8A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258150" y="2795220"/>
                  <a:ext cx="284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358AC46-EC66-4576-8F7C-C6C5786768F5}"/>
                    </a:ext>
                  </a:extLst>
                </p14:cNvPr>
                <p14:cNvContentPartPr/>
                <p14:nvPr/>
              </p14:nvContentPartPr>
              <p14:xfrm>
                <a:off x="7339870" y="2795940"/>
                <a:ext cx="77040" cy="1083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358AC46-EC66-4576-8F7C-C6C5786768F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331230" y="2786940"/>
                  <a:ext cx="946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CBE1EC06-E1A6-4540-9086-66B126A1EC51}"/>
                    </a:ext>
                  </a:extLst>
                </p14:cNvPr>
                <p14:cNvContentPartPr/>
                <p14:nvPr/>
              </p14:nvContentPartPr>
              <p14:xfrm>
                <a:off x="7430950" y="2792340"/>
                <a:ext cx="77760" cy="1076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CBE1EC06-E1A6-4540-9086-66B126A1EC5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421950" y="2783340"/>
                  <a:ext cx="95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8C61CC12-FE8E-4773-BA36-44D91834260B}"/>
                    </a:ext>
                  </a:extLst>
                </p14:cNvPr>
                <p14:cNvContentPartPr/>
                <p14:nvPr/>
              </p14:nvContentPartPr>
              <p14:xfrm>
                <a:off x="7037110" y="2685420"/>
                <a:ext cx="93600" cy="9288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8C61CC12-FE8E-4773-BA36-44D91834260B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028110" y="2676420"/>
                  <a:ext cx="1112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5E395A57-AD76-40DC-9CBF-9301131862E6}"/>
                    </a:ext>
                  </a:extLst>
                </p14:cNvPr>
                <p14:cNvContentPartPr/>
                <p14:nvPr/>
              </p14:nvContentPartPr>
              <p14:xfrm>
                <a:off x="7130350" y="2765700"/>
                <a:ext cx="71280" cy="1098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5E395A57-AD76-40DC-9CBF-9301131862E6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121350" y="2756700"/>
                  <a:ext cx="889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58D0471B-043D-49D1-84C1-0359BAE229F3}"/>
                    </a:ext>
                  </a:extLst>
                </p14:cNvPr>
                <p14:cNvContentPartPr/>
                <p14:nvPr/>
              </p14:nvContentPartPr>
              <p14:xfrm>
                <a:off x="6400990" y="2938860"/>
                <a:ext cx="97560" cy="25524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58D0471B-043D-49D1-84C1-0359BAE229F3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392350" y="2930220"/>
                  <a:ext cx="1152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32976032-0353-49DE-A665-C7EBE5266559}"/>
                    </a:ext>
                  </a:extLst>
                </p14:cNvPr>
                <p14:cNvContentPartPr/>
                <p14:nvPr/>
              </p14:nvContentPartPr>
              <p14:xfrm>
                <a:off x="6459310" y="3086460"/>
                <a:ext cx="47520" cy="457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32976032-0353-49DE-A665-C7EBE526655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450670" y="3077820"/>
                  <a:ext cx="651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0EC99CF-8467-4CBE-AE0E-8FB13770AE33}"/>
                    </a:ext>
                  </a:extLst>
                </p14:cNvPr>
                <p14:cNvContentPartPr/>
                <p14:nvPr/>
              </p14:nvContentPartPr>
              <p14:xfrm>
                <a:off x="6505030" y="2775060"/>
                <a:ext cx="260640" cy="22644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0EC99CF-8467-4CBE-AE0E-8FB13770AE33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496030" y="2766420"/>
                  <a:ext cx="2782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13EB544-160C-4625-8832-F4E0EA644118}"/>
                    </a:ext>
                  </a:extLst>
                </p14:cNvPr>
                <p14:cNvContentPartPr/>
                <p14:nvPr/>
              </p14:nvContentPartPr>
              <p14:xfrm>
                <a:off x="5581630" y="2572380"/>
                <a:ext cx="1965240" cy="84492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13EB544-160C-4625-8832-F4E0EA64411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572630" y="2563740"/>
                  <a:ext cx="1982880" cy="86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51717547-AA6E-4514-9E0F-3920ED411F36}"/>
                    </a:ext>
                  </a:extLst>
                </p14:cNvPr>
                <p14:cNvContentPartPr/>
                <p14:nvPr/>
              </p14:nvContentPartPr>
              <p14:xfrm>
                <a:off x="7533550" y="2474820"/>
                <a:ext cx="79200" cy="91152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51717547-AA6E-4514-9E0F-3920ED411F3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524910" y="2466180"/>
                  <a:ext cx="96840" cy="9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6255C3E2-B854-4661-89BF-868B50E5BA7F}"/>
                    </a:ext>
                  </a:extLst>
                </p14:cNvPr>
                <p14:cNvContentPartPr/>
                <p14:nvPr/>
              </p14:nvContentPartPr>
              <p14:xfrm>
                <a:off x="5631310" y="2460060"/>
                <a:ext cx="2045160" cy="11052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6255C3E2-B854-4661-89BF-868B50E5BA7F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622670" y="2451060"/>
                  <a:ext cx="206280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87A7384E-763A-4EE7-B9D7-E2B5A57D2CA5}"/>
              </a:ext>
            </a:extLst>
          </p:cNvPr>
          <p:cNvGrpSpPr/>
          <p:nvPr/>
        </p:nvGrpSpPr>
        <p:grpSpPr>
          <a:xfrm>
            <a:off x="1063990" y="3781980"/>
            <a:ext cx="586800" cy="178200"/>
            <a:chOff x="1063990" y="3781980"/>
            <a:chExt cx="586800" cy="17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99EFF272-ECDC-4B0F-B226-C4657FCF4ACE}"/>
                    </a:ext>
                  </a:extLst>
                </p14:cNvPr>
                <p14:cNvContentPartPr/>
                <p14:nvPr/>
              </p14:nvContentPartPr>
              <p14:xfrm>
                <a:off x="1063990" y="3816540"/>
                <a:ext cx="493200" cy="2232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99EFF272-ECDC-4B0F-B226-C4657FCF4ACE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54990" y="3807900"/>
                  <a:ext cx="510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AD70AC45-1F82-43DC-85F5-E6BE0FD676E0}"/>
                    </a:ext>
                  </a:extLst>
                </p14:cNvPr>
                <p14:cNvContentPartPr/>
                <p14:nvPr/>
              </p14:nvContentPartPr>
              <p14:xfrm>
                <a:off x="1416070" y="3781980"/>
                <a:ext cx="234720" cy="1782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AD70AC45-1F82-43DC-85F5-E6BE0FD676E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407070" y="3772980"/>
                  <a:ext cx="25236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8B731A6D-1F5A-4659-8334-259BAB3ED057}"/>
              </a:ext>
            </a:extLst>
          </p:cNvPr>
          <p:cNvGrpSpPr/>
          <p:nvPr/>
        </p:nvGrpSpPr>
        <p:grpSpPr>
          <a:xfrm>
            <a:off x="1884070" y="3265740"/>
            <a:ext cx="821520" cy="206640"/>
            <a:chOff x="1884070" y="3265740"/>
            <a:chExt cx="821520" cy="20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01B2979-CF7B-4290-AB22-A5E2CC74327F}"/>
                    </a:ext>
                  </a:extLst>
                </p14:cNvPr>
                <p14:cNvContentPartPr/>
                <p14:nvPr/>
              </p14:nvContentPartPr>
              <p14:xfrm>
                <a:off x="1884070" y="3265740"/>
                <a:ext cx="132840" cy="15876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01B2979-CF7B-4290-AB22-A5E2CC74327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875070" y="3257100"/>
                  <a:ext cx="1504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2C218CAD-3C5B-4C53-A74D-FA78FFD96763}"/>
                    </a:ext>
                  </a:extLst>
                </p14:cNvPr>
                <p14:cNvContentPartPr/>
                <p14:nvPr/>
              </p14:nvContentPartPr>
              <p14:xfrm>
                <a:off x="1997830" y="3394260"/>
                <a:ext cx="36360" cy="7812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2C218CAD-3C5B-4C53-A74D-FA78FFD96763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989190" y="3385260"/>
                  <a:ext cx="540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A4751B8C-E4A7-4D1A-8696-C5D4CFE55530}"/>
                    </a:ext>
                  </a:extLst>
                </p14:cNvPr>
                <p14:cNvContentPartPr/>
                <p14:nvPr/>
              </p14:nvContentPartPr>
              <p14:xfrm>
                <a:off x="2093950" y="3360780"/>
                <a:ext cx="85320" cy="10656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A4751B8C-E4A7-4D1A-8696-C5D4CFE55530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2084950" y="3351780"/>
                  <a:ext cx="102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C0E754D6-380E-4E2A-9056-4FD3B29E2B4F}"/>
                    </a:ext>
                  </a:extLst>
                </p14:cNvPr>
                <p14:cNvContentPartPr/>
                <p14:nvPr/>
              </p14:nvContentPartPr>
              <p14:xfrm>
                <a:off x="2220310" y="3393540"/>
                <a:ext cx="143280" cy="4896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C0E754D6-380E-4E2A-9056-4FD3B29E2B4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211310" y="3384540"/>
                  <a:ext cx="1609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FDE1E6D8-0ED4-4521-8457-4C4395E5BAE5}"/>
                    </a:ext>
                  </a:extLst>
                </p14:cNvPr>
                <p14:cNvContentPartPr/>
                <p14:nvPr/>
              </p14:nvContentPartPr>
              <p14:xfrm>
                <a:off x="2466550" y="3349980"/>
                <a:ext cx="62640" cy="6228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FDE1E6D8-0ED4-4521-8457-4C4395E5BAE5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457910" y="3341340"/>
                  <a:ext cx="802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0698471E-2C14-4FC8-BA4A-2FFB51EC33F2}"/>
                    </a:ext>
                  </a:extLst>
                </p14:cNvPr>
                <p14:cNvContentPartPr/>
                <p14:nvPr/>
              </p14:nvContentPartPr>
              <p14:xfrm>
                <a:off x="2565550" y="3337380"/>
                <a:ext cx="36720" cy="7128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0698471E-2C14-4FC8-BA4A-2FFB51EC33F2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556910" y="3328740"/>
                  <a:ext cx="54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662D0C03-8CFE-4FA5-9A7C-0DD9DC35D042}"/>
                    </a:ext>
                  </a:extLst>
                </p14:cNvPr>
                <p14:cNvContentPartPr/>
                <p14:nvPr/>
              </p14:nvContentPartPr>
              <p14:xfrm>
                <a:off x="2604790" y="3358980"/>
                <a:ext cx="100800" cy="5292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662D0C03-8CFE-4FA5-9A7C-0DD9DC35D04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596150" y="3349980"/>
                  <a:ext cx="11844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E5D48E74-D47E-420C-AE67-3DA6D77958AA}"/>
              </a:ext>
            </a:extLst>
          </p:cNvPr>
          <p:cNvGrpSpPr/>
          <p:nvPr/>
        </p:nvGrpSpPr>
        <p:grpSpPr>
          <a:xfrm>
            <a:off x="2870470" y="3154140"/>
            <a:ext cx="1404000" cy="348120"/>
            <a:chOff x="2870470" y="3154140"/>
            <a:chExt cx="1404000" cy="34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81910B80-8791-4501-8CE8-EFC268A3BA19}"/>
                    </a:ext>
                  </a:extLst>
                </p14:cNvPr>
                <p14:cNvContentPartPr/>
                <p14:nvPr/>
              </p14:nvContentPartPr>
              <p14:xfrm>
                <a:off x="2870470" y="3311820"/>
                <a:ext cx="54000" cy="9252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81910B80-8791-4501-8CE8-EFC268A3BA19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861830" y="3302820"/>
                  <a:ext cx="716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4DDEF3C-AB6C-446D-90F1-3BF3FDD33F85}"/>
                    </a:ext>
                  </a:extLst>
                </p14:cNvPr>
                <p14:cNvContentPartPr/>
                <p14:nvPr/>
              </p14:nvContentPartPr>
              <p14:xfrm>
                <a:off x="2917630" y="3323340"/>
                <a:ext cx="91080" cy="17892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4DDEF3C-AB6C-446D-90F1-3BF3FDD33F85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908630" y="3314340"/>
                  <a:ext cx="108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08F59CE2-3BFC-4908-AC23-49029EA8A5B9}"/>
                    </a:ext>
                  </a:extLst>
                </p14:cNvPr>
                <p14:cNvContentPartPr/>
                <p14:nvPr/>
              </p14:nvContentPartPr>
              <p14:xfrm>
                <a:off x="3035710" y="3310020"/>
                <a:ext cx="68040" cy="4860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08F59CE2-3BFC-4908-AC23-49029EA8A5B9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027070" y="3301020"/>
                  <a:ext cx="856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9CF1DFEF-CFFF-4631-B802-7A26A92C19C2}"/>
                    </a:ext>
                  </a:extLst>
                </p14:cNvPr>
                <p14:cNvContentPartPr/>
                <p14:nvPr/>
              </p14:nvContentPartPr>
              <p14:xfrm>
                <a:off x="3119950" y="3225780"/>
                <a:ext cx="30240" cy="13104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9CF1DFEF-CFFF-4631-B802-7A26A92C19C2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111310" y="3216780"/>
                  <a:ext cx="47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E1ABA0A9-F0D6-428C-9A7B-3E48A6CC3762}"/>
                    </a:ext>
                  </a:extLst>
                </p14:cNvPr>
                <p14:cNvContentPartPr/>
                <p14:nvPr/>
              </p14:nvContentPartPr>
              <p14:xfrm>
                <a:off x="3106630" y="3167460"/>
                <a:ext cx="106200" cy="15660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E1ABA0A9-F0D6-428C-9A7B-3E48A6CC3762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3097630" y="3158820"/>
                  <a:ext cx="1238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09145695-5C3D-4C31-8CB6-B03B306F9FC6}"/>
                    </a:ext>
                  </a:extLst>
                </p14:cNvPr>
                <p14:cNvContentPartPr/>
                <p14:nvPr/>
              </p14:nvContentPartPr>
              <p14:xfrm>
                <a:off x="3300310" y="3281580"/>
                <a:ext cx="99720" cy="6732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09145695-5C3D-4C31-8CB6-B03B306F9FC6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291310" y="3272940"/>
                  <a:ext cx="117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DCC85C29-2D0B-45E0-BF47-CED01530AAA0}"/>
                    </a:ext>
                  </a:extLst>
                </p14:cNvPr>
                <p14:cNvContentPartPr/>
                <p14:nvPr/>
              </p14:nvContentPartPr>
              <p14:xfrm>
                <a:off x="3448270" y="3200220"/>
                <a:ext cx="132480" cy="14436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DCC85C29-2D0B-45E0-BF47-CED01530AAA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3439270" y="3191220"/>
                  <a:ext cx="1501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AB2DD8E5-DF3C-40F4-B9EF-36EFA7EFED78}"/>
                    </a:ext>
                  </a:extLst>
                </p14:cNvPr>
                <p14:cNvContentPartPr/>
                <p14:nvPr/>
              </p14:nvContentPartPr>
              <p14:xfrm>
                <a:off x="3587230" y="3253500"/>
                <a:ext cx="36720" cy="8316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AB2DD8E5-DF3C-40F4-B9EF-36EFA7EFED78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3578590" y="3244500"/>
                  <a:ext cx="543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05A46554-8EC1-4513-A066-220AF7DF3B86}"/>
                    </a:ext>
                  </a:extLst>
                </p14:cNvPr>
                <p14:cNvContentPartPr/>
                <p14:nvPr/>
              </p14:nvContentPartPr>
              <p14:xfrm>
                <a:off x="3446110" y="3245940"/>
                <a:ext cx="84960" cy="4824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05A46554-8EC1-4513-A066-220AF7DF3B86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437110" y="3236940"/>
                  <a:ext cx="102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AC34A444-47B9-4F79-B41E-66264B391798}"/>
                    </a:ext>
                  </a:extLst>
                </p14:cNvPr>
                <p14:cNvContentPartPr/>
                <p14:nvPr/>
              </p14:nvContentPartPr>
              <p14:xfrm>
                <a:off x="3785950" y="3189420"/>
                <a:ext cx="23040" cy="11376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AC34A444-47B9-4F79-B41E-66264B391798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776950" y="3180780"/>
                  <a:ext cx="406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9BAA163B-CBF1-4844-8A45-F2345D3A4A73}"/>
                    </a:ext>
                  </a:extLst>
                </p14:cNvPr>
                <p14:cNvContentPartPr/>
                <p14:nvPr/>
              </p14:nvContentPartPr>
              <p14:xfrm>
                <a:off x="3741310" y="3242340"/>
                <a:ext cx="131400" cy="5256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9BAA163B-CBF1-4844-8A45-F2345D3A4A73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732670" y="3233700"/>
                  <a:ext cx="149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DC7E5526-221E-4BEE-BE23-0EECC8482FC7}"/>
                    </a:ext>
                  </a:extLst>
                </p14:cNvPr>
                <p14:cNvContentPartPr/>
                <p14:nvPr/>
              </p14:nvContentPartPr>
              <p14:xfrm>
                <a:off x="4022110" y="3154140"/>
                <a:ext cx="23400" cy="18000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DC7E5526-221E-4BEE-BE23-0EECC8482FC7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013110" y="3145500"/>
                  <a:ext cx="410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3679496A-571F-428E-AC21-1E81D9EA8CA9}"/>
                    </a:ext>
                  </a:extLst>
                </p14:cNvPr>
                <p14:cNvContentPartPr/>
                <p14:nvPr/>
              </p14:nvContentPartPr>
              <p14:xfrm>
                <a:off x="3973510" y="3222180"/>
                <a:ext cx="61920" cy="385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3679496A-571F-428E-AC21-1E81D9EA8CA9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964870" y="3213180"/>
                  <a:ext cx="79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BA0C773B-B13F-4292-97F2-7D65B7BF56DA}"/>
                    </a:ext>
                  </a:extLst>
                </p14:cNvPr>
                <p14:cNvContentPartPr/>
                <p14:nvPr/>
              </p14:nvContentPartPr>
              <p14:xfrm>
                <a:off x="4049470" y="3210300"/>
                <a:ext cx="225000" cy="9288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BA0C773B-B13F-4292-97F2-7D65B7BF56DA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040830" y="3201300"/>
                  <a:ext cx="24264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3D65D086-280C-4013-BE4D-D2FB0F7BC43E}"/>
              </a:ext>
            </a:extLst>
          </p:cNvPr>
          <p:cNvGrpSpPr/>
          <p:nvPr/>
        </p:nvGrpSpPr>
        <p:grpSpPr>
          <a:xfrm>
            <a:off x="4439350" y="3014820"/>
            <a:ext cx="437040" cy="241200"/>
            <a:chOff x="4439350" y="3014820"/>
            <a:chExt cx="437040" cy="2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C25CA22E-B8A9-497B-B8C1-4C6BD7D35AEB}"/>
                    </a:ext>
                  </a:extLst>
                </p14:cNvPr>
                <p14:cNvContentPartPr/>
                <p14:nvPr/>
              </p14:nvContentPartPr>
              <p14:xfrm>
                <a:off x="4439350" y="3185100"/>
                <a:ext cx="65880" cy="7092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C25CA22E-B8A9-497B-B8C1-4C6BD7D35AE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430350" y="3176460"/>
                  <a:ext cx="835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5A299C43-A459-4343-A65F-45AFB1B03A68}"/>
                    </a:ext>
                  </a:extLst>
                </p14:cNvPr>
                <p14:cNvContentPartPr/>
                <p14:nvPr/>
              </p14:nvContentPartPr>
              <p14:xfrm>
                <a:off x="4510990" y="3213900"/>
                <a:ext cx="35640" cy="3348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5A299C43-A459-4343-A65F-45AFB1B03A68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501990" y="3204900"/>
                  <a:ext cx="532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247F4A81-8EE1-4AF0-BDEC-3AB6C5614D1A}"/>
                    </a:ext>
                  </a:extLst>
                </p14:cNvPr>
                <p14:cNvContentPartPr/>
                <p14:nvPr/>
              </p14:nvContentPartPr>
              <p14:xfrm>
                <a:off x="4550230" y="3199860"/>
                <a:ext cx="199080" cy="3780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247F4A81-8EE1-4AF0-BDEC-3AB6C5614D1A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541590" y="3191220"/>
                  <a:ext cx="2167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EDEF669F-E2F1-4996-A26B-9FB0644432BC}"/>
                    </a:ext>
                  </a:extLst>
                </p14:cNvPr>
                <p14:cNvContentPartPr/>
                <p14:nvPr/>
              </p14:nvContentPartPr>
              <p14:xfrm>
                <a:off x="4768390" y="3014820"/>
                <a:ext cx="108000" cy="22536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EDEF669F-E2F1-4996-A26B-9FB0644432BC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4759750" y="3005820"/>
                  <a:ext cx="12564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FCA591EA-EDDB-46A7-81F6-E80DCE62A77E}"/>
              </a:ext>
            </a:extLst>
          </p:cNvPr>
          <p:cNvGrpSpPr/>
          <p:nvPr/>
        </p:nvGrpSpPr>
        <p:grpSpPr>
          <a:xfrm>
            <a:off x="1714870" y="3699180"/>
            <a:ext cx="795960" cy="245160"/>
            <a:chOff x="1714870" y="3699180"/>
            <a:chExt cx="795960" cy="24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12C11234-3363-4C15-97B3-05E08837DEFB}"/>
                    </a:ext>
                  </a:extLst>
                </p14:cNvPr>
                <p14:cNvContentPartPr/>
                <p14:nvPr/>
              </p14:nvContentPartPr>
              <p14:xfrm>
                <a:off x="1714870" y="3727980"/>
                <a:ext cx="150840" cy="21636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12C11234-3363-4C15-97B3-05E08837DEFB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705870" y="3718980"/>
                  <a:ext cx="1684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6D695C60-1C7A-4BDD-9114-C67DE141165E}"/>
                    </a:ext>
                  </a:extLst>
                </p14:cNvPr>
                <p14:cNvContentPartPr/>
                <p14:nvPr/>
              </p14:nvContentPartPr>
              <p14:xfrm>
                <a:off x="1942030" y="3846060"/>
                <a:ext cx="210600" cy="7020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6D695C60-1C7A-4BDD-9114-C67DE141165E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933030" y="3837060"/>
                  <a:ext cx="228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A03A7A10-4ACB-41D1-9D1E-BAC7B69AF1AC}"/>
                    </a:ext>
                  </a:extLst>
                </p14:cNvPr>
                <p14:cNvContentPartPr/>
                <p14:nvPr/>
              </p14:nvContentPartPr>
              <p14:xfrm>
                <a:off x="2171350" y="3699180"/>
                <a:ext cx="339480" cy="21636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A03A7A10-4ACB-41D1-9D1E-BAC7B69AF1AC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162350" y="3690540"/>
                  <a:ext cx="3571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B6D7D357-5980-433E-857B-56D057C9DD0F}"/>
                    </a:ext>
                  </a:extLst>
                </p14:cNvPr>
                <p14:cNvContentPartPr/>
                <p14:nvPr/>
              </p14:nvContentPartPr>
              <p14:xfrm>
                <a:off x="2245870" y="3754620"/>
                <a:ext cx="135360" cy="5364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B6D7D357-5980-433E-857B-56D057C9DD0F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2237230" y="3745620"/>
                  <a:ext cx="15300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7B0A8F08-5BAB-4066-A98D-7DF3F234FB2A}"/>
              </a:ext>
            </a:extLst>
          </p:cNvPr>
          <p:cNvGrpSpPr/>
          <p:nvPr/>
        </p:nvGrpSpPr>
        <p:grpSpPr>
          <a:xfrm>
            <a:off x="2718910" y="3607020"/>
            <a:ext cx="1270440" cy="511920"/>
            <a:chOff x="2718910" y="3607020"/>
            <a:chExt cx="1270440" cy="51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E209014B-9BF4-4EEC-9EF3-168E4B57AFF7}"/>
                    </a:ext>
                  </a:extLst>
                </p14:cNvPr>
                <p14:cNvContentPartPr/>
                <p14:nvPr/>
              </p14:nvContentPartPr>
              <p14:xfrm>
                <a:off x="2718910" y="3749940"/>
                <a:ext cx="85320" cy="14616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E209014B-9BF4-4EEC-9EF3-168E4B57AFF7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2710270" y="3741300"/>
                  <a:ext cx="102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35AFB859-9E3E-40E9-A49F-FA024ABF7F93}"/>
                    </a:ext>
                  </a:extLst>
                </p14:cNvPr>
                <p14:cNvContentPartPr/>
                <p14:nvPr/>
              </p14:nvContentPartPr>
              <p14:xfrm>
                <a:off x="2794150" y="3827340"/>
                <a:ext cx="189360" cy="29160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35AFB859-9E3E-40E9-A49F-FA024ABF7F93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785510" y="3818340"/>
                  <a:ext cx="2070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7E488BF4-E4BA-4FA1-8B7B-BC193CDF7AD8}"/>
                    </a:ext>
                  </a:extLst>
                </p14:cNvPr>
                <p14:cNvContentPartPr/>
                <p14:nvPr/>
              </p14:nvContentPartPr>
              <p14:xfrm>
                <a:off x="3001510" y="3828060"/>
                <a:ext cx="100800" cy="8208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7E488BF4-E4BA-4FA1-8B7B-BC193CDF7AD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992870" y="3819060"/>
                  <a:ext cx="118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AD18946A-C47D-4A21-911F-BD7B76A2C19E}"/>
                    </a:ext>
                  </a:extLst>
                </p14:cNvPr>
                <p14:cNvContentPartPr/>
                <p14:nvPr/>
              </p14:nvContentPartPr>
              <p14:xfrm>
                <a:off x="3178990" y="3712860"/>
                <a:ext cx="14760" cy="19980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AD18946A-C47D-4A21-911F-BD7B76A2C19E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3169990" y="3704220"/>
                  <a:ext cx="32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D4C7EE66-1499-42DC-9BE1-A616B6C1F243}"/>
                    </a:ext>
                  </a:extLst>
                </p14:cNvPr>
                <p14:cNvContentPartPr/>
                <p14:nvPr/>
              </p14:nvContentPartPr>
              <p14:xfrm>
                <a:off x="3088630" y="3802140"/>
                <a:ext cx="103680" cy="4320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D4C7EE66-1499-42DC-9BE1-A616B6C1F24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3079630" y="3793500"/>
                  <a:ext cx="1213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DD844DAE-ED1E-46F8-8CB7-035C533E8F3B}"/>
                    </a:ext>
                  </a:extLst>
                </p14:cNvPr>
                <p14:cNvContentPartPr/>
                <p14:nvPr/>
              </p14:nvContentPartPr>
              <p14:xfrm>
                <a:off x="3243430" y="3639420"/>
                <a:ext cx="209160" cy="27396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DD844DAE-ED1E-46F8-8CB7-035C533E8F3B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3234790" y="3630780"/>
                  <a:ext cx="2268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62B62A2E-014E-4BC2-A21F-BF0CFFBD7F76}"/>
                    </a:ext>
                  </a:extLst>
                </p14:cNvPr>
                <p14:cNvContentPartPr/>
                <p14:nvPr/>
              </p14:nvContentPartPr>
              <p14:xfrm>
                <a:off x="3479950" y="3790620"/>
                <a:ext cx="56880" cy="9972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62B62A2E-014E-4BC2-A21F-BF0CFFBD7F76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3471310" y="3781980"/>
                  <a:ext cx="745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2B38F9C3-566F-4BF5-8510-E70D6D876EC4}"/>
                    </a:ext>
                  </a:extLst>
                </p14:cNvPr>
                <p14:cNvContentPartPr/>
                <p14:nvPr/>
              </p14:nvContentPartPr>
              <p14:xfrm>
                <a:off x="3556270" y="3729780"/>
                <a:ext cx="36720" cy="12456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2B38F9C3-566F-4BF5-8510-E70D6D876EC4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3547270" y="3721140"/>
                  <a:ext cx="543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22966BA4-2340-4C14-8BDA-BE0DBF85EEC6}"/>
                    </a:ext>
                  </a:extLst>
                </p14:cNvPr>
                <p14:cNvContentPartPr/>
                <p14:nvPr/>
              </p14:nvContentPartPr>
              <p14:xfrm>
                <a:off x="3632590" y="3757500"/>
                <a:ext cx="93960" cy="13068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22966BA4-2340-4C14-8BDA-BE0DBF85EEC6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3623950" y="3748500"/>
                  <a:ext cx="1116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FFF1377-9646-4C4A-B9D7-2F533A69D053}"/>
                    </a:ext>
                  </a:extLst>
                </p14:cNvPr>
                <p14:cNvContentPartPr/>
                <p14:nvPr/>
              </p14:nvContentPartPr>
              <p14:xfrm>
                <a:off x="3670750" y="3807180"/>
                <a:ext cx="148320" cy="6804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FFF1377-9646-4C4A-B9D7-2F533A69D053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3662110" y="3798540"/>
                  <a:ext cx="1659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C1EE6F26-0A81-4E62-90F9-E20A3F7CA5DC}"/>
                    </a:ext>
                  </a:extLst>
                </p14:cNvPr>
                <p14:cNvContentPartPr/>
                <p14:nvPr/>
              </p14:nvContentPartPr>
              <p14:xfrm>
                <a:off x="3843190" y="3607020"/>
                <a:ext cx="146160" cy="27612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C1EE6F26-0A81-4E62-90F9-E20A3F7CA5DC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3834550" y="3598380"/>
                  <a:ext cx="16380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7F4963F8-4D03-419E-B3F1-CB18D0760C19}"/>
              </a:ext>
            </a:extLst>
          </p:cNvPr>
          <p:cNvGrpSpPr/>
          <p:nvPr/>
        </p:nvGrpSpPr>
        <p:grpSpPr>
          <a:xfrm>
            <a:off x="4211110" y="3634020"/>
            <a:ext cx="490680" cy="446400"/>
            <a:chOff x="4211110" y="3634020"/>
            <a:chExt cx="490680" cy="44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65ACFB91-79E0-4188-9FB2-C5A851FA70E8}"/>
                    </a:ext>
                  </a:extLst>
                </p14:cNvPr>
                <p14:cNvContentPartPr/>
                <p14:nvPr/>
              </p14:nvContentPartPr>
              <p14:xfrm>
                <a:off x="4211110" y="3793860"/>
                <a:ext cx="63720" cy="28656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65ACFB91-79E0-4188-9FB2-C5A851FA70E8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4202110" y="3785220"/>
                  <a:ext cx="813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35FF6E87-C42A-4BEA-9B97-995B4C03FBB9}"/>
                    </a:ext>
                  </a:extLst>
                </p14:cNvPr>
                <p14:cNvContentPartPr/>
                <p14:nvPr/>
              </p14:nvContentPartPr>
              <p14:xfrm>
                <a:off x="4308310" y="3819780"/>
                <a:ext cx="95040" cy="4860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35FF6E87-C42A-4BEA-9B97-995B4C03FBB9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4299310" y="3811140"/>
                  <a:ext cx="1126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39420B1-168E-41B2-B685-B9AE6E1092F7}"/>
                    </a:ext>
                  </a:extLst>
                </p14:cNvPr>
                <p14:cNvContentPartPr/>
                <p14:nvPr/>
              </p14:nvContentPartPr>
              <p14:xfrm>
                <a:off x="4432870" y="3806460"/>
                <a:ext cx="10080" cy="6048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39420B1-168E-41B2-B685-B9AE6E1092F7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4423870" y="3797460"/>
                  <a:ext cx="277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C87BB562-3AF1-439A-B133-9281AFC114B3}"/>
                    </a:ext>
                  </a:extLst>
                </p14:cNvPr>
                <p14:cNvContentPartPr/>
                <p14:nvPr/>
              </p14:nvContentPartPr>
              <p14:xfrm>
                <a:off x="4486150" y="3634020"/>
                <a:ext cx="45000" cy="24300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C87BB562-3AF1-439A-B133-9281AFC114B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4477150" y="3625380"/>
                  <a:ext cx="626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ED4D624F-6DE4-4790-86AE-9EC0C73E92EF}"/>
                    </a:ext>
                  </a:extLst>
                </p14:cNvPr>
                <p14:cNvContentPartPr/>
                <p14:nvPr/>
              </p14:nvContentPartPr>
              <p14:xfrm>
                <a:off x="4488310" y="3774780"/>
                <a:ext cx="213480" cy="7632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ED4D624F-6DE4-4790-86AE-9EC0C73E92EF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4479670" y="3766140"/>
                  <a:ext cx="23112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EF3FA00C-6C50-4074-AA6D-1A1BA95C22CB}"/>
              </a:ext>
            </a:extLst>
          </p:cNvPr>
          <p:cNvGrpSpPr/>
          <p:nvPr/>
        </p:nvGrpSpPr>
        <p:grpSpPr>
          <a:xfrm>
            <a:off x="4966030" y="3616740"/>
            <a:ext cx="673200" cy="264240"/>
            <a:chOff x="4966030" y="3616740"/>
            <a:chExt cx="673200" cy="26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E51AE89D-9051-4938-B09D-5F28D2309A29}"/>
                    </a:ext>
                  </a:extLst>
                </p14:cNvPr>
                <p14:cNvContentPartPr/>
                <p14:nvPr/>
              </p14:nvContentPartPr>
              <p14:xfrm>
                <a:off x="4966030" y="3748860"/>
                <a:ext cx="105480" cy="12960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E51AE89D-9051-4938-B09D-5F28D2309A29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4957030" y="3739860"/>
                  <a:ext cx="123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1215C307-E3FE-4238-9174-965E02A306D7}"/>
                    </a:ext>
                  </a:extLst>
                </p14:cNvPr>
                <p14:cNvContentPartPr/>
                <p14:nvPr/>
              </p14:nvContentPartPr>
              <p14:xfrm>
                <a:off x="5026510" y="3795660"/>
                <a:ext cx="45000" cy="8532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1215C307-E3FE-4238-9174-965E02A306D7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5017510" y="3787020"/>
                  <a:ext cx="626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BA490771-9CD0-4B4F-9BAC-2CA474CFCC25}"/>
                    </a:ext>
                  </a:extLst>
                </p14:cNvPr>
                <p14:cNvContentPartPr/>
                <p14:nvPr/>
              </p14:nvContentPartPr>
              <p14:xfrm>
                <a:off x="5073310" y="3794940"/>
                <a:ext cx="249120" cy="6804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BA490771-9CD0-4B4F-9BAC-2CA474CFCC25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5064310" y="3786300"/>
                  <a:ext cx="266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ED7A25C0-1F2B-4BA3-BC9A-84B1A9932225}"/>
                    </a:ext>
                  </a:extLst>
                </p14:cNvPr>
                <p14:cNvContentPartPr/>
                <p14:nvPr/>
              </p14:nvContentPartPr>
              <p14:xfrm>
                <a:off x="5324950" y="3616740"/>
                <a:ext cx="90000" cy="23364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ED7A25C0-1F2B-4BA3-BC9A-84B1A9932225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5316310" y="3608100"/>
                  <a:ext cx="1076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16989C01-3DD3-42EC-B1D4-389A75E6AA63}"/>
                    </a:ext>
                  </a:extLst>
                </p14:cNvPr>
                <p14:cNvContentPartPr/>
                <p14:nvPr/>
              </p14:nvContentPartPr>
              <p14:xfrm>
                <a:off x="5448430" y="3744900"/>
                <a:ext cx="47160" cy="10152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16989C01-3DD3-42EC-B1D4-389A75E6AA63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5439430" y="3735900"/>
                  <a:ext cx="648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8B6606F8-0BFC-4A42-92D3-EB0644F87924}"/>
                    </a:ext>
                  </a:extLst>
                </p14:cNvPr>
                <p14:cNvContentPartPr/>
                <p14:nvPr/>
              </p14:nvContentPartPr>
              <p14:xfrm>
                <a:off x="5621590" y="3710700"/>
                <a:ext cx="17640" cy="1008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8B6606F8-0BFC-4A42-92D3-EB0644F87924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5612950" y="3701700"/>
                  <a:ext cx="352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AFB6D583-F160-4EAC-A34B-8EF5B558E5F0}"/>
                    </a:ext>
                  </a:extLst>
                </p14:cNvPr>
                <p14:cNvContentPartPr/>
                <p14:nvPr/>
              </p14:nvContentPartPr>
              <p14:xfrm>
                <a:off x="5619430" y="3818700"/>
                <a:ext cx="2520" cy="5040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AFB6D583-F160-4EAC-A34B-8EF5B558E5F0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5610790" y="3809700"/>
                  <a:ext cx="20160" cy="6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6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7D916E3C-CBBC-4699-81F0-763C534F909F}"/>
                  </a:ext>
                </a:extLst>
              </p14:cNvPr>
              <p14:cNvContentPartPr/>
              <p14:nvPr/>
            </p14:nvContentPartPr>
            <p14:xfrm>
              <a:off x="2099710" y="4240980"/>
              <a:ext cx="23400" cy="2664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7D916E3C-CBBC-4699-81F0-763C534F909F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2091070" y="4232340"/>
                <a:ext cx="41040" cy="4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3" name="Group 492">
            <a:extLst>
              <a:ext uri="{FF2B5EF4-FFF2-40B4-BE49-F238E27FC236}">
                <a16:creationId xmlns:a16="http://schemas.microsoft.com/office/drawing/2014/main" id="{AB8DB8CD-B746-4C99-9CD4-C41AC5D0DE58}"/>
              </a:ext>
            </a:extLst>
          </p:cNvPr>
          <p:cNvGrpSpPr/>
          <p:nvPr/>
        </p:nvGrpSpPr>
        <p:grpSpPr>
          <a:xfrm>
            <a:off x="2116270" y="4114620"/>
            <a:ext cx="4672080" cy="1796040"/>
            <a:chOff x="2116270" y="4114620"/>
            <a:chExt cx="4672080" cy="179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88AD4CAD-5F18-4DBA-A062-ACEE1121C494}"/>
                    </a:ext>
                  </a:extLst>
                </p14:cNvPr>
                <p14:cNvContentPartPr/>
                <p14:nvPr/>
              </p14:nvContentPartPr>
              <p14:xfrm>
                <a:off x="2252350" y="4167900"/>
                <a:ext cx="118440" cy="18252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88AD4CAD-5F18-4DBA-A062-ACEE1121C494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2243350" y="4158900"/>
                  <a:ext cx="136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E9FED8CA-7EB1-4B2F-8733-8D940E8A0573}"/>
                    </a:ext>
                  </a:extLst>
                </p14:cNvPr>
                <p14:cNvContentPartPr/>
                <p14:nvPr/>
              </p14:nvContentPartPr>
              <p14:xfrm>
                <a:off x="2408950" y="4274820"/>
                <a:ext cx="74520" cy="6264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E9FED8CA-7EB1-4B2F-8733-8D940E8A0573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2399950" y="4266180"/>
                  <a:ext cx="921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76F7D154-25A1-4E15-BBDB-252B8954A922}"/>
                    </a:ext>
                  </a:extLst>
                </p14:cNvPr>
                <p14:cNvContentPartPr/>
                <p14:nvPr/>
              </p14:nvContentPartPr>
              <p14:xfrm>
                <a:off x="2477350" y="4274820"/>
                <a:ext cx="144360" cy="6876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76F7D154-25A1-4E15-BBDB-252B8954A922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2468350" y="4266180"/>
                  <a:ext cx="162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0C3D8767-3E0E-403F-AAE5-FACDFF97F2A4}"/>
                    </a:ext>
                  </a:extLst>
                </p14:cNvPr>
                <p14:cNvContentPartPr/>
                <p14:nvPr/>
              </p14:nvContentPartPr>
              <p14:xfrm>
                <a:off x="2635390" y="4285260"/>
                <a:ext cx="96840" cy="16812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0C3D8767-3E0E-403F-AAE5-FACDFF97F2A4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2626750" y="4276620"/>
                  <a:ext cx="1144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892305A9-3350-48E6-BC70-D9E389F624A5}"/>
                    </a:ext>
                  </a:extLst>
                </p14:cNvPr>
                <p14:cNvContentPartPr/>
                <p14:nvPr/>
              </p14:nvContentPartPr>
              <p14:xfrm>
                <a:off x="2768590" y="4153140"/>
                <a:ext cx="414000" cy="17424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892305A9-3350-48E6-BC70-D9E389F624A5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2759950" y="4144140"/>
                  <a:ext cx="4316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38CE57A0-0395-40CF-AE66-933C7355F389}"/>
                    </a:ext>
                  </a:extLst>
                </p14:cNvPr>
                <p14:cNvContentPartPr/>
                <p14:nvPr/>
              </p14:nvContentPartPr>
              <p14:xfrm>
                <a:off x="2951830" y="4203540"/>
                <a:ext cx="114840" cy="4680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38CE57A0-0395-40CF-AE66-933C7355F389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2943190" y="4194540"/>
                  <a:ext cx="1324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F76E7179-39D6-42EB-BD3D-EFB032A94091}"/>
                    </a:ext>
                  </a:extLst>
                </p14:cNvPr>
                <p14:cNvContentPartPr/>
                <p14:nvPr/>
              </p14:nvContentPartPr>
              <p14:xfrm>
                <a:off x="3399310" y="4196340"/>
                <a:ext cx="79920" cy="12060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F76E7179-39D6-42EB-BD3D-EFB032A94091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3390310" y="4187700"/>
                  <a:ext cx="97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D800ADF8-8B50-4639-8B30-2A52DEEBB69F}"/>
                    </a:ext>
                  </a:extLst>
                </p14:cNvPr>
                <p14:cNvContentPartPr/>
                <p14:nvPr/>
              </p14:nvContentPartPr>
              <p14:xfrm>
                <a:off x="3462670" y="4241700"/>
                <a:ext cx="115200" cy="19188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D800ADF8-8B50-4639-8B30-2A52DEEBB69F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3453670" y="4233060"/>
                  <a:ext cx="1328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1853448F-E534-4F57-B9C1-1591B19C8DE3}"/>
                    </a:ext>
                  </a:extLst>
                </p14:cNvPr>
                <p14:cNvContentPartPr/>
                <p14:nvPr/>
              </p14:nvContentPartPr>
              <p14:xfrm>
                <a:off x="3589750" y="4236660"/>
                <a:ext cx="89640" cy="5040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1853448F-E534-4F57-B9C1-1591B19C8DE3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3580750" y="4228020"/>
                  <a:ext cx="107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F47E5E2A-CCEA-47BD-BC76-36192CC76E5D}"/>
                    </a:ext>
                  </a:extLst>
                </p14:cNvPr>
                <p14:cNvContentPartPr/>
                <p14:nvPr/>
              </p14:nvContentPartPr>
              <p14:xfrm>
                <a:off x="3710350" y="4233780"/>
                <a:ext cx="106920" cy="5220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F47E5E2A-CCEA-47BD-BC76-36192CC76E5D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3701350" y="4225140"/>
                  <a:ext cx="1245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2DCDACBA-79CC-44DF-830E-2DBB5157266E}"/>
                    </a:ext>
                  </a:extLst>
                </p14:cNvPr>
                <p14:cNvContentPartPr/>
                <p14:nvPr/>
              </p14:nvContentPartPr>
              <p14:xfrm>
                <a:off x="3798910" y="4114620"/>
                <a:ext cx="165240" cy="19404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2DCDACBA-79CC-44DF-830E-2DBB5157266E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3789910" y="4105980"/>
                  <a:ext cx="1828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78A2ED39-3E92-4D63-8CDA-62BB9B78BF5C}"/>
                    </a:ext>
                  </a:extLst>
                </p14:cNvPr>
                <p14:cNvContentPartPr/>
                <p14:nvPr/>
              </p14:nvContentPartPr>
              <p14:xfrm>
                <a:off x="3981430" y="4208220"/>
                <a:ext cx="394920" cy="7740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78A2ED39-3E92-4D63-8CDA-62BB9B78BF5C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3972790" y="4199580"/>
                  <a:ext cx="4125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2923397D-93CF-4FCA-933B-B50134E94377}"/>
                    </a:ext>
                  </a:extLst>
                </p14:cNvPr>
                <p14:cNvContentPartPr/>
                <p14:nvPr/>
              </p14:nvContentPartPr>
              <p14:xfrm>
                <a:off x="2116270" y="4586940"/>
                <a:ext cx="13680" cy="3924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2923397D-93CF-4FCA-933B-B50134E94377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2107270" y="4577940"/>
                  <a:ext cx="313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2A7B3F1D-08D7-41CB-A0F6-8733F75BEB10}"/>
                    </a:ext>
                  </a:extLst>
                </p14:cNvPr>
                <p14:cNvContentPartPr/>
                <p14:nvPr/>
              </p14:nvContentPartPr>
              <p14:xfrm>
                <a:off x="2259550" y="4532940"/>
                <a:ext cx="86760" cy="20016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2A7B3F1D-08D7-41CB-A0F6-8733F75BEB10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2250910" y="4524300"/>
                  <a:ext cx="1044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CF597EE5-5AE4-4E17-B8F5-71426A2089B6}"/>
                    </a:ext>
                  </a:extLst>
                </p14:cNvPr>
                <p14:cNvContentPartPr/>
                <p14:nvPr/>
              </p14:nvContentPartPr>
              <p14:xfrm>
                <a:off x="2266030" y="4521420"/>
                <a:ext cx="95040" cy="16380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CF597EE5-5AE4-4E17-B8F5-71426A2089B6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2257390" y="4512780"/>
                  <a:ext cx="1126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64C7612D-8505-4543-BB51-680962A78670}"/>
                    </a:ext>
                  </a:extLst>
                </p14:cNvPr>
                <p14:cNvContentPartPr/>
                <p14:nvPr/>
              </p14:nvContentPartPr>
              <p14:xfrm>
                <a:off x="2371150" y="4626540"/>
                <a:ext cx="77760" cy="12168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64C7612D-8505-4543-BB51-680962A78670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2362510" y="4617540"/>
                  <a:ext cx="95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D2A0ED67-42E1-452B-BD88-9E4621434F85}"/>
                    </a:ext>
                  </a:extLst>
                </p14:cNvPr>
                <p14:cNvContentPartPr/>
                <p14:nvPr/>
              </p14:nvContentPartPr>
              <p14:xfrm>
                <a:off x="2479150" y="4629420"/>
                <a:ext cx="136440" cy="9036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D2A0ED67-42E1-452B-BD88-9E4621434F85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2470510" y="4620780"/>
                  <a:ext cx="1540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DAECD5F7-D8FE-420B-BD43-CE68A8D5F92F}"/>
                    </a:ext>
                  </a:extLst>
                </p14:cNvPr>
                <p14:cNvContentPartPr/>
                <p14:nvPr/>
              </p14:nvContentPartPr>
              <p14:xfrm>
                <a:off x="2637190" y="4544820"/>
                <a:ext cx="19080" cy="14976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DAECD5F7-D8FE-420B-BD43-CE68A8D5F92F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2628190" y="4536180"/>
                  <a:ext cx="36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CE68331E-1732-4FA3-BC5D-FD50D7929F72}"/>
                    </a:ext>
                  </a:extLst>
                </p14:cNvPr>
                <p14:cNvContentPartPr/>
                <p14:nvPr/>
              </p14:nvContentPartPr>
              <p14:xfrm>
                <a:off x="2674990" y="4497300"/>
                <a:ext cx="565200" cy="21024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CE68331E-1732-4FA3-BC5D-FD50D7929F72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2665990" y="4488660"/>
                  <a:ext cx="5828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3A55E60E-DE77-43FF-AA4F-BF1A8839E922}"/>
                    </a:ext>
                  </a:extLst>
                </p14:cNvPr>
                <p14:cNvContentPartPr/>
                <p14:nvPr/>
              </p14:nvContentPartPr>
              <p14:xfrm>
                <a:off x="2969470" y="4525380"/>
                <a:ext cx="180000" cy="6912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3A55E60E-DE77-43FF-AA4F-BF1A8839E922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2960470" y="4516740"/>
                  <a:ext cx="1976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327B0488-E831-41B7-A95E-ED58664999D2}"/>
                    </a:ext>
                  </a:extLst>
                </p14:cNvPr>
                <p14:cNvContentPartPr/>
                <p14:nvPr/>
              </p14:nvContentPartPr>
              <p14:xfrm>
                <a:off x="3441430" y="4542660"/>
                <a:ext cx="73080" cy="18792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327B0488-E831-41B7-A95E-ED58664999D2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3432430" y="4533660"/>
                  <a:ext cx="907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8A67DD0A-AAD3-47E3-9DAC-6179F1510C87}"/>
                    </a:ext>
                  </a:extLst>
                </p14:cNvPr>
                <p14:cNvContentPartPr/>
                <p14:nvPr/>
              </p14:nvContentPartPr>
              <p14:xfrm>
                <a:off x="3400750" y="4647420"/>
                <a:ext cx="295560" cy="18432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8A67DD0A-AAD3-47E3-9DAC-6179F1510C87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3391750" y="4638780"/>
                  <a:ext cx="3132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0758B2EF-5243-4E53-84D6-1D4EFFF20838}"/>
                    </a:ext>
                  </a:extLst>
                </p14:cNvPr>
                <p14:cNvContentPartPr/>
                <p14:nvPr/>
              </p14:nvContentPartPr>
              <p14:xfrm>
                <a:off x="3756070" y="4618260"/>
                <a:ext cx="310680" cy="8244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0758B2EF-5243-4E53-84D6-1D4EFFF20838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3747430" y="4609260"/>
                  <a:ext cx="3283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2C2DE070-A8EA-42E3-85DD-9DB3A7219B01}"/>
                    </a:ext>
                  </a:extLst>
                </p14:cNvPr>
                <p14:cNvContentPartPr/>
                <p14:nvPr/>
              </p14:nvContentPartPr>
              <p14:xfrm>
                <a:off x="4094830" y="4623300"/>
                <a:ext cx="126360" cy="6804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2C2DE070-A8EA-42E3-85DD-9DB3A7219B01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4085830" y="4614300"/>
                  <a:ext cx="1440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F76DA28F-CFCF-49AF-97C6-AFC552FBBEA2}"/>
                    </a:ext>
                  </a:extLst>
                </p14:cNvPr>
                <p14:cNvContentPartPr/>
                <p14:nvPr/>
              </p14:nvContentPartPr>
              <p14:xfrm>
                <a:off x="4222990" y="4569300"/>
                <a:ext cx="169200" cy="9864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F76DA28F-CFCF-49AF-97C6-AFC552FBBEA2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4213990" y="4560300"/>
                  <a:ext cx="186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894D0379-F441-47D3-BFA4-A9342C49B685}"/>
                    </a:ext>
                  </a:extLst>
                </p14:cNvPr>
                <p14:cNvContentPartPr/>
                <p14:nvPr/>
              </p14:nvContentPartPr>
              <p14:xfrm>
                <a:off x="4585870" y="4569660"/>
                <a:ext cx="246600" cy="9144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894D0379-F441-47D3-BFA4-A9342C49B685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4577230" y="4560660"/>
                  <a:ext cx="264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EE576151-FBD3-4C61-9DA3-326FE10CD87A}"/>
                    </a:ext>
                  </a:extLst>
                </p14:cNvPr>
                <p14:cNvContentPartPr/>
                <p14:nvPr/>
              </p14:nvContentPartPr>
              <p14:xfrm>
                <a:off x="4837510" y="4357620"/>
                <a:ext cx="126000" cy="31644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EE576151-FBD3-4C61-9DA3-326FE10CD87A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4828510" y="4348620"/>
                  <a:ext cx="1436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D6A6785A-9852-49C8-A2D2-4DF0FA2EE3F2}"/>
                    </a:ext>
                  </a:extLst>
                </p14:cNvPr>
                <p14:cNvContentPartPr/>
                <p14:nvPr/>
              </p14:nvContentPartPr>
              <p14:xfrm>
                <a:off x="5167630" y="4359780"/>
                <a:ext cx="178560" cy="29160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D6A6785A-9852-49C8-A2D2-4DF0FA2EE3F2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5158630" y="4350780"/>
                  <a:ext cx="1962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6CC1B034-F5C9-44CD-927F-99661BB63C3F}"/>
                    </a:ext>
                  </a:extLst>
                </p14:cNvPr>
                <p14:cNvContentPartPr/>
                <p14:nvPr/>
              </p14:nvContentPartPr>
              <p14:xfrm>
                <a:off x="5364910" y="4543380"/>
                <a:ext cx="74160" cy="10656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6CC1B034-F5C9-44CD-927F-99661BB63C3F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5355910" y="4534380"/>
                  <a:ext cx="918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0062EE67-48A4-421F-AF8F-A27916DD97ED}"/>
                    </a:ext>
                  </a:extLst>
                </p14:cNvPr>
                <p14:cNvContentPartPr/>
                <p14:nvPr/>
              </p14:nvContentPartPr>
              <p14:xfrm>
                <a:off x="5466430" y="4568940"/>
                <a:ext cx="262800" cy="25776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0062EE67-48A4-421F-AF8F-A27916DD97ED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5457790" y="4559940"/>
                  <a:ext cx="2804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2EDE1693-3AB2-4038-B255-2936225401AA}"/>
                    </a:ext>
                  </a:extLst>
                </p14:cNvPr>
                <p14:cNvContentPartPr/>
                <p14:nvPr/>
              </p14:nvContentPartPr>
              <p14:xfrm>
                <a:off x="5896990" y="4536540"/>
                <a:ext cx="79920" cy="9612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2EDE1693-3AB2-4038-B255-2936225401AA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5888350" y="4527900"/>
                  <a:ext cx="97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AF29580D-A0B0-4F17-A158-18C496D8DE8D}"/>
                    </a:ext>
                  </a:extLst>
                </p14:cNvPr>
                <p14:cNvContentPartPr/>
                <p14:nvPr/>
              </p14:nvContentPartPr>
              <p14:xfrm>
                <a:off x="5961070" y="4366980"/>
                <a:ext cx="243000" cy="25236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AF29580D-A0B0-4F17-A158-18C496D8DE8D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5952430" y="4357980"/>
                  <a:ext cx="2606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9A59E7D8-B47B-4EBC-AFD1-FD92ACAFC2F5}"/>
                    </a:ext>
                  </a:extLst>
                </p14:cNvPr>
                <p14:cNvContentPartPr/>
                <p14:nvPr/>
              </p14:nvContentPartPr>
              <p14:xfrm>
                <a:off x="6221710" y="4513500"/>
                <a:ext cx="88920" cy="12780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9A59E7D8-B47B-4EBC-AFD1-FD92ACAFC2F5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6212710" y="4504500"/>
                  <a:ext cx="1065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C7F295B8-5FD2-4DD6-997E-F814DE1A5A83}"/>
                    </a:ext>
                  </a:extLst>
                </p14:cNvPr>
                <p14:cNvContentPartPr/>
                <p14:nvPr/>
              </p14:nvContentPartPr>
              <p14:xfrm>
                <a:off x="2179630" y="4986180"/>
                <a:ext cx="24840" cy="3132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C7F295B8-5FD2-4DD6-997E-F814DE1A5A83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2170630" y="4977540"/>
                  <a:ext cx="42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6B3F7FB6-C10D-45E4-B297-70629172E2F3}"/>
                    </a:ext>
                  </a:extLst>
                </p14:cNvPr>
                <p14:cNvContentPartPr/>
                <p14:nvPr/>
              </p14:nvContentPartPr>
              <p14:xfrm>
                <a:off x="2334790" y="4893300"/>
                <a:ext cx="113760" cy="19476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6B3F7FB6-C10D-45E4-B297-70629172E2F3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2325790" y="4884300"/>
                  <a:ext cx="131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D15BF634-6A7C-422D-9BC5-49A428C38640}"/>
                    </a:ext>
                  </a:extLst>
                </p14:cNvPr>
                <p14:cNvContentPartPr/>
                <p14:nvPr/>
              </p14:nvContentPartPr>
              <p14:xfrm>
                <a:off x="2500030" y="5007420"/>
                <a:ext cx="117360" cy="6228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D15BF634-6A7C-422D-9BC5-49A428C38640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2491390" y="4998420"/>
                  <a:ext cx="135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82477CA9-0CCE-4CE0-969B-60F7829543FF}"/>
                    </a:ext>
                  </a:extLst>
                </p14:cNvPr>
                <p14:cNvContentPartPr/>
                <p14:nvPr/>
              </p14:nvContentPartPr>
              <p14:xfrm>
                <a:off x="2637550" y="4908420"/>
                <a:ext cx="289080" cy="16884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82477CA9-0CCE-4CE0-969B-60F7829543FF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2628910" y="4899420"/>
                  <a:ext cx="306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3BA67119-0647-4644-9F14-19501C0D3014}"/>
                    </a:ext>
                  </a:extLst>
                </p14:cNvPr>
                <p14:cNvContentPartPr/>
                <p14:nvPr/>
              </p14:nvContentPartPr>
              <p14:xfrm>
                <a:off x="2694790" y="4937940"/>
                <a:ext cx="156960" cy="7272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3BA67119-0647-4644-9F14-19501C0D3014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2685790" y="4928940"/>
                  <a:ext cx="1746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2973A8AA-03E0-4733-AFC5-24FFF1380D4F}"/>
                    </a:ext>
                  </a:extLst>
                </p14:cNvPr>
                <p14:cNvContentPartPr/>
                <p14:nvPr/>
              </p14:nvContentPartPr>
              <p14:xfrm>
                <a:off x="3092230" y="4946580"/>
                <a:ext cx="70920" cy="12276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2973A8AA-03E0-4733-AFC5-24FFF1380D4F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3083590" y="4937940"/>
                  <a:ext cx="88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9B86A4CB-9E2C-4CE9-884B-3DEC047597F0}"/>
                    </a:ext>
                  </a:extLst>
                </p14:cNvPr>
                <p14:cNvContentPartPr/>
                <p14:nvPr/>
              </p14:nvContentPartPr>
              <p14:xfrm>
                <a:off x="3179350" y="4954140"/>
                <a:ext cx="57960" cy="9288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9B86A4CB-9E2C-4CE9-884B-3DEC047597F0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3170710" y="4945500"/>
                  <a:ext cx="75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05A5A886-C461-4CAC-ABA9-5D764D8A6C70}"/>
                    </a:ext>
                  </a:extLst>
                </p14:cNvPr>
                <p14:cNvContentPartPr/>
                <p14:nvPr/>
              </p14:nvContentPartPr>
              <p14:xfrm>
                <a:off x="3242710" y="4969260"/>
                <a:ext cx="299520" cy="23220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05A5A886-C461-4CAC-ABA9-5D764D8A6C70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3234070" y="4960260"/>
                  <a:ext cx="3171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E1369EE5-30EA-4A15-800B-60DF64F01060}"/>
                    </a:ext>
                  </a:extLst>
                </p14:cNvPr>
                <p14:cNvContentPartPr/>
                <p14:nvPr/>
              </p14:nvContentPartPr>
              <p14:xfrm>
                <a:off x="3566710" y="4846860"/>
                <a:ext cx="140040" cy="17784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E1369EE5-30EA-4A15-800B-60DF64F01060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3557710" y="4838220"/>
                  <a:ext cx="1576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DDDF4235-9680-46F1-BCC8-B48460682FA5}"/>
                    </a:ext>
                  </a:extLst>
                </p14:cNvPr>
                <p14:cNvContentPartPr/>
                <p14:nvPr/>
              </p14:nvContentPartPr>
              <p14:xfrm>
                <a:off x="3883510" y="4960620"/>
                <a:ext cx="87480" cy="7848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DDDF4235-9680-46F1-BCC8-B48460682FA5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3874510" y="4951620"/>
                  <a:ext cx="105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7CF2175B-6F25-4069-B833-0E70B1489CC5}"/>
                    </a:ext>
                  </a:extLst>
                </p14:cNvPr>
                <p14:cNvContentPartPr/>
                <p14:nvPr/>
              </p14:nvContentPartPr>
              <p14:xfrm>
                <a:off x="4028590" y="4971060"/>
                <a:ext cx="42120" cy="8676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7CF2175B-6F25-4069-B833-0E70B1489CC5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4019590" y="4962060"/>
                  <a:ext cx="597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87E9A6D8-8024-4853-AB04-E1385BD4C3B1}"/>
                    </a:ext>
                  </a:extLst>
                </p14:cNvPr>
                <p14:cNvContentPartPr/>
                <p14:nvPr/>
              </p14:nvContentPartPr>
              <p14:xfrm>
                <a:off x="4113550" y="4986900"/>
                <a:ext cx="23400" cy="4032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87E9A6D8-8024-4853-AB04-E1385BD4C3B1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4104550" y="4978260"/>
                  <a:ext cx="41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6CFF2FA0-2813-47F5-A01A-40E12536C683}"/>
                    </a:ext>
                  </a:extLst>
                </p14:cNvPr>
                <p14:cNvContentPartPr/>
                <p14:nvPr/>
              </p14:nvContentPartPr>
              <p14:xfrm>
                <a:off x="4150630" y="4915260"/>
                <a:ext cx="134640" cy="34920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6CFF2FA0-2813-47F5-A01A-40E12536C683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4141990" y="4906260"/>
                  <a:ext cx="1522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87F2DE54-756F-413B-85E0-496DCF244D20}"/>
                    </a:ext>
                  </a:extLst>
                </p14:cNvPr>
                <p14:cNvContentPartPr/>
                <p14:nvPr/>
              </p14:nvContentPartPr>
              <p14:xfrm>
                <a:off x="4494430" y="4964580"/>
                <a:ext cx="80280" cy="16380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87F2DE54-756F-413B-85E0-496DCF244D20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4485430" y="4955940"/>
                  <a:ext cx="97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C3254E1A-2411-40AD-B6E5-0E632B86E8C8}"/>
                    </a:ext>
                  </a:extLst>
                </p14:cNvPr>
                <p14:cNvContentPartPr/>
                <p14:nvPr/>
              </p14:nvContentPartPr>
              <p14:xfrm>
                <a:off x="4635910" y="4949460"/>
                <a:ext cx="100080" cy="7812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C3254E1A-2411-40AD-B6E5-0E632B86E8C8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4626910" y="4940460"/>
                  <a:ext cx="117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3C53A5B4-7832-4FFD-9721-C35E8FBB6AD5}"/>
                    </a:ext>
                  </a:extLst>
                </p14:cNvPr>
                <p14:cNvContentPartPr/>
                <p14:nvPr/>
              </p14:nvContentPartPr>
              <p14:xfrm>
                <a:off x="4766950" y="4834260"/>
                <a:ext cx="250200" cy="19512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3C53A5B4-7832-4FFD-9721-C35E8FBB6AD5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4757950" y="4825260"/>
                  <a:ext cx="267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00D9D69F-B375-4972-92DE-0A5B3CFFC07D}"/>
                    </a:ext>
                  </a:extLst>
                </p14:cNvPr>
                <p14:cNvContentPartPr/>
                <p14:nvPr/>
              </p14:nvContentPartPr>
              <p14:xfrm>
                <a:off x="5031910" y="4945500"/>
                <a:ext cx="60480" cy="5832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00D9D69F-B375-4972-92DE-0A5B3CFFC07D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5022910" y="4936500"/>
                  <a:ext cx="781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8B9C57F0-0409-49D3-A02F-9A4CECF7C142}"/>
                    </a:ext>
                  </a:extLst>
                </p14:cNvPr>
                <p14:cNvContentPartPr/>
                <p14:nvPr/>
              </p14:nvContentPartPr>
              <p14:xfrm>
                <a:off x="5078350" y="4834980"/>
                <a:ext cx="107640" cy="18360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8B9C57F0-0409-49D3-A02F-9A4CECF7C142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5069710" y="4825980"/>
                  <a:ext cx="1252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C0930417-68B3-4870-889A-D4324F696672}"/>
                    </a:ext>
                  </a:extLst>
                </p14:cNvPr>
                <p14:cNvContentPartPr/>
                <p14:nvPr/>
              </p14:nvContentPartPr>
              <p14:xfrm>
                <a:off x="5355190" y="4963500"/>
                <a:ext cx="86040" cy="7452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C0930417-68B3-4870-889A-D4324F696672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5346550" y="4954860"/>
                  <a:ext cx="1036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DCB51348-9F57-4785-B94C-F19E54932175}"/>
                    </a:ext>
                  </a:extLst>
                </p14:cNvPr>
                <p14:cNvContentPartPr/>
                <p14:nvPr/>
              </p14:nvContentPartPr>
              <p14:xfrm>
                <a:off x="5465710" y="4793220"/>
                <a:ext cx="81720" cy="24984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DCB51348-9F57-4785-B94C-F19E54932175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5457070" y="4784220"/>
                  <a:ext cx="993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4677224E-2F86-434A-8813-6A9C8816478F}"/>
                    </a:ext>
                  </a:extLst>
                </p14:cNvPr>
                <p14:cNvContentPartPr/>
                <p14:nvPr/>
              </p14:nvContentPartPr>
              <p14:xfrm>
                <a:off x="5393710" y="4946580"/>
                <a:ext cx="133920" cy="6624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4677224E-2F86-434A-8813-6A9C8816478F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5385070" y="4937940"/>
                  <a:ext cx="1515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440F9A2B-854A-4B0A-AA3C-FBFAC8AC9C14}"/>
                    </a:ext>
                  </a:extLst>
                </p14:cNvPr>
                <p14:cNvContentPartPr/>
                <p14:nvPr/>
              </p14:nvContentPartPr>
              <p14:xfrm>
                <a:off x="5705110" y="4936860"/>
                <a:ext cx="174600" cy="9072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440F9A2B-854A-4B0A-AA3C-FBFAC8AC9C14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5696470" y="4927860"/>
                  <a:ext cx="1922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0DA801B3-22F1-4BF3-A1D0-A80314C5A377}"/>
                    </a:ext>
                  </a:extLst>
                </p14:cNvPr>
                <p14:cNvContentPartPr/>
                <p14:nvPr/>
              </p14:nvContentPartPr>
              <p14:xfrm>
                <a:off x="5790790" y="4933980"/>
                <a:ext cx="150840" cy="13104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0DA801B3-22F1-4BF3-A1D0-A80314C5A377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5781790" y="4924980"/>
                  <a:ext cx="1684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ADC0AA80-8536-48A3-9AFF-7A10360E5D28}"/>
                    </a:ext>
                  </a:extLst>
                </p14:cNvPr>
                <p14:cNvContentPartPr/>
                <p14:nvPr/>
              </p14:nvContentPartPr>
              <p14:xfrm>
                <a:off x="5957470" y="4934700"/>
                <a:ext cx="101880" cy="24192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ADC0AA80-8536-48A3-9AFF-7A10360E5D28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5948470" y="4925700"/>
                  <a:ext cx="1195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E08530A6-7E4D-416F-9AAA-CA39F08DE50B}"/>
                    </a:ext>
                  </a:extLst>
                </p14:cNvPr>
                <p14:cNvContentPartPr/>
                <p14:nvPr/>
              </p14:nvContentPartPr>
              <p14:xfrm>
                <a:off x="6028030" y="4772700"/>
                <a:ext cx="206640" cy="30492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E08530A6-7E4D-416F-9AAA-CA39F08DE50B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6019390" y="4763700"/>
                  <a:ext cx="2242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FCC5B79C-CF47-4425-8267-273C331C716E}"/>
                    </a:ext>
                  </a:extLst>
                </p14:cNvPr>
                <p14:cNvContentPartPr/>
                <p14:nvPr/>
              </p14:nvContentPartPr>
              <p14:xfrm>
                <a:off x="6159070" y="4955220"/>
                <a:ext cx="104400" cy="10728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FCC5B79C-CF47-4425-8267-273C331C716E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6150430" y="4946580"/>
                  <a:ext cx="1220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E2B0E7E2-DA58-422B-8038-4B61AD6576F8}"/>
                    </a:ext>
                  </a:extLst>
                </p14:cNvPr>
                <p14:cNvContentPartPr/>
                <p14:nvPr/>
              </p14:nvContentPartPr>
              <p14:xfrm>
                <a:off x="6308470" y="4983660"/>
                <a:ext cx="8640" cy="6300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E2B0E7E2-DA58-422B-8038-4B61AD6576F8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6299830" y="4975020"/>
                  <a:ext cx="262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DCEABF63-09FD-4378-BF71-89663C2C518D}"/>
                    </a:ext>
                  </a:extLst>
                </p14:cNvPr>
                <p14:cNvContentPartPr/>
                <p14:nvPr/>
              </p14:nvContentPartPr>
              <p14:xfrm>
                <a:off x="6332590" y="4916700"/>
                <a:ext cx="253440" cy="10980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DCEABF63-09FD-4378-BF71-89663C2C518D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6323590" y="4907700"/>
                  <a:ext cx="271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D9F7F593-DE47-4CD7-9CCF-1585F29D0213}"/>
                    </a:ext>
                  </a:extLst>
                </p14:cNvPr>
                <p14:cNvContentPartPr/>
                <p14:nvPr/>
              </p14:nvContentPartPr>
              <p14:xfrm>
                <a:off x="6494590" y="4900860"/>
                <a:ext cx="173880" cy="10584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D9F7F593-DE47-4CD7-9CCF-1585F29D0213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6485950" y="4891860"/>
                  <a:ext cx="1915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273194A1-6AEF-4FF0-A154-8EB121747D4F}"/>
                    </a:ext>
                  </a:extLst>
                </p14:cNvPr>
                <p14:cNvContentPartPr/>
                <p14:nvPr/>
              </p14:nvContentPartPr>
              <p14:xfrm>
                <a:off x="6773590" y="4978260"/>
                <a:ext cx="14760" cy="1224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273194A1-6AEF-4FF0-A154-8EB121747D4F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6764950" y="4969260"/>
                  <a:ext cx="324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E0C3C3C8-E27E-48C9-81DA-064208E5B027}"/>
                    </a:ext>
                  </a:extLst>
                </p14:cNvPr>
                <p14:cNvContentPartPr/>
                <p14:nvPr/>
              </p14:nvContentPartPr>
              <p14:xfrm>
                <a:off x="2176750" y="5375700"/>
                <a:ext cx="18720" cy="2196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E0C3C3C8-E27E-48C9-81DA-064208E5B027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2168110" y="5366700"/>
                  <a:ext cx="363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16142FFC-364B-4C9E-BE74-F6872D5BCFB3}"/>
                    </a:ext>
                  </a:extLst>
                </p14:cNvPr>
                <p14:cNvContentPartPr/>
                <p14:nvPr/>
              </p14:nvContentPartPr>
              <p14:xfrm>
                <a:off x="2312110" y="5223420"/>
                <a:ext cx="171720" cy="26244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16142FFC-364B-4C9E-BE74-F6872D5BCFB3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2303470" y="5214780"/>
                  <a:ext cx="1893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5AA6D733-865D-4B00-9C35-71B5CECBD9EF}"/>
                    </a:ext>
                  </a:extLst>
                </p14:cNvPr>
                <p14:cNvContentPartPr/>
                <p14:nvPr/>
              </p14:nvContentPartPr>
              <p14:xfrm>
                <a:off x="2500030" y="5401260"/>
                <a:ext cx="60840" cy="5616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5AA6D733-865D-4B00-9C35-71B5CECBD9EF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2491390" y="5392620"/>
                  <a:ext cx="78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D3C30831-3979-46F8-A420-732AE4E13ABF}"/>
                    </a:ext>
                  </a:extLst>
                </p14:cNvPr>
                <p14:cNvContentPartPr/>
                <p14:nvPr/>
              </p14:nvContentPartPr>
              <p14:xfrm>
                <a:off x="2547910" y="5401260"/>
                <a:ext cx="158760" cy="8208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D3C30831-3979-46F8-A420-732AE4E13ABF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2538910" y="5392260"/>
                  <a:ext cx="176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9777801F-F2DB-45D5-ACAC-0BC0FA7F7BAA}"/>
                    </a:ext>
                  </a:extLst>
                </p14:cNvPr>
                <p14:cNvContentPartPr/>
                <p14:nvPr/>
              </p14:nvContentPartPr>
              <p14:xfrm>
                <a:off x="2757430" y="5404140"/>
                <a:ext cx="88560" cy="20844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9777801F-F2DB-45D5-ACAC-0BC0FA7F7BAA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2748790" y="5395500"/>
                  <a:ext cx="1062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86289E18-55E1-4EA9-AEB1-97139F847366}"/>
                    </a:ext>
                  </a:extLst>
                </p14:cNvPr>
                <p14:cNvContentPartPr/>
                <p14:nvPr/>
              </p14:nvContentPartPr>
              <p14:xfrm>
                <a:off x="2877310" y="5390820"/>
                <a:ext cx="245160" cy="8604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86289E18-55E1-4EA9-AEB1-97139F847366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2868670" y="5382180"/>
                  <a:ext cx="2628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20E4A710-1EA8-4DC9-BD85-30AA27D0A7CB}"/>
                    </a:ext>
                  </a:extLst>
                </p14:cNvPr>
                <p14:cNvContentPartPr/>
                <p14:nvPr/>
              </p14:nvContentPartPr>
              <p14:xfrm>
                <a:off x="3387070" y="5185620"/>
                <a:ext cx="381240" cy="26748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20E4A710-1EA8-4DC9-BD85-30AA27D0A7CB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3378430" y="5176980"/>
                  <a:ext cx="3988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457F1F06-13CF-45C4-977E-98796EE9CD17}"/>
                    </a:ext>
                  </a:extLst>
                </p14:cNvPr>
                <p14:cNvContentPartPr/>
                <p14:nvPr/>
              </p14:nvContentPartPr>
              <p14:xfrm>
                <a:off x="3773350" y="5301900"/>
                <a:ext cx="149760" cy="11664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457F1F06-13CF-45C4-977E-98796EE9CD17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3764350" y="5292900"/>
                  <a:ext cx="1674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AC6879C6-873E-4D4B-94F9-CBB9C1F04BFD}"/>
                    </a:ext>
                  </a:extLst>
                </p14:cNvPr>
                <p14:cNvContentPartPr/>
                <p14:nvPr/>
              </p14:nvContentPartPr>
              <p14:xfrm>
                <a:off x="3789550" y="5116500"/>
                <a:ext cx="289080" cy="51804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AC6879C6-873E-4D4B-94F9-CBB9C1F04BFD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3780910" y="5107500"/>
                  <a:ext cx="30672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2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6931D7B5-D8C2-426A-A170-FF61B1DA6146}"/>
                    </a:ext>
                  </a:extLst>
                </p14:cNvPr>
                <p14:cNvContentPartPr/>
                <p14:nvPr/>
              </p14:nvContentPartPr>
              <p14:xfrm>
                <a:off x="4080070" y="5359860"/>
                <a:ext cx="122400" cy="10908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6931D7B5-D8C2-426A-A170-FF61B1DA6146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4071070" y="5350860"/>
                  <a:ext cx="140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D6623AEF-5323-4B6F-8378-0D444F890177}"/>
                    </a:ext>
                  </a:extLst>
                </p14:cNvPr>
                <p14:cNvContentPartPr/>
                <p14:nvPr/>
              </p14:nvContentPartPr>
              <p14:xfrm>
                <a:off x="4196350" y="5357340"/>
                <a:ext cx="125280" cy="20340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D6623AEF-5323-4B6F-8378-0D444F890177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4187710" y="5348340"/>
                  <a:ext cx="1429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27A84E2E-CD4F-4E88-9EF6-CFCA0133F19E}"/>
                    </a:ext>
                  </a:extLst>
                </p14:cNvPr>
                <p14:cNvContentPartPr/>
                <p14:nvPr/>
              </p14:nvContentPartPr>
              <p14:xfrm>
                <a:off x="4352950" y="5359500"/>
                <a:ext cx="50040" cy="6084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27A84E2E-CD4F-4E88-9EF6-CFCA0133F19E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4344310" y="5350860"/>
                  <a:ext cx="676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D8F07777-02D1-4069-A84C-21C0A74CD4E4}"/>
                    </a:ext>
                  </a:extLst>
                </p14:cNvPr>
                <p14:cNvContentPartPr/>
                <p14:nvPr/>
              </p14:nvContentPartPr>
              <p14:xfrm>
                <a:off x="4479670" y="5366700"/>
                <a:ext cx="65520" cy="4104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D8F07777-02D1-4069-A84C-21C0A74CD4E4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4471030" y="5357700"/>
                  <a:ext cx="831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70765004-1741-4DAB-A7E7-EA4FAF00EDCD}"/>
                    </a:ext>
                  </a:extLst>
                </p14:cNvPr>
                <p14:cNvContentPartPr/>
                <p14:nvPr/>
              </p14:nvContentPartPr>
              <p14:xfrm>
                <a:off x="4547350" y="5225580"/>
                <a:ext cx="132840" cy="19944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70765004-1741-4DAB-A7E7-EA4FAF00EDCD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4538350" y="5216580"/>
                  <a:ext cx="1504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112F366D-26AE-49BE-B952-9EC9C7B29448}"/>
                    </a:ext>
                  </a:extLst>
                </p14:cNvPr>
                <p14:cNvContentPartPr/>
                <p14:nvPr/>
              </p14:nvContentPartPr>
              <p14:xfrm>
                <a:off x="4681990" y="5329260"/>
                <a:ext cx="79920" cy="7272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112F366D-26AE-49BE-B952-9EC9C7B29448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4672990" y="5320260"/>
                  <a:ext cx="975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1D60E6C7-782E-4449-B421-7F4A53C06363}"/>
                    </a:ext>
                  </a:extLst>
                </p14:cNvPr>
                <p14:cNvContentPartPr/>
                <p14:nvPr/>
              </p14:nvContentPartPr>
              <p14:xfrm>
                <a:off x="4788550" y="5333940"/>
                <a:ext cx="137880" cy="6624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1D60E6C7-782E-4449-B421-7F4A53C06363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4779550" y="5325300"/>
                  <a:ext cx="1555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EB048CDB-FC0C-4065-8CD1-9B51B7B6D103}"/>
                    </a:ext>
                  </a:extLst>
                </p14:cNvPr>
                <p14:cNvContentPartPr/>
                <p14:nvPr/>
              </p14:nvContentPartPr>
              <p14:xfrm>
                <a:off x="2178910" y="5689620"/>
                <a:ext cx="20160" cy="2160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EB048CDB-FC0C-4065-8CD1-9B51B7B6D103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2170270" y="5680620"/>
                  <a:ext cx="37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9D04AF68-26CD-48C8-8711-B81FAC69EF3A}"/>
                    </a:ext>
                  </a:extLst>
                </p14:cNvPr>
                <p14:cNvContentPartPr/>
                <p14:nvPr/>
              </p14:nvContentPartPr>
              <p14:xfrm>
                <a:off x="2331910" y="5583420"/>
                <a:ext cx="35280" cy="22752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9D04AF68-26CD-48C8-8711-B81FAC69EF3A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2322910" y="5574420"/>
                  <a:ext cx="529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0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AEA75B96-5F9C-4691-BBF9-893565F0A023}"/>
                    </a:ext>
                  </a:extLst>
                </p14:cNvPr>
                <p14:cNvContentPartPr/>
                <p14:nvPr/>
              </p14:nvContentPartPr>
              <p14:xfrm>
                <a:off x="2294830" y="5600340"/>
                <a:ext cx="191160" cy="28368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AEA75B96-5F9C-4691-BBF9-893565F0A023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2285830" y="5591700"/>
                  <a:ext cx="2088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75BFFDCF-2B01-40AC-800A-88D15A8486DE}"/>
                    </a:ext>
                  </a:extLst>
                </p14:cNvPr>
                <p14:cNvContentPartPr/>
                <p14:nvPr/>
              </p14:nvContentPartPr>
              <p14:xfrm>
                <a:off x="2566270" y="5714460"/>
                <a:ext cx="24480" cy="13176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75BFFDCF-2B01-40AC-800A-88D15A8486DE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2557270" y="5705820"/>
                  <a:ext cx="42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4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28712BE1-5512-485C-BA88-90BE3B02227B}"/>
                    </a:ext>
                  </a:extLst>
                </p14:cNvPr>
                <p14:cNvContentPartPr/>
                <p14:nvPr/>
              </p14:nvContentPartPr>
              <p14:xfrm>
                <a:off x="2573110" y="5710860"/>
                <a:ext cx="122400" cy="16236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28712BE1-5512-485C-BA88-90BE3B02227B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2564110" y="5701860"/>
                  <a:ext cx="1400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6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46A8B067-0F7E-4869-A9C0-CF2563F73497}"/>
                    </a:ext>
                  </a:extLst>
                </p14:cNvPr>
                <p14:cNvContentPartPr/>
                <p14:nvPr/>
              </p14:nvContentPartPr>
              <p14:xfrm>
                <a:off x="2740510" y="5771700"/>
                <a:ext cx="96840" cy="6300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46A8B067-0F7E-4869-A9C0-CF2563F73497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2731870" y="5762700"/>
                  <a:ext cx="1144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8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7D5B8200-B1E9-45EC-9F90-A8C6F3FAD7D0}"/>
                    </a:ext>
                  </a:extLst>
                </p14:cNvPr>
                <p14:cNvContentPartPr/>
                <p14:nvPr/>
              </p14:nvContentPartPr>
              <p14:xfrm>
                <a:off x="2926630" y="5765580"/>
                <a:ext cx="167760" cy="6876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7D5B8200-B1E9-45EC-9F90-A8C6F3FAD7D0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2917630" y="5756580"/>
                  <a:ext cx="1854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0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735F7D82-FDB6-4929-A669-D49C389B5BD1}"/>
                    </a:ext>
                  </a:extLst>
                </p14:cNvPr>
                <p14:cNvContentPartPr/>
                <p14:nvPr/>
              </p14:nvContentPartPr>
              <p14:xfrm>
                <a:off x="3146950" y="5713740"/>
                <a:ext cx="171720" cy="13500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735F7D82-FDB6-4929-A669-D49C389B5BD1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3137950" y="5704740"/>
                  <a:ext cx="1893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2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3ED3F491-4560-470A-878E-5CC71BA9B342}"/>
                    </a:ext>
                  </a:extLst>
                </p14:cNvPr>
                <p14:cNvContentPartPr/>
                <p14:nvPr/>
              </p14:nvContentPartPr>
              <p14:xfrm>
                <a:off x="3602710" y="5714820"/>
                <a:ext cx="146160" cy="19584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3ED3F491-4560-470A-878E-5CC71BA9B342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3593710" y="5706180"/>
                  <a:ext cx="1638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4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FDBC47B3-67D6-406D-BDD8-073C00476D31}"/>
                    </a:ext>
                  </a:extLst>
                </p14:cNvPr>
                <p14:cNvContentPartPr/>
                <p14:nvPr/>
              </p14:nvContentPartPr>
              <p14:xfrm>
                <a:off x="3749230" y="5640300"/>
                <a:ext cx="501480" cy="17424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FDBC47B3-67D6-406D-BDD8-073C00476D31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3740230" y="5631660"/>
                  <a:ext cx="5191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6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991E4CF3-38EF-4157-9DFB-24A068D273F7}"/>
                    </a:ext>
                  </a:extLst>
                </p14:cNvPr>
                <p14:cNvContentPartPr/>
                <p14:nvPr/>
              </p14:nvContentPartPr>
              <p14:xfrm>
                <a:off x="4266190" y="5711580"/>
                <a:ext cx="169200" cy="7812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991E4CF3-38EF-4157-9DFB-24A068D273F7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4257190" y="5702940"/>
                  <a:ext cx="1868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8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C7AB0A38-0E95-4DCF-A89F-FF6FF6187BB3}"/>
                    </a:ext>
                  </a:extLst>
                </p14:cNvPr>
                <p14:cNvContentPartPr/>
                <p14:nvPr/>
              </p14:nvContentPartPr>
              <p14:xfrm>
                <a:off x="4558510" y="5756220"/>
                <a:ext cx="360" cy="216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C7AB0A38-0E95-4DCF-A89F-FF6FF6187BB3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4549510" y="5747220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A0BE286B-95C0-4E13-94C2-DEFAE7A5491B}"/>
              </a:ext>
            </a:extLst>
          </p:cNvPr>
          <p:cNvGrpSpPr/>
          <p:nvPr/>
        </p:nvGrpSpPr>
        <p:grpSpPr>
          <a:xfrm>
            <a:off x="1139230" y="6262880"/>
            <a:ext cx="1254600" cy="322200"/>
            <a:chOff x="1139230" y="6262880"/>
            <a:chExt cx="1254600" cy="32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0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90E44FFB-9BB5-4FBF-8305-35C3671B9A48}"/>
                    </a:ext>
                  </a:extLst>
                </p14:cNvPr>
                <p14:cNvContentPartPr/>
                <p14:nvPr/>
              </p14:nvContentPartPr>
              <p14:xfrm>
                <a:off x="1139230" y="6437120"/>
                <a:ext cx="421200" cy="1944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90E44FFB-9BB5-4FBF-8305-35C3671B9A48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1130230" y="6428120"/>
                  <a:ext cx="4388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2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84310448-18DE-44EE-B86D-9F4000E76920}"/>
                    </a:ext>
                  </a:extLst>
                </p14:cNvPr>
                <p14:cNvContentPartPr/>
                <p14:nvPr/>
              </p14:nvContentPartPr>
              <p14:xfrm>
                <a:off x="1513270" y="6375560"/>
                <a:ext cx="127080" cy="17460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84310448-18DE-44EE-B86D-9F4000E76920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1504630" y="6366920"/>
                  <a:ext cx="1447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4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C962CDC0-D8E9-426A-90DD-2D4297125E7E}"/>
                    </a:ext>
                  </a:extLst>
                </p14:cNvPr>
                <p14:cNvContentPartPr/>
                <p14:nvPr/>
              </p14:nvContentPartPr>
              <p14:xfrm>
                <a:off x="1804150" y="6322280"/>
                <a:ext cx="174600" cy="26280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C962CDC0-D8E9-426A-90DD-2D4297125E7E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1795510" y="6313280"/>
                  <a:ext cx="1922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6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637B4975-243B-4835-931A-1D1C4B849A1C}"/>
                    </a:ext>
                  </a:extLst>
                </p14:cNvPr>
                <p14:cNvContentPartPr/>
                <p14:nvPr/>
              </p14:nvContentPartPr>
              <p14:xfrm>
                <a:off x="1997830" y="6262880"/>
                <a:ext cx="179640" cy="31752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637B4975-243B-4835-931A-1D1C4B849A1C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1989190" y="6253880"/>
                  <a:ext cx="1972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8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B8433996-2A86-432A-8345-216024AE7234}"/>
                    </a:ext>
                  </a:extLst>
                </p14:cNvPr>
                <p14:cNvContentPartPr/>
                <p14:nvPr/>
              </p14:nvContentPartPr>
              <p14:xfrm>
                <a:off x="2188990" y="6423440"/>
                <a:ext cx="61560" cy="10620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B8433996-2A86-432A-8345-216024AE7234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2179990" y="6414440"/>
                  <a:ext cx="79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0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8CBF1734-A7F7-4757-B1DF-75D24848C6A4}"/>
                    </a:ext>
                  </a:extLst>
                </p14:cNvPr>
                <p14:cNvContentPartPr/>
                <p14:nvPr/>
              </p14:nvContentPartPr>
              <p14:xfrm>
                <a:off x="2247670" y="6400760"/>
                <a:ext cx="146160" cy="14220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8CBF1734-A7F7-4757-B1DF-75D24848C6A4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2239030" y="6392120"/>
                  <a:ext cx="163800" cy="15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12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EC025CDD-23D2-4311-BBB9-D94963C01A54}"/>
                  </a:ext>
                </a:extLst>
              </p14:cNvPr>
              <p14:cNvContentPartPr/>
              <p14:nvPr/>
            </p14:nvContentPartPr>
            <p14:xfrm>
              <a:off x="2750230" y="6437120"/>
              <a:ext cx="111960" cy="109800"/>
            </p14:xfrm>
          </p:contentPart>
        </mc:Choice>
        <mc:Fallback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EC025CDD-23D2-4311-BBB9-D94963C01A54}"/>
                  </a:ext>
                </a:extLst>
              </p:cNvPr>
              <p:cNvPicPr/>
              <p:nvPr/>
            </p:nvPicPr>
            <p:blipFill>
              <a:blip r:embed="rId713"/>
              <a:stretch>
                <a:fillRect/>
              </a:stretch>
            </p:blipFill>
            <p:spPr>
              <a:xfrm>
                <a:off x="2741590" y="6428480"/>
                <a:ext cx="12960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7" name="Group 526">
            <a:extLst>
              <a:ext uri="{FF2B5EF4-FFF2-40B4-BE49-F238E27FC236}">
                <a16:creationId xmlns:a16="http://schemas.microsoft.com/office/drawing/2014/main" id="{0F7431AC-6AC3-49B2-88C8-0E35AE18D70B}"/>
              </a:ext>
            </a:extLst>
          </p:cNvPr>
          <p:cNvGrpSpPr/>
          <p:nvPr/>
        </p:nvGrpSpPr>
        <p:grpSpPr>
          <a:xfrm>
            <a:off x="3077470" y="6231200"/>
            <a:ext cx="747720" cy="357120"/>
            <a:chOff x="3077470" y="6231200"/>
            <a:chExt cx="74772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4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DCB4F7F5-A8CA-41ED-AD20-4A15EB935C52}"/>
                    </a:ext>
                  </a:extLst>
                </p14:cNvPr>
                <p14:cNvContentPartPr/>
                <p14:nvPr/>
              </p14:nvContentPartPr>
              <p14:xfrm>
                <a:off x="3126790" y="6231200"/>
                <a:ext cx="89640" cy="35712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DCB4F7F5-A8CA-41ED-AD20-4A15EB935C52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3117790" y="6222560"/>
                  <a:ext cx="1072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6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23DCF621-8C57-42EE-AE23-1FFE1005209A}"/>
                    </a:ext>
                  </a:extLst>
                </p14:cNvPr>
                <p14:cNvContentPartPr/>
                <p14:nvPr/>
              </p14:nvContentPartPr>
              <p14:xfrm>
                <a:off x="3077470" y="6463400"/>
                <a:ext cx="327960" cy="10692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23DCF621-8C57-42EE-AE23-1FFE1005209A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3068830" y="6454760"/>
                  <a:ext cx="3456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8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ED04A283-C720-4D93-AA61-560D4FD1D63B}"/>
                    </a:ext>
                  </a:extLst>
                </p14:cNvPr>
                <p14:cNvContentPartPr/>
                <p14:nvPr/>
              </p14:nvContentPartPr>
              <p14:xfrm>
                <a:off x="3424870" y="6265760"/>
                <a:ext cx="109800" cy="28404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ED04A283-C720-4D93-AA61-560D4FD1D63B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3416230" y="6257120"/>
                  <a:ext cx="1274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0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A7502A60-DAE3-4BB3-B331-B06E16E0B9E6}"/>
                    </a:ext>
                  </a:extLst>
                </p14:cNvPr>
                <p14:cNvContentPartPr/>
                <p14:nvPr/>
              </p14:nvContentPartPr>
              <p14:xfrm>
                <a:off x="3464470" y="6451880"/>
                <a:ext cx="56160" cy="972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A7502A60-DAE3-4BB3-B331-B06E16E0B9E6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3455830" y="6442880"/>
                  <a:ext cx="73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2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D4E68366-DDC3-4049-9D18-6902AD2AEE89}"/>
                    </a:ext>
                  </a:extLst>
                </p14:cNvPr>
                <p14:cNvContentPartPr/>
                <p14:nvPr/>
              </p14:nvContentPartPr>
              <p14:xfrm>
                <a:off x="3584350" y="6357560"/>
                <a:ext cx="126000" cy="20304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D4E68366-DDC3-4049-9D18-6902AD2AEE89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3575350" y="6348920"/>
                  <a:ext cx="1436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4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25933DE5-2918-4E34-9206-2104871B79E0}"/>
                    </a:ext>
                  </a:extLst>
                </p14:cNvPr>
                <p14:cNvContentPartPr/>
                <p14:nvPr/>
              </p14:nvContentPartPr>
              <p14:xfrm>
                <a:off x="3711070" y="6462320"/>
                <a:ext cx="114120" cy="7272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25933DE5-2918-4E34-9206-2104871B79E0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3702070" y="6453680"/>
                  <a:ext cx="13176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3B513EDF-1BCC-4EB4-9F51-CAA5A13F77D2}"/>
              </a:ext>
            </a:extLst>
          </p:cNvPr>
          <p:cNvGrpSpPr/>
          <p:nvPr/>
        </p:nvGrpSpPr>
        <p:grpSpPr>
          <a:xfrm>
            <a:off x="4027870" y="6225800"/>
            <a:ext cx="302040" cy="312480"/>
            <a:chOff x="4027870" y="6225800"/>
            <a:chExt cx="302040" cy="31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6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267238BC-EADA-4A75-886F-EAAF83DC85A9}"/>
                    </a:ext>
                  </a:extLst>
                </p14:cNvPr>
                <p14:cNvContentPartPr/>
                <p14:nvPr/>
              </p14:nvContentPartPr>
              <p14:xfrm>
                <a:off x="4027870" y="6443960"/>
                <a:ext cx="80640" cy="8712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267238BC-EADA-4A75-886F-EAAF83DC85A9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4019230" y="6435320"/>
                  <a:ext cx="982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8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7AA11C55-0222-490A-9282-639921584172}"/>
                    </a:ext>
                  </a:extLst>
                </p14:cNvPr>
                <p14:cNvContentPartPr/>
                <p14:nvPr/>
              </p14:nvContentPartPr>
              <p14:xfrm>
                <a:off x="4129750" y="6461240"/>
                <a:ext cx="91080" cy="7704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7AA11C55-0222-490A-9282-639921584172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4121110" y="6452600"/>
                  <a:ext cx="1087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0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32E98F1C-02A4-4B81-B93D-D0A60858FBE8}"/>
                    </a:ext>
                  </a:extLst>
                </p14:cNvPr>
                <p14:cNvContentPartPr/>
                <p14:nvPr/>
              </p14:nvContentPartPr>
              <p14:xfrm>
                <a:off x="4234870" y="6225800"/>
                <a:ext cx="95040" cy="31068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32E98F1C-02A4-4B81-B93D-D0A60858FBE8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4225870" y="6216800"/>
                  <a:ext cx="112680" cy="32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02B89FC2-2215-4B6A-8295-1ED3A2F86AD8}"/>
              </a:ext>
            </a:extLst>
          </p:cNvPr>
          <p:cNvGrpSpPr/>
          <p:nvPr/>
        </p:nvGrpSpPr>
        <p:grpSpPr>
          <a:xfrm>
            <a:off x="4516750" y="6285560"/>
            <a:ext cx="277560" cy="246600"/>
            <a:chOff x="4516750" y="6285560"/>
            <a:chExt cx="277560" cy="24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2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6CDCEE9A-BDBE-484B-ADE2-CC5442A47EDD}"/>
                    </a:ext>
                  </a:extLst>
                </p14:cNvPr>
                <p14:cNvContentPartPr/>
                <p14:nvPr/>
              </p14:nvContentPartPr>
              <p14:xfrm>
                <a:off x="4516750" y="6418040"/>
                <a:ext cx="45360" cy="11124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6CDCEE9A-BDBE-484B-ADE2-CC5442A47EDD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4508110" y="6409400"/>
                  <a:ext cx="63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4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C80AC954-8FA0-47E6-9521-B1B233484638}"/>
                    </a:ext>
                  </a:extLst>
                </p14:cNvPr>
                <p14:cNvContentPartPr/>
                <p14:nvPr/>
              </p14:nvContentPartPr>
              <p14:xfrm>
                <a:off x="4530070" y="6285560"/>
                <a:ext cx="105480" cy="24660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C80AC954-8FA0-47E6-9521-B1B233484638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4521070" y="6276920"/>
                  <a:ext cx="1231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6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26DB2DE6-E638-4DF0-B4FD-7DFE51213939}"/>
                    </a:ext>
                  </a:extLst>
                </p14:cNvPr>
                <p14:cNvContentPartPr/>
                <p14:nvPr/>
              </p14:nvContentPartPr>
              <p14:xfrm>
                <a:off x="4581910" y="6315440"/>
                <a:ext cx="139320" cy="16128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26DB2DE6-E638-4DF0-B4FD-7DFE51213939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4572910" y="6306440"/>
                  <a:ext cx="1569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8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2F259D9E-C7DC-45AE-97B1-49484EE9C226}"/>
                    </a:ext>
                  </a:extLst>
                </p14:cNvPr>
                <p14:cNvContentPartPr/>
                <p14:nvPr/>
              </p14:nvContentPartPr>
              <p14:xfrm>
                <a:off x="4724470" y="6343880"/>
                <a:ext cx="69840" cy="18540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2F259D9E-C7DC-45AE-97B1-49484EE9C226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4715470" y="6334880"/>
                  <a:ext cx="8748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046F9D15-D334-4935-9C3D-F3423E05E3C4}"/>
              </a:ext>
            </a:extLst>
          </p:cNvPr>
          <p:cNvGrpSpPr/>
          <p:nvPr/>
        </p:nvGrpSpPr>
        <p:grpSpPr>
          <a:xfrm>
            <a:off x="5012830" y="5984960"/>
            <a:ext cx="2634480" cy="714960"/>
            <a:chOff x="5012830" y="5984960"/>
            <a:chExt cx="2634480" cy="71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0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27B4C38D-CA8B-4743-A711-C0ED77D7B91B}"/>
                    </a:ext>
                  </a:extLst>
                </p14:cNvPr>
                <p14:cNvContentPartPr/>
                <p14:nvPr/>
              </p14:nvContentPartPr>
              <p14:xfrm>
                <a:off x="5088070" y="6295280"/>
                <a:ext cx="13680" cy="19872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27B4C38D-CA8B-4743-A711-C0ED77D7B91B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5079430" y="6286640"/>
                  <a:ext cx="313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2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F1F6BE72-0574-4A0A-ADB3-3F0191F7A41F}"/>
                    </a:ext>
                  </a:extLst>
                </p14:cNvPr>
                <p14:cNvContentPartPr/>
                <p14:nvPr/>
              </p14:nvContentPartPr>
              <p14:xfrm>
                <a:off x="5012830" y="6428480"/>
                <a:ext cx="89280" cy="2772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F1F6BE72-0574-4A0A-ADB3-3F0191F7A41F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5003830" y="6419840"/>
                  <a:ext cx="1069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4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E17682AB-C6F6-426F-B92E-E825D71F420C}"/>
                    </a:ext>
                  </a:extLst>
                </p14:cNvPr>
                <p14:cNvContentPartPr/>
                <p14:nvPr/>
              </p14:nvContentPartPr>
              <p14:xfrm>
                <a:off x="5160430" y="6417680"/>
                <a:ext cx="124560" cy="8388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E17682AB-C6F6-426F-B92E-E825D71F420C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5151790" y="6409040"/>
                  <a:ext cx="1422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6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843A2EDA-5173-4D2E-B7CF-C7B7FCE60025}"/>
                    </a:ext>
                  </a:extLst>
                </p14:cNvPr>
                <p14:cNvContentPartPr/>
                <p14:nvPr/>
              </p14:nvContentPartPr>
              <p14:xfrm>
                <a:off x="5313790" y="6444320"/>
                <a:ext cx="78480" cy="4716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843A2EDA-5173-4D2E-B7CF-C7B7FCE60025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5304790" y="6435320"/>
                  <a:ext cx="96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8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28065461-2530-4753-93FE-E8F7FB0AB0A2}"/>
                    </a:ext>
                  </a:extLst>
                </p14:cNvPr>
                <p14:cNvContentPartPr/>
                <p14:nvPr/>
              </p14:nvContentPartPr>
              <p14:xfrm>
                <a:off x="5427190" y="6427760"/>
                <a:ext cx="43920" cy="7452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28065461-2530-4753-93FE-E8F7FB0AB0A2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5418190" y="6418760"/>
                  <a:ext cx="615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0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8322B5E6-E8E7-460D-A57E-D3B6BEC002F7}"/>
                    </a:ext>
                  </a:extLst>
                </p14:cNvPr>
                <p14:cNvContentPartPr/>
                <p14:nvPr/>
              </p14:nvContentPartPr>
              <p14:xfrm>
                <a:off x="5568310" y="6239120"/>
                <a:ext cx="84600" cy="285840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8322B5E6-E8E7-460D-A57E-D3B6BEC002F7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5559670" y="6230120"/>
                  <a:ext cx="1022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2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834AED3F-7314-485A-9CA6-298414AD9CEB}"/>
                    </a:ext>
                  </a:extLst>
                </p14:cNvPr>
                <p14:cNvContentPartPr/>
                <p14:nvPr/>
              </p14:nvContentPartPr>
              <p14:xfrm>
                <a:off x="5501710" y="6434240"/>
                <a:ext cx="146520" cy="6408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834AED3F-7314-485A-9CA6-298414AD9CEB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5492710" y="6425240"/>
                  <a:ext cx="1641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4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41813693-5106-42A4-908C-8BEE6CEC1321}"/>
                    </a:ext>
                  </a:extLst>
                </p14:cNvPr>
                <p14:cNvContentPartPr/>
                <p14:nvPr/>
              </p14:nvContentPartPr>
              <p14:xfrm>
                <a:off x="5683510" y="6404720"/>
                <a:ext cx="302040" cy="8136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41813693-5106-42A4-908C-8BEE6CEC1321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5674510" y="6395720"/>
                  <a:ext cx="3196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6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FF58375B-4FA6-4C9F-B596-62228D4E0A03}"/>
                    </a:ext>
                  </a:extLst>
                </p14:cNvPr>
                <p14:cNvContentPartPr/>
                <p14:nvPr/>
              </p14:nvContentPartPr>
              <p14:xfrm>
                <a:off x="5918590" y="6215000"/>
                <a:ext cx="133560" cy="39276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FF58375B-4FA6-4C9F-B596-62228D4E0A03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5909950" y="6206000"/>
                  <a:ext cx="1512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8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113FA3DF-C297-4C42-B14F-A379E16EF3A5}"/>
                    </a:ext>
                  </a:extLst>
                </p14:cNvPr>
                <p14:cNvContentPartPr/>
                <p14:nvPr/>
              </p14:nvContentPartPr>
              <p14:xfrm>
                <a:off x="6141070" y="6106280"/>
                <a:ext cx="648720" cy="59364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113FA3DF-C297-4C42-B14F-A379E16EF3A5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6132070" y="6097280"/>
                  <a:ext cx="6663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0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7C48CD26-E335-4332-B84D-605CE1695C3D}"/>
                    </a:ext>
                  </a:extLst>
                </p14:cNvPr>
                <p14:cNvContentPartPr/>
                <p14:nvPr/>
              </p14:nvContentPartPr>
              <p14:xfrm>
                <a:off x="7165990" y="6184400"/>
                <a:ext cx="481320" cy="27720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7C48CD26-E335-4332-B84D-605CE1695C3D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7156990" y="6175760"/>
                  <a:ext cx="4989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2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F15023B8-B1CE-4DA3-8E7D-E500DE604F52}"/>
                    </a:ext>
                  </a:extLst>
                </p14:cNvPr>
                <p14:cNvContentPartPr/>
                <p14:nvPr/>
              </p14:nvContentPartPr>
              <p14:xfrm>
                <a:off x="7447870" y="5984960"/>
                <a:ext cx="135720" cy="642240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F15023B8-B1CE-4DA3-8E7D-E500DE604F52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7438870" y="5976320"/>
                  <a:ext cx="15336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4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8D91F680-F389-4887-9F94-88729E7FF2C6}"/>
                    </a:ext>
                  </a:extLst>
                </p14:cNvPr>
                <p14:cNvContentPartPr/>
                <p14:nvPr/>
              </p14:nvContentPartPr>
              <p14:xfrm>
                <a:off x="6863950" y="6353240"/>
                <a:ext cx="149040" cy="1656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8D91F680-F389-4887-9F94-88729E7FF2C6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6854950" y="6344240"/>
                  <a:ext cx="1666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6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8047DD84-BE78-43BF-B31C-E48CB0E39653}"/>
                    </a:ext>
                  </a:extLst>
                </p14:cNvPr>
                <p14:cNvContentPartPr/>
                <p14:nvPr/>
              </p14:nvContentPartPr>
              <p14:xfrm>
                <a:off x="6985630" y="6332000"/>
                <a:ext cx="66240" cy="6552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8047DD84-BE78-43BF-B31C-E48CB0E39653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6976630" y="6323000"/>
                  <a:ext cx="838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8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C76A56A7-5968-42BD-B722-9CD2BA92D3FB}"/>
                    </a:ext>
                  </a:extLst>
                </p14:cNvPr>
                <p14:cNvContentPartPr/>
                <p14:nvPr/>
              </p14:nvContentPartPr>
              <p14:xfrm>
                <a:off x="6823990" y="6345680"/>
                <a:ext cx="44640" cy="11124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C76A56A7-5968-42BD-B722-9CD2BA92D3FB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6815350" y="6337040"/>
                  <a:ext cx="6228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92761B5C-94AA-4837-BCC3-2FC1A153EEF4}"/>
              </a:ext>
            </a:extLst>
          </p:cNvPr>
          <p:cNvGrpSpPr/>
          <p:nvPr/>
        </p:nvGrpSpPr>
        <p:grpSpPr>
          <a:xfrm>
            <a:off x="1614790" y="6786680"/>
            <a:ext cx="627480" cy="382680"/>
            <a:chOff x="1614790" y="6786680"/>
            <a:chExt cx="627480" cy="38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0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27021248-BF42-484E-BF72-911FFCA24197}"/>
                    </a:ext>
                  </a:extLst>
                </p14:cNvPr>
                <p14:cNvContentPartPr/>
                <p14:nvPr/>
              </p14:nvContentPartPr>
              <p14:xfrm>
                <a:off x="1668790" y="6825200"/>
                <a:ext cx="15480" cy="204480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27021248-BF42-484E-BF72-911FFCA24197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1660150" y="6816200"/>
                  <a:ext cx="33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2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DA0691C7-66BA-4197-8354-8645F7D7A155}"/>
                    </a:ext>
                  </a:extLst>
                </p14:cNvPr>
                <p14:cNvContentPartPr/>
                <p14:nvPr/>
              </p14:nvContentPartPr>
              <p14:xfrm>
                <a:off x="1614790" y="6786680"/>
                <a:ext cx="364680" cy="250560"/>
              </p14:xfrm>
            </p:contentPart>
          </mc:Choice>
          <mc:Fallback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DA0691C7-66BA-4197-8354-8645F7D7A155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1606150" y="6777680"/>
                  <a:ext cx="3823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4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F4869E12-FE70-40F0-BAFD-EE8F4D9F395F}"/>
                    </a:ext>
                  </a:extLst>
                </p14:cNvPr>
                <p14:cNvContentPartPr/>
                <p14:nvPr/>
              </p14:nvContentPartPr>
              <p14:xfrm>
                <a:off x="2007910" y="6932120"/>
                <a:ext cx="96480" cy="5868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F4869E12-FE70-40F0-BAFD-EE8F4D9F395F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1999270" y="6923120"/>
                  <a:ext cx="1141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6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902F18D7-AC4C-41C1-9607-9C08684DC4BD}"/>
                    </a:ext>
                  </a:extLst>
                </p14:cNvPr>
                <p14:cNvContentPartPr/>
                <p14:nvPr/>
              </p14:nvContentPartPr>
              <p14:xfrm>
                <a:off x="2200150" y="6989360"/>
                <a:ext cx="42120" cy="18000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902F18D7-AC4C-41C1-9607-9C08684DC4BD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2191510" y="6980360"/>
                  <a:ext cx="5976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BE2D76FA-841E-487F-90F4-AF4C8EC3737B}"/>
              </a:ext>
            </a:extLst>
          </p:cNvPr>
          <p:cNvGrpSpPr/>
          <p:nvPr/>
        </p:nvGrpSpPr>
        <p:grpSpPr>
          <a:xfrm>
            <a:off x="2434510" y="6738080"/>
            <a:ext cx="592920" cy="367920"/>
            <a:chOff x="2434510" y="6738080"/>
            <a:chExt cx="592920" cy="36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8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CD292B1D-D571-4287-BC50-20CFAC7E7ACB}"/>
                    </a:ext>
                  </a:extLst>
                </p14:cNvPr>
                <p14:cNvContentPartPr/>
                <p14:nvPr/>
              </p14:nvContentPartPr>
              <p14:xfrm>
                <a:off x="2434510" y="6891440"/>
                <a:ext cx="79560" cy="12528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CD292B1D-D571-4287-BC50-20CFAC7E7ACB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2425510" y="6882440"/>
                  <a:ext cx="97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0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F98DF080-6547-4F0E-9ED7-EACC98BF5EF9}"/>
                    </a:ext>
                  </a:extLst>
                </p14:cNvPr>
                <p14:cNvContentPartPr/>
                <p14:nvPr/>
              </p14:nvContentPartPr>
              <p14:xfrm>
                <a:off x="2532790" y="6909440"/>
                <a:ext cx="336600" cy="19656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F98DF080-6547-4F0E-9ED7-EACC98BF5EF9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2524150" y="6900440"/>
                  <a:ext cx="3542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2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5B4211C3-EE2D-49B9-98CF-1F63F8DF3C92}"/>
                    </a:ext>
                  </a:extLst>
                </p14:cNvPr>
                <p14:cNvContentPartPr/>
                <p14:nvPr/>
              </p14:nvContentPartPr>
              <p14:xfrm>
                <a:off x="2910790" y="6738080"/>
                <a:ext cx="53280" cy="23508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5B4211C3-EE2D-49B9-98CF-1F63F8DF3C92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2901790" y="6729080"/>
                  <a:ext cx="70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4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DA3F6CB7-64E2-424A-A65F-609B4F96899C}"/>
                    </a:ext>
                  </a:extLst>
                </p14:cNvPr>
                <p14:cNvContentPartPr/>
                <p14:nvPr/>
              </p14:nvContentPartPr>
              <p14:xfrm>
                <a:off x="2947870" y="6904040"/>
                <a:ext cx="79560" cy="7056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DA3F6CB7-64E2-424A-A65F-609B4F96899C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2939230" y="6895040"/>
                  <a:ext cx="9720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9FAB6ADA-DF4B-4BC5-9073-5C10FA72EC37}"/>
              </a:ext>
            </a:extLst>
          </p:cNvPr>
          <p:cNvGrpSpPr/>
          <p:nvPr/>
        </p:nvGrpSpPr>
        <p:grpSpPr>
          <a:xfrm>
            <a:off x="3253150" y="6773720"/>
            <a:ext cx="178200" cy="201960"/>
            <a:chOff x="3253150" y="6773720"/>
            <a:chExt cx="178200" cy="20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6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F53AF6BD-59AB-481B-9E6F-F8AD861CF57F}"/>
                    </a:ext>
                  </a:extLst>
                </p14:cNvPr>
                <p14:cNvContentPartPr/>
                <p14:nvPr/>
              </p14:nvContentPartPr>
              <p14:xfrm>
                <a:off x="3253150" y="6888560"/>
                <a:ext cx="21240" cy="8712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F53AF6BD-59AB-481B-9E6F-F8AD861CF57F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3244510" y="6879920"/>
                  <a:ext cx="388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8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C38127C0-0D4F-459B-B2A6-E4A98A38A7C3}"/>
                    </a:ext>
                  </a:extLst>
                </p14:cNvPr>
                <p14:cNvContentPartPr/>
                <p14:nvPr/>
              </p14:nvContentPartPr>
              <p14:xfrm>
                <a:off x="3282310" y="6773720"/>
                <a:ext cx="67680" cy="19764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C38127C0-0D4F-459B-B2A6-E4A98A38A7C3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3273310" y="6765080"/>
                  <a:ext cx="853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0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F8075F8B-7C99-4CF2-944C-D0246DA73AC1}"/>
                    </a:ext>
                  </a:extLst>
                </p14:cNvPr>
                <p14:cNvContentPartPr/>
                <p14:nvPr/>
              </p14:nvContentPartPr>
              <p14:xfrm>
                <a:off x="3302110" y="6915200"/>
                <a:ext cx="129240" cy="25920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F8075F8B-7C99-4CF2-944C-D0246DA73AC1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3293470" y="6906200"/>
                  <a:ext cx="14688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1DA720D1-83DB-4634-B54C-89FC013E5A15}"/>
              </a:ext>
            </a:extLst>
          </p:cNvPr>
          <p:cNvGrpSpPr/>
          <p:nvPr/>
        </p:nvGrpSpPr>
        <p:grpSpPr>
          <a:xfrm>
            <a:off x="3661030" y="6735560"/>
            <a:ext cx="1508040" cy="313560"/>
            <a:chOff x="3661030" y="6735560"/>
            <a:chExt cx="1508040" cy="31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2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201D474F-30F4-4992-92E8-2A95270A9D11}"/>
                    </a:ext>
                  </a:extLst>
                </p14:cNvPr>
                <p14:cNvContentPartPr/>
                <p14:nvPr/>
              </p14:nvContentPartPr>
              <p14:xfrm>
                <a:off x="3661030" y="6755720"/>
                <a:ext cx="138960" cy="20304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201D474F-30F4-4992-92E8-2A95270A9D11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3652030" y="6746720"/>
                  <a:ext cx="1566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4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B1F3A573-E463-4BAC-B0C9-1760AB57C105}"/>
                    </a:ext>
                  </a:extLst>
                </p14:cNvPr>
                <p14:cNvContentPartPr/>
                <p14:nvPr/>
              </p14:nvContentPartPr>
              <p14:xfrm>
                <a:off x="3783790" y="6893960"/>
                <a:ext cx="57240" cy="6768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B1F3A573-E463-4BAC-B0C9-1760AB57C105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3774790" y="6884960"/>
                  <a:ext cx="748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6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B047FED0-88F6-49D1-B5A0-7F3F0478A3BC}"/>
                    </a:ext>
                  </a:extLst>
                </p14:cNvPr>
                <p14:cNvContentPartPr/>
                <p14:nvPr/>
              </p14:nvContentPartPr>
              <p14:xfrm>
                <a:off x="3829150" y="6902960"/>
                <a:ext cx="157320" cy="5076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B047FED0-88F6-49D1-B5A0-7F3F0478A3BC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3820510" y="6893960"/>
                  <a:ext cx="174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8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204208BF-D187-4996-961C-9A265F3EDB2D}"/>
                    </a:ext>
                  </a:extLst>
                </p14:cNvPr>
                <p14:cNvContentPartPr/>
                <p14:nvPr/>
              </p14:nvContentPartPr>
              <p14:xfrm>
                <a:off x="4006990" y="6878120"/>
                <a:ext cx="79560" cy="17100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204208BF-D187-4996-961C-9A265F3EDB2D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3998350" y="6869120"/>
                  <a:ext cx="97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0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DA89B80E-F63A-4A5B-8CED-2D877ED9BC26}"/>
                    </a:ext>
                  </a:extLst>
                </p14:cNvPr>
                <p14:cNvContentPartPr/>
                <p14:nvPr/>
              </p14:nvContentPartPr>
              <p14:xfrm>
                <a:off x="4105990" y="6760040"/>
                <a:ext cx="416880" cy="16740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DA89B80E-F63A-4A5B-8CED-2D877ED9BC26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4097350" y="6751040"/>
                  <a:ext cx="4345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2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8DA8C99E-6BB0-4FCA-A4BA-1E63A77D707F}"/>
                    </a:ext>
                  </a:extLst>
                </p14:cNvPr>
                <p14:cNvContentPartPr/>
                <p14:nvPr/>
              </p14:nvContentPartPr>
              <p14:xfrm>
                <a:off x="4288150" y="6819080"/>
                <a:ext cx="118800" cy="2088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8DA8C99E-6BB0-4FCA-A4BA-1E63A77D707F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4279150" y="6810440"/>
                  <a:ext cx="136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4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2FB06481-D23A-48BA-B0CE-B51767E4C882}"/>
                    </a:ext>
                  </a:extLst>
                </p14:cNvPr>
                <p14:cNvContentPartPr/>
                <p14:nvPr/>
              </p14:nvContentPartPr>
              <p14:xfrm>
                <a:off x="4725190" y="6776600"/>
                <a:ext cx="9000" cy="128520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2FB06481-D23A-48BA-B0CE-B51767E4C882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4716190" y="6767600"/>
                  <a:ext cx="26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6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63D3C2D4-A22E-4239-AF09-35EA58A6D9E8}"/>
                    </a:ext>
                  </a:extLst>
                </p14:cNvPr>
                <p14:cNvContentPartPr/>
                <p14:nvPr/>
              </p14:nvContentPartPr>
              <p14:xfrm>
                <a:off x="4664710" y="6759320"/>
                <a:ext cx="113040" cy="169560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63D3C2D4-A22E-4239-AF09-35EA58A6D9E8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4656070" y="6750680"/>
                  <a:ext cx="1306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8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B87B2477-7EFD-45BC-95D2-EA30C69C9539}"/>
                    </a:ext>
                  </a:extLst>
                </p14:cNvPr>
                <p14:cNvContentPartPr/>
                <p14:nvPr/>
              </p14:nvContentPartPr>
              <p14:xfrm>
                <a:off x="4784590" y="6763640"/>
                <a:ext cx="116280" cy="16992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B87B2477-7EFD-45BC-95D2-EA30C69C9539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4775950" y="6755000"/>
                  <a:ext cx="1339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0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F142A5D9-EC5B-4257-A101-B5EC2C225865}"/>
                    </a:ext>
                  </a:extLst>
                </p14:cNvPr>
                <p14:cNvContentPartPr/>
                <p14:nvPr/>
              </p14:nvContentPartPr>
              <p14:xfrm>
                <a:off x="4982590" y="6780920"/>
                <a:ext cx="10440" cy="123840"/>
              </p14:xfrm>
            </p:contentPart>
          </mc:Choice>
          <mc:Fallback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F142A5D9-EC5B-4257-A101-B5EC2C225865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4973950" y="6771920"/>
                  <a:ext cx="280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2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E1E0ED4B-1C79-4F58-A5F0-1068AC96671D}"/>
                    </a:ext>
                  </a:extLst>
                </p14:cNvPr>
                <p14:cNvContentPartPr/>
                <p14:nvPr/>
              </p14:nvContentPartPr>
              <p14:xfrm>
                <a:off x="4910950" y="6735560"/>
                <a:ext cx="258120" cy="164880"/>
              </p14:xfrm>
            </p:contentPart>
          </mc:Choice>
          <mc:Fallback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E1E0ED4B-1C79-4F58-A5F0-1068AC96671D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4901950" y="6726920"/>
                  <a:ext cx="27576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91BD906C-BDD8-4D14-91E5-5FD7423367B7}"/>
              </a:ext>
            </a:extLst>
          </p:cNvPr>
          <p:cNvGrpSpPr/>
          <p:nvPr/>
        </p:nvGrpSpPr>
        <p:grpSpPr>
          <a:xfrm>
            <a:off x="2167390" y="7264400"/>
            <a:ext cx="825840" cy="222120"/>
            <a:chOff x="2167390" y="7264400"/>
            <a:chExt cx="82584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4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6CDA7F70-6054-43E5-B571-2824B344B1D9}"/>
                    </a:ext>
                  </a:extLst>
                </p14:cNvPr>
                <p14:cNvContentPartPr/>
                <p14:nvPr/>
              </p14:nvContentPartPr>
              <p14:xfrm>
                <a:off x="2167390" y="7402280"/>
                <a:ext cx="277560" cy="19080"/>
              </p14:xfrm>
            </p:contentPart>
          </mc:Choice>
          <mc:Fallback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6CDA7F70-6054-43E5-B571-2824B344B1D9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2158750" y="7393280"/>
                  <a:ext cx="2952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6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F9896175-258E-4A32-9E1D-3657731E0D63}"/>
                    </a:ext>
                  </a:extLst>
                </p14:cNvPr>
                <p14:cNvContentPartPr/>
                <p14:nvPr/>
              </p14:nvContentPartPr>
              <p14:xfrm>
                <a:off x="2392390" y="7370240"/>
                <a:ext cx="102600" cy="106920"/>
              </p14:xfrm>
            </p:contentPart>
          </mc:Choice>
          <mc:Fallback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F9896175-258E-4A32-9E1D-3657731E0D63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2383750" y="7361240"/>
                  <a:ext cx="120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8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7802310A-3017-48AB-9A9F-F14501961B49}"/>
                    </a:ext>
                  </a:extLst>
                </p14:cNvPr>
                <p14:cNvContentPartPr/>
                <p14:nvPr/>
              </p14:nvContentPartPr>
              <p14:xfrm>
                <a:off x="2586790" y="7264400"/>
                <a:ext cx="118800" cy="222120"/>
              </p14:xfrm>
            </p:contentPart>
          </mc:Choice>
          <mc:Fallback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7802310A-3017-48AB-9A9F-F14501961B49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2578150" y="7255400"/>
                  <a:ext cx="1364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0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7C52CBEE-D4B8-4DD2-8717-C3D3A104803D}"/>
                    </a:ext>
                  </a:extLst>
                </p14:cNvPr>
                <p14:cNvContentPartPr/>
                <p14:nvPr/>
              </p14:nvContentPartPr>
              <p14:xfrm>
                <a:off x="2753830" y="7395800"/>
                <a:ext cx="239400" cy="70200"/>
              </p14:xfrm>
            </p:contentPart>
          </mc:Choice>
          <mc:Fallback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7C52CBEE-D4B8-4DD2-8717-C3D3A104803D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2744830" y="7386800"/>
                  <a:ext cx="257040" cy="8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FCB1204B-B281-4997-9C2E-73B3E09C7E41}"/>
              </a:ext>
            </a:extLst>
          </p:cNvPr>
          <p:cNvGrpSpPr/>
          <p:nvPr/>
        </p:nvGrpSpPr>
        <p:grpSpPr>
          <a:xfrm>
            <a:off x="3238750" y="7148480"/>
            <a:ext cx="1445400" cy="295920"/>
            <a:chOff x="3238750" y="7148480"/>
            <a:chExt cx="1445400" cy="2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2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FAF72EE4-7635-4FC4-B3DD-C98FFD15B6A4}"/>
                    </a:ext>
                  </a:extLst>
                </p14:cNvPr>
                <p14:cNvContentPartPr/>
                <p14:nvPr/>
              </p14:nvContentPartPr>
              <p14:xfrm>
                <a:off x="3238750" y="7363400"/>
                <a:ext cx="99360" cy="74520"/>
              </p14:xfrm>
            </p:contentPart>
          </mc:Choice>
          <mc:Fallback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FAF72EE4-7635-4FC4-B3DD-C98FFD15B6A4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3230110" y="7354400"/>
                  <a:ext cx="1170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4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D0723910-5F0E-412A-8CDF-A013A93853C5}"/>
                    </a:ext>
                  </a:extLst>
                </p14:cNvPr>
                <p14:cNvContentPartPr/>
                <p14:nvPr/>
              </p14:nvContentPartPr>
              <p14:xfrm>
                <a:off x="3397870" y="7383200"/>
                <a:ext cx="73080" cy="60480"/>
              </p14:xfrm>
            </p:contentPart>
          </mc:Choice>
          <mc:Fallback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D0723910-5F0E-412A-8CDF-A013A93853C5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3388870" y="7374200"/>
                  <a:ext cx="907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6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B6BE2A73-F524-4CEB-80B2-92DB7A7470C4}"/>
                    </a:ext>
                  </a:extLst>
                </p14:cNvPr>
                <p14:cNvContentPartPr/>
                <p14:nvPr/>
              </p14:nvContentPartPr>
              <p14:xfrm>
                <a:off x="3513790" y="7203200"/>
                <a:ext cx="238680" cy="221760"/>
              </p14:xfrm>
            </p:contentPart>
          </mc:Choice>
          <mc:Fallback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B6BE2A73-F524-4CEB-80B2-92DB7A7470C4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3504790" y="7194200"/>
                  <a:ext cx="2563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8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4484B1C6-BBCE-49BF-9542-FA276C69D904}"/>
                    </a:ext>
                  </a:extLst>
                </p14:cNvPr>
                <p14:cNvContentPartPr/>
                <p14:nvPr/>
              </p14:nvContentPartPr>
              <p14:xfrm>
                <a:off x="3825550" y="7319840"/>
                <a:ext cx="100080" cy="96480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4484B1C6-BBCE-49BF-9542-FA276C69D904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3816550" y="7310840"/>
                  <a:ext cx="117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0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BA6E21BE-E32B-478C-A091-3EED7C1760DA}"/>
                    </a:ext>
                  </a:extLst>
                </p14:cNvPr>
                <p14:cNvContentPartPr/>
                <p14:nvPr/>
              </p14:nvContentPartPr>
              <p14:xfrm>
                <a:off x="3941470" y="7332440"/>
                <a:ext cx="268560" cy="77760"/>
              </p14:xfrm>
            </p:contentPart>
          </mc:Choice>
          <mc:Fallback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BA6E21BE-E32B-478C-A091-3EED7C1760DA}"/>
                    </a:ext>
                  </a:extLst>
                </p:cNvPr>
                <p:cNvPicPr/>
                <p:nvPr/>
              </p:nvPicPr>
              <p:blipFill>
                <a:blip r:embed="rId831"/>
                <a:stretch>
                  <a:fillRect/>
                </a:stretch>
              </p:blipFill>
              <p:spPr>
                <a:xfrm>
                  <a:off x="3932470" y="7323440"/>
                  <a:ext cx="2862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2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6BC08A56-FD54-45FE-BA59-6160D1254897}"/>
                    </a:ext>
                  </a:extLst>
                </p14:cNvPr>
                <p14:cNvContentPartPr/>
                <p14:nvPr/>
              </p14:nvContentPartPr>
              <p14:xfrm>
                <a:off x="4238830" y="7262600"/>
                <a:ext cx="113040" cy="181800"/>
              </p14:xfrm>
            </p:contentPart>
          </mc:Choice>
          <mc:Fallback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6BC08A56-FD54-45FE-BA59-6160D1254897}"/>
                    </a:ext>
                  </a:extLst>
                </p:cNvPr>
                <p:cNvPicPr/>
                <p:nvPr/>
              </p:nvPicPr>
              <p:blipFill>
                <a:blip r:embed="rId833"/>
                <a:stretch>
                  <a:fillRect/>
                </a:stretch>
              </p:blipFill>
              <p:spPr>
                <a:xfrm>
                  <a:off x="4230190" y="7253960"/>
                  <a:ext cx="1306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4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BD4E89A1-37D3-4E48-976F-8AA4296F882B}"/>
                    </a:ext>
                  </a:extLst>
                </p14:cNvPr>
                <p14:cNvContentPartPr/>
                <p14:nvPr/>
              </p14:nvContentPartPr>
              <p14:xfrm>
                <a:off x="4393630" y="7148480"/>
                <a:ext cx="290520" cy="221400"/>
              </p14:xfrm>
            </p:contentPart>
          </mc:Choice>
          <mc:Fallback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BD4E89A1-37D3-4E48-976F-8AA4296F882B}"/>
                    </a:ext>
                  </a:extLst>
                </p:cNvPr>
                <p:cNvPicPr/>
                <p:nvPr/>
              </p:nvPicPr>
              <p:blipFill>
                <a:blip r:embed="rId835"/>
                <a:stretch>
                  <a:fillRect/>
                </a:stretch>
              </p:blipFill>
              <p:spPr>
                <a:xfrm>
                  <a:off x="4384630" y="7139840"/>
                  <a:ext cx="30816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2" name="Group 601">
            <a:extLst>
              <a:ext uri="{FF2B5EF4-FFF2-40B4-BE49-F238E27FC236}">
                <a16:creationId xmlns:a16="http://schemas.microsoft.com/office/drawing/2014/main" id="{DB62BFFF-E1D7-4055-81D3-03135CA42B49}"/>
              </a:ext>
            </a:extLst>
          </p:cNvPr>
          <p:cNvGrpSpPr/>
          <p:nvPr/>
        </p:nvGrpSpPr>
        <p:grpSpPr>
          <a:xfrm>
            <a:off x="4949830" y="7140560"/>
            <a:ext cx="237240" cy="217080"/>
            <a:chOff x="4949830" y="7140560"/>
            <a:chExt cx="237240" cy="21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6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72043FDE-E1B8-451D-B8E4-5EFF34CC8D40}"/>
                    </a:ext>
                  </a:extLst>
                </p14:cNvPr>
                <p14:cNvContentPartPr/>
                <p14:nvPr/>
              </p14:nvContentPartPr>
              <p14:xfrm>
                <a:off x="5017510" y="7140560"/>
                <a:ext cx="21240" cy="184320"/>
              </p14:xfrm>
            </p:contentPart>
          </mc:Choice>
          <mc:Fallback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72043FDE-E1B8-451D-B8E4-5EFF34CC8D40}"/>
                    </a:ext>
                  </a:extLst>
                </p:cNvPr>
                <p:cNvPicPr/>
                <p:nvPr/>
              </p:nvPicPr>
              <p:blipFill>
                <a:blip r:embed="rId837"/>
                <a:stretch>
                  <a:fillRect/>
                </a:stretch>
              </p:blipFill>
              <p:spPr>
                <a:xfrm>
                  <a:off x="5008870" y="7131920"/>
                  <a:ext cx="388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8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A823E237-6247-497F-9680-871E66EBC187}"/>
                    </a:ext>
                  </a:extLst>
                </p14:cNvPr>
                <p14:cNvContentPartPr/>
                <p14:nvPr/>
              </p14:nvContentPartPr>
              <p14:xfrm>
                <a:off x="4949830" y="7234520"/>
                <a:ext cx="237240" cy="123120"/>
              </p14:xfrm>
            </p:contentPart>
          </mc:Choice>
          <mc:Fallback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A823E237-6247-497F-9680-871E66EBC187}"/>
                    </a:ext>
                  </a:extLst>
                </p:cNvPr>
                <p:cNvPicPr/>
                <p:nvPr/>
              </p:nvPicPr>
              <p:blipFill>
                <a:blip r:embed="rId839"/>
                <a:stretch>
                  <a:fillRect/>
                </a:stretch>
              </p:blipFill>
              <p:spPr>
                <a:xfrm>
                  <a:off x="4941190" y="7225520"/>
                  <a:ext cx="25488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9" name="Group 618">
            <a:extLst>
              <a:ext uri="{FF2B5EF4-FFF2-40B4-BE49-F238E27FC236}">
                <a16:creationId xmlns:a16="http://schemas.microsoft.com/office/drawing/2014/main" id="{DA28E1DD-4210-448F-83A3-95CBF682E998}"/>
              </a:ext>
            </a:extLst>
          </p:cNvPr>
          <p:cNvGrpSpPr/>
          <p:nvPr/>
        </p:nvGrpSpPr>
        <p:grpSpPr>
          <a:xfrm>
            <a:off x="5421070" y="6682280"/>
            <a:ext cx="1729440" cy="859680"/>
            <a:chOff x="5421070" y="6682280"/>
            <a:chExt cx="1729440" cy="85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0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8AA8BCD9-3ED4-4525-B23B-D1620CC4FB04}"/>
                    </a:ext>
                  </a:extLst>
                </p14:cNvPr>
                <p14:cNvContentPartPr/>
                <p14:nvPr/>
              </p14:nvContentPartPr>
              <p14:xfrm>
                <a:off x="5522950" y="6732680"/>
                <a:ext cx="86760" cy="173880"/>
              </p14:xfrm>
            </p:contentPart>
          </mc:Choice>
          <mc:Fallback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8AA8BCD9-3ED4-4525-B23B-D1620CC4FB04}"/>
                    </a:ext>
                  </a:extLst>
                </p:cNvPr>
                <p:cNvPicPr/>
                <p:nvPr/>
              </p:nvPicPr>
              <p:blipFill>
                <a:blip r:embed="rId841"/>
                <a:stretch>
                  <a:fillRect/>
                </a:stretch>
              </p:blipFill>
              <p:spPr>
                <a:xfrm>
                  <a:off x="5513950" y="6724040"/>
                  <a:ext cx="1044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2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9C6E7153-789D-4A45-AE24-4CFBF6CA4765}"/>
                    </a:ext>
                  </a:extLst>
                </p14:cNvPr>
                <p14:cNvContentPartPr/>
                <p14:nvPr/>
              </p14:nvContentPartPr>
              <p14:xfrm>
                <a:off x="5682070" y="6838880"/>
                <a:ext cx="65160" cy="6768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9C6E7153-789D-4A45-AE24-4CFBF6CA4765}"/>
                    </a:ext>
                  </a:extLst>
                </p:cNvPr>
                <p:cNvPicPr/>
                <p:nvPr/>
              </p:nvPicPr>
              <p:blipFill>
                <a:blip r:embed="rId843"/>
                <a:stretch>
                  <a:fillRect/>
                </a:stretch>
              </p:blipFill>
              <p:spPr>
                <a:xfrm>
                  <a:off x="5673070" y="6830240"/>
                  <a:ext cx="82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4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DB331C7B-D38C-49E4-8BB5-1E310A6CE662}"/>
                    </a:ext>
                  </a:extLst>
                </p14:cNvPr>
                <p14:cNvContentPartPr/>
                <p14:nvPr/>
              </p14:nvContentPartPr>
              <p14:xfrm>
                <a:off x="5765950" y="6834560"/>
                <a:ext cx="113400" cy="8064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DB331C7B-D38C-49E4-8BB5-1E310A6CE662}"/>
                    </a:ext>
                  </a:extLst>
                </p:cNvPr>
                <p:cNvPicPr/>
                <p:nvPr/>
              </p:nvPicPr>
              <p:blipFill>
                <a:blip r:embed="rId845"/>
                <a:stretch>
                  <a:fillRect/>
                </a:stretch>
              </p:blipFill>
              <p:spPr>
                <a:xfrm>
                  <a:off x="5757310" y="6825920"/>
                  <a:ext cx="1310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6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283A0D37-F4D4-41EA-BB48-2CA204E38D08}"/>
                    </a:ext>
                  </a:extLst>
                </p14:cNvPr>
                <p14:cNvContentPartPr/>
                <p14:nvPr/>
              </p14:nvContentPartPr>
              <p14:xfrm>
                <a:off x="5914270" y="6828440"/>
                <a:ext cx="137880" cy="185040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283A0D37-F4D4-41EA-BB48-2CA204E38D08}"/>
                    </a:ext>
                  </a:extLst>
                </p:cNvPr>
                <p:cNvPicPr/>
                <p:nvPr/>
              </p:nvPicPr>
              <p:blipFill>
                <a:blip r:embed="rId847"/>
                <a:stretch>
                  <a:fillRect/>
                </a:stretch>
              </p:blipFill>
              <p:spPr>
                <a:xfrm>
                  <a:off x="5905630" y="6819440"/>
                  <a:ext cx="1555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8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D39EE25A-3096-4123-8D83-36EC80F1B38E}"/>
                    </a:ext>
                  </a:extLst>
                </p14:cNvPr>
                <p14:cNvContentPartPr/>
                <p14:nvPr/>
              </p14:nvContentPartPr>
              <p14:xfrm>
                <a:off x="6037030" y="6837080"/>
                <a:ext cx="222840" cy="80640"/>
              </p14:xfrm>
            </p:contentPart>
          </mc:Choice>
          <mc:Fallback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D39EE25A-3096-4123-8D83-36EC80F1B38E}"/>
                    </a:ext>
                  </a:extLst>
                </p:cNvPr>
                <p:cNvPicPr/>
                <p:nvPr/>
              </p:nvPicPr>
              <p:blipFill>
                <a:blip r:embed="rId849"/>
                <a:stretch>
                  <a:fillRect/>
                </a:stretch>
              </p:blipFill>
              <p:spPr>
                <a:xfrm>
                  <a:off x="6028390" y="6828440"/>
                  <a:ext cx="240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0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51860F96-510E-4C82-864D-568A1CBC3B98}"/>
                    </a:ext>
                  </a:extLst>
                </p14:cNvPr>
                <p14:cNvContentPartPr/>
                <p14:nvPr/>
              </p14:nvContentPartPr>
              <p14:xfrm>
                <a:off x="6544990" y="6845000"/>
                <a:ext cx="89640" cy="204120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51860F96-510E-4C82-864D-568A1CBC3B98}"/>
                    </a:ext>
                  </a:extLst>
                </p:cNvPr>
                <p:cNvPicPr/>
                <p:nvPr/>
              </p:nvPicPr>
              <p:blipFill>
                <a:blip r:embed="rId851"/>
                <a:stretch>
                  <a:fillRect/>
                </a:stretch>
              </p:blipFill>
              <p:spPr>
                <a:xfrm>
                  <a:off x="6536350" y="6836000"/>
                  <a:ext cx="107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2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602310DD-B706-493A-B4B0-4827230C31BD}"/>
                    </a:ext>
                  </a:extLst>
                </p14:cNvPr>
                <p14:cNvContentPartPr/>
                <p14:nvPr/>
              </p14:nvContentPartPr>
              <p14:xfrm>
                <a:off x="6728230" y="6682280"/>
                <a:ext cx="17640" cy="178200"/>
              </p14:xfrm>
            </p:contentPart>
          </mc:Choice>
          <mc:Fallback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602310DD-B706-493A-B4B0-4827230C31BD}"/>
                    </a:ext>
                  </a:extLst>
                </p:cNvPr>
                <p:cNvPicPr/>
                <p:nvPr/>
              </p:nvPicPr>
              <p:blipFill>
                <a:blip r:embed="rId853"/>
                <a:stretch>
                  <a:fillRect/>
                </a:stretch>
              </p:blipFill>
              <p:spPr>
                <a:xfrm>
                  <a:off x="6719590" y="6673280"/>
                  <a:ext cx="352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4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2325764B-79D6-4E0A-BAD4-69B2E2BD78C6}"/>
                    </a:ext>
                  </a:extLst>
                </p14:cNvPr>
                <p14:cNvContentPartPr/>
                <p14:nvPr/>
              </p14:nvContentPartPr>
              <p14:xfrm>
                <a:off x="6803470" y="6811520"/>
                <a:ext cx="29880" cy="41040"/>
              </p14:xfrm>
            </p:contentPart>
          </mc:Choice>
          <mc:Fallback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2325764B-79D6-4E0A-BAD4-69B2E2BD78C6}"/>
                    </a:ext>
                  </a:extLst>
                </p:cNvPr>
                <p:cNvPicPr/>
                <p:nvPr/>
              </p:nvPicPr>
              <p:blipFill>
                <a:blip r:embed="rId855"/>
                <a:stretch>
                  <a:fillRect/>
                </a:stretch>
              </p:blipFill>
              <p:spPr>
                <a:xfrm>
                  <a:off x="6794830" y="6802520"/>
                  <a:ext cx="475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6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DCC5358B-6439-4023-93E4-83E263348340}"/>
                    </a:ext>
                  </a:extLst>
                </p14:cNvPr>
                <p14:cNvContentPartPr/>
                <p14:nvPr/>
              </p14:nvContentPartPr>
              <p14:xfrm>
                <a:off x="6851350" y="6726200"/>
                <a:ext cx="96120" cy="138960"/>
              </p14:xfrm>
            </p:contentPart>
          </mc:Choice>
          <mc:Fallback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DCC5358B-6439-4023-93E4-83E263348340}"/>
                    </a:ext>
                  </a:extLst>
                </p:cNvPr>
                <p:cNvPicPr/>
                <p:nvPr/>
              </p:nvPicPr>
              <p:blipFill>
                <a:blip r:embed="rId857"/>
                <a:stretch>
                  <a:fillRect/>
                </a:stretch>
              </p:blipFill>
              <p:spPr>
                <a:xfrm>
                  <a:off x="6842350" y="6717200"/>
                  <a:ext cx="113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8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75FE5D79-A2F4-4FD6-9231-432FB1C0B825}"/>
                    </a:ext>
                  </a:extLst>
                </p14:cNvPr>
                <p14:cNvContentPartPr/>
                <p14:nvPr/>
              </p14:nvContentPartPr>
              <p14:xfrm>
                <a:off x="6993550" y="6787040"/>
                <a:ext cx="156960" cy="122040"/>
              </p14:xfrm>
            </p:contentPart>
          </mc:Choice>
          <mc:Fallback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75FE5D79-A2F4-4FD6-9231-432FB1C0B825}"/>
                    </a:ext>
                  </a:extLst>
                </p:cNvPr>
                <p:cNvPicPr/>
                <p:nvPr/>
              </p:nvPicPr>
              <p:blipFill>
                <a:blip r:embed="rId859"/>
                <a:stretch>
                  <a:fillRect/>
                </a:stretch>
              </p:blipFill>
              <p:spPr>
                <a:xfrm>
                  <a:off x="6984550" y="6778040"/>
                  <a:ext cx="1746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0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E0708A5A-99B8-459C-B1B4-B0F3D1EB5590}"/>
                    </a:ext>
                  </a:extLst>
                </p14:cNvPr>
                <p14:cNvContentPartPr/>
                <p14:nvPr/>
              </p14:nvContentPartPr>
              <p14:xfrm>
                <a:off x="5421070" y="7225520"/>
                <a:ext cx="18720" cy="129960"/>
              </p14:xfrm>
            </p:contentPart>
          </mc:Choice>
          <mc:Fallback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E0708A5A-99B8-459C-B1B4-B0F3D1EB5590}"/>
                    </a:ext>
                  </a:extLst>
                </p:cNvPr>
                <p:cNvPicPr/>
                <p:nvPr/>
              </p:nvPicPr>
              <p:blipFill>
                <a:blip r:embed="rId861"/>
                <a:stretch>
                  <a:fillRect/>
                </a:stretch>
              </p:blipFill>
              <p:spPr>
                <a:xfrm>
                  <a:off x="5412070" y="7216520"/>
                  <a:ext cx="363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2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AE9936A5-DE48-4680-B083-4190CBBEC56F}"/>
                    </a:ext>
                  </a:extLst>
                </p14:cNvPr>
                <p14:cNvContentPartPr/>
                <p14:nvPr/>
              </p14:nvContentPartPr>
              <p14:xfrm>
                <a:off x="5443390" y="7185200"/>
                <a:ext cx="7200" cy="31320"/>
              </p14:xfrm>
            </p:contentPart>
          </mc:Choice>
          <mc:Fallback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AE9936A5-DE48-4680-B083-4190CBBEC56F}"/>
                    </a:ext>
                  </a:extLst>
                </p:cNvPr>
                <p:cNvPicPr/>
                <p:nvPr/>
              </p:nvPicPr>
              <p:blipFill>
                <a:blip r:embed="rId863"/>
                <a:stretch>
                  <a:fillRect/>
                </a:stretch>
              </p:blipFill>
              <p:spPr>
                <a:xfrm>
                  <a:off x="5434390" y="7176560"/>
                  <a:ext cx="24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4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7313CA58-B497-4929-AD43-FD45B465D47F}"/>
                    </a:ext>
                  </a:extLst>
                </p14:cNvPr>
                <p14:cNvContentPartPr/>
                <p14:nvPr/>
              </p14:nvContentPartPr>
              <p14:xfrm>
                <a:off x="5500270" y="7081880"/>
                <a:ext cx="23400" cy="234720"/>
              </p14:xfrm>
            </p:contentPart>
          </mc:Choice>
          <mc:Fallback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7313CA58-B497-4929-AD43-FD45B465D47F}"/>
                    </a:ext>
                  </a:extLst>
                </p:cNvPr>
                <p:cNvPicPr/>
                <p:nvPr/>
              </p:nvPicPr>
              <p:blipFill>
                <a:blip r:embed="rId865"/>
                <a:stretch>
                  <a:fillRect/>
                </a:stretch>
              </p:blipFill>
              <p:spPr>
                <a:xfrm>
                  <a:off x="5491630" y="7072880"/>
                  <a:ext cx="410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6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39ED4EC4-796E-4ED6-8F22-6FEA9006B97E}"/>
                    </a:ext>
                  </a:extLst>
                </p14:cNvPr>
                <p14:cNvContentPartPr/>
                <p14:nvPr/>
              </p14:nvContentPartPr>
              <p14:xfrm>
                <a:off x="5548150" y="7071080"/>
                <a:ext cx="121680" cy="252720"/>
              </p14:xfrm>
            </p:contentPart>
          </mc:Choice>
          <mc:Fallback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39ED4EC4-796E-4ED6-8F22-6FEA9006B97E}"/>
                    </a:ext>
                  </a:extLst>
                </p:cNvPr>
                <p:cNvPicPr/>
                <p:nvPr/>
              </p:nvPicPr>
              <p:blipFill>
                <a:blip r:embed="rId867"/>
                <a:stretch>
                  <a:fillRect/>
                </a:stretch>
              </p:blipFill>
              <p:spPr>
                <a:xfrm>
                  <a:off x="5539150" y="7062440"/>
                  <a:ext cx="1393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8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9A409FBB-F121-4012-8566-0603E27E14C3}"/>
                    </a:ext>
                  </a:extLst>
                </p14:cNvPr>
                <p14:cNvContentPartPr/>
                <p14:nvPr/>
              </p14:nvContentPartPr>
              <p14:xfrm>
                <a:off x="5710150" y="7237400"/>
                <a:ext cx="36360" cy="99000"/>
              </p14:xfrm>
            </p:contentPart>
          </mc:Choice>
          <mc:Fallback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9A409FBB-F121-4012-8566-0603E27E14C3}"/>
                    </a:ext>
                  </a:extLst>
                </p:cNvPr>
                <p:cNvPicPr/>
                <p:nvPr/>
              </p:nvPicPr>
              <p:blipFill>
                <a:blip r:embed="rId869"/>
                <a:stretch>
                  <a:fillRect/>
                </a:stretch>
              </p:blipFill>
              <p:spPr>
                <a:xfrm>
                  <a:off x="5701510" y="7228760"/>
                  <a:ext cx="540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0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A16123EA-6F74-4959-AE7E-CAA9E01298E4}"/>
                    </a:ext>
                  </a:extLst>
                </p14:cNvPr>
                <p14:cNvContentPartPr/>
                <p14:nvPr/>
              </p14:nvContentPartPr>
              <p14:xfrm>
                <a:off x="5717350" y="7168280"/>
                <a:ext cx="86040" cy="162000"/>
              </p14:xfrm>
            </p:contentPart>
          </mc:Choice>
          <mc:Fallback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A16123EA-6F74-4959-AE7E-CAA9E01298E4}"/>
                    </a:ext>
                  </a:extLst>
                </p:cNvPr>
                <p:cNvPicPr/>
                <p:nvPr/>
              </p:nvPicPr>
              <p:blipFill>
                <a:blip r:embed="rId871"/>
                <a:stretch>
                  <a:fillRect/>
                </a:stretch>
              </p:blipFill>
              <p:spPr>
                <a:xfrm>
                  <a:off x="5708710" y="7159280"/>
                  <a:ext cx="1036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2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9AD651E0-F718-45B9-80FF-79AF5440BB49}"/>
                    </a:ext>
                  </a:extLst>
                </p14:cNvPr>
                <p14:cNvContentPartPr/>
                <p14:nvPr/>
              </p14:nvContentPartPr>
              <p14:xfrm>
                <a:off x="5831830" y="7124360"/>
                <a:ext cx="340200" cy="207720"/>
              </p14:xfrm>
            </p:contentPart>
          </mc:Choice>
          <mc:Fallback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9AD651E0-F718-45B9-80FF-79AF5440BB49}"/>
                    </a:ext>
                  </a:extLst>
                </p:cNvPr>
                <p:cNvPicPr/>
                <p:nvPr/>
              </p:nvPicPr>
              <p:blipFill>
                <a:blip r:embed="rId873"/>
                <a:stretch>
                  <a:fillRect/>
                </a:stretch>
              </p:blipFill>
              <p:spPr>
                <a:xfrm>
                  <a:off x="5822830" y="7115360"/>
                  <a:ext cx="3578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4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D0955BD0-A010-4895-B108-323FC960C268}"/>
                    </a:ext>
                  </a:extLst>
                </p14:cNvPr>
                <p14:cNvContentPartPr/>
                <p14:nvPr/>
              </p14:nvContentPartPr>
              <p14:xfrm>
                <a:off x="5996350" y="7211120"/>
                <a:ext cx="117720" cy="28800"/>
              </p14:xfrm>
            </p:contentPart>
          </mc:Choice>
          <mc:Fallback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D0955BD0-A010-4895-B108-323FC960C268}"/>
                    </a:ext>
                  </a:extLst>
                </p:cNvPr>
                <p:cNvPicPr/>
                <p:nvPr/>
              </p:nvPicPr>
              <p:blipFill>
                <a:blip r:embed="rId875"/>
                <a:stretch>
                  <a:fillRect/>
                </a:stretch>
              </p:blipFill>
              <p:spPr>
                <a:xfrm>
                  <a:off x="5987350" y="7202480"/>
                  <a:ext cx="1353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6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33E5BBA9-8F51-458C-8012-DAA60AFE5EFC}"/>
                    </a:ext>
                  </a:extLst>
                </p14:cNvPr>
                <p14:cNvContentPartPr/>
                <p14:nvPr/>
              </p14:nvContentPartPr>
              <p14:xfrm>
                <a:off x="6329350" y="7214360"/>
                <a:ext cx="61920" cy="85320"/>
              </p14:xfrm>
            </p:contentPart>
          </mc:Choice>
          <mc:Fallback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33E5BBA9-8F51-458C-8012-DAA60AFE5EFC}"/>
                    </a:ext>
                  </a:extLst>
                </p:cNvPr>
                <p:cNvPicPr/>
                <p:nvPr/>
              </p:nvPicPr>
              <p:blipFill>
                <a:blip r:embed="rId877"/>
                <a:stretch>
                  <a:fillRect/>
                </a:stretch>
              </p:blipFill>
              <p:spPr>
                <a:xfrm>
                  <a:off x="6320710" y="7205360"/>
                  <a:ext cx="79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8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8EACAA97-C8AD-4AFB-A8B3-65A79782BDD1}"/>
                    </a:ext>
                  </a:extLst>
                </p14:cNvPr>
                <p14:cNvContentPartPr/>
                <p14:nvPr/>
              </p14:nvContentPartPr>
              <p14:xfrm>
                <a:off x="6313150" y="7220840"/>
                <a:ext cx="178200" cy="321120"/>
              </p14:xfrm>
            </p:contentPart>
          </mc:Choice>
          <mc:Fallback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8EACAA97-C8AD-4AFB-A8B3-65A79782BDD1}"/>
                    </a:ext>
                  </a:extLst>
                </p:cNvPr>
                <p:cNvPicPr/>
                <p:nvPr/>
              </p:nvPicPr>
              <p:blipFill>
                <a:blip r:embed="rId879"/>
                <a:stretch>
                  <a:fillRect/>
                </a:stretch>
              </p:blipFill>
              <p:spPr>
                <a:xfrm>
                  <a:off x="6304150" y="7211840"/>
                  <a:ext cx="1958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0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047A6F05-A950-4052-BBDB-1F8C3726C14C}"/>
                    </a:ext>
                  </a:extLst>
                </p14:cNvPr>
                <p14:cNvContentPartPr/>
                <p14:nvPr/>
              </p14:nvContentPartPr>
              <p14:xfrm>
                <a:off x="6500350" y="7238840"/>
                <a:ext cx="77760" cy="235440"/>
              </p14:xfrm>
            </p:contentPart>
          </mc:Choice>
          <mc:Fallback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047A6F05-A950-4052-BBDB-1F8C3726C14C}"/>
                    </a:ext>
                  </a:extLst>
                </p:cNvPr>
                <p:cNvPicPr/>
                <p:nvPr/>
              </p:nvPicPr>
              <p:blipFill>
                <a:blip r:embed="rId881"/>
                <a:stretch>
                  <a:fillRect/>
                </a:stretch>
              </p:blipFill>
              <p:spPr>
                <a:xfrm>
                  <a:off x="6491350" y="7230200"/>
                  <a:ext cx="95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2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A1F59F9B-A207-4380-8F18-576AE94ED17C}"/>
                    </a:ext>
                  </a:extLst>
                </p14:cNvPr>
                <p14:cNvContentPartPr/>
                <p14:nvPr/>
              </p14:nvContentPartPr>
              <p14:xfrm>
                <a:off x="6649390" y="7232720"/>
                <a:ext cx="73440" cy="66960"/>
              </p14:xfrm>
            </p:contentPart>
          </mc:Choice>
          <mc:Fallback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A1F59F9B-A207-4380-8F18-576AE94ED17C}"/>
                    </a:ext>
                  </a:extLst>
                </p:cNvPr>
                <p:cNvPicPr/>
                <p:nvPr/>
              </p:nvPicPr>
              <p:blipFill>
                <a:blip r:embed="rId883"/>
                <a:stretch>
                  <a:fillRect/>
                </a:stretch>
              </p:blipFill>
              <p:spPr>
                <a:xfrm>
                  <a:off x="6640750" y="7223720"/>
                  <a:ext cx="910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4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14D8F534-4F6B-4D02-957E-298C1E493699}"/>
                    </a:ext>
                  </a:extLst>
                </p14:cNvPr>
                <p14:cNvContentPartPr/>
                <p14:nvPr/>
              </p14:nvContentPartPr>
              <p14:xfrm>
                <a:off x="6741190" y="7163600"/>
                <a:ext cx="26280" cy="114480"/>
              </p14:xfrm>
            </p:contentPart>
          </mc:Choice>
          <mc:Fallback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14D8F534-4F6B-4D02-957E-298C1E493699}"/>
                    </a:ext>
                  </a:extLst>
                </p:cNvPr>
                <p:cNvPicPr/>
                <p:nvPr/>
              </p:nvPicPr>
              <p:blipFill>
                <a:blip r:embed="rId885"/>
                <a:stretch>
                  <a:fillRect/>
                </a:stretch>
              </p:blipFill>
              <p:spPr>
                <a:xfrm>
                  <a:off x="6732190" y="7154960"/>
                  <a:ext cx="439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6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EA86F233-AE54-422F-B6DF-A1A4906604B5}"/>
                    </a:ext>
                  </a:extLst>
                </p14:cNvPr>
                <p14:cNvContentPartPr/>
                <p14:nvPr/>
              </p14:nvContentPartPr>
              <p14:xfrm>
                <a:off x="6718510" y="7066760"/>
                <a:ext cx="13680" cy="12240"/>
              </p14:xfrm>
            </p:contentPart>
          </mc:Choice>
          <mc:Fallback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EA86F233-AE54-422F-B6DF-A1A4906604B5}"/>
                    </a:ext>
                  </a:extLst>
                </p:cNvPr>
                <p:cNvPicPr/>
                <p:nvPr/>
              </p:nvPicPr>
              <p:blipFill>
                <a:blip r:embed="rId887"/>
                <a:stretch>
                  <a:fillRect/>
                </a:stretch>
              </p:blipFill>
              <p:spPr>
                <a:xfrm>
                  <a:off x="6709870" y="7058120"/>
                  <a:ext cx="313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8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2779BD79-7209-4C57-BDD2-2D036C0D5478}"/>
                    </a:ext>
                  </a:extLst>
                </p14:cNvPr>
                <p14:cNvContentPartPr/>
                <p14:nvPr/>
              </p14:nvContentPartPr>
              <p14:xfrm>
                <a:off x="6846670" y="7114280"/>
                <a:ext cx="123120" cy="180720"/>
              </p14:xfrm>
            </p:contentPart>
          </mc:Choice>
          <mc:Fallback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2779BD79-7209-4C57-BDD2-2D036C0D5478}"/>
                    </a:ext>
                  </a:extLst>
                </p:cNvPr>
                <p:cNvPicPr/>
                <p:nvPr/>
              </p:nvPicPr>
              <p:blipFill>
                <a:blip r:embed="rId889"/>
                <a:stretch>
                  <a:fillRect/>
                </a:stretch>
              </p:blipFill>
              <p:spPr>
                <a:xfrm>
                  <a:off x="6837670" y="7105640"/>
                  <a:ext cx="1407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0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DFC19A30-72C1-4F2F-8542-85AFC66B7DCF}"/>
                    </a:ext>
                  </a:extLst>
                </p14:cNvPr>
                <p14:cNvContentPartPr/>
                <p14:nvPr/>
              </p14:nvContentPartPr>
              <p14:xfrm>
                <a:off x="6878710" y="7171160"/>
                <a:ext cx="164880" cy="58320"/>
              </p14:xfrm>
            </p:contentPart>
          </mc:Choice>
          <mc:Fallback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DFC19A30-72C1-4F2F-8542-85AFC66B7DCF}"/>
                    </a:ext>
                  </a:extLst>
                </p:cNvPr>
                <p:cNvPicPr/>
                <p:nvPr/>
              </p:nvPicPr>
              <p:blipFill>
                <a:blip r:embed="rId891"/>
                <a:stretch>
                  <a:fillRect/>
                </a:stretch>
              </p:blipFill>
              <p:spPr>
                <a:xfrm>
                  <a:off x="6869710" y="7162160"/>
                  <a:ext cx="18252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1" name="Group 830">
            <a:extLst>
              <a:ext uri="{FF2B5EF4-FFF2-40B4-BE49-F238E27FC236}">
                <a16:creationId xmlns:a16="http://schemas.microsoft.com/office/drawing/2014/main" id="{09C5EFD1-B40B-419E-AC00-A237F5041FA4}"/>
              </a:ext>
            </a:extLst>
          </p:cNvPr>
          <p:cNvGrpSpPr/>
          <p:nvPr/>
        </p:nvGrpSpPr>
        <p:grpSpPr>
          <a:xfrm>
            <a:off x="1259110" y="7753720"/>
            <a:ext cx="6434640" cy="2009160"/>
            <a:chOff x="1259110" y="7753720"/>
            <a:chExt cx="6434640" cy="200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2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CE07DBAE-4751-4B8F-B724-2F533AAAEF56}"/>
                    </a:ext>
                  </a:extLst>
                </p14:cNvPr>
                <p14:cNvContentPartPr/>
                <p14:nvPr/>
              </p14:nvContentPartPr>
              <p14:xfrm>
                <a:off x="1259110" y="8048560"/>
                <a:ext cx="234360" cy="21600"/>
              </p14:xfrm>
            </p:contentPart>
          </mc:Choice>
          <mc:Fallback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CE07DBAE-4751-4B8F-B724-2F533AAAEF56}"/>
                    </a:ext>
                  </a:extLst>
                </p:cNvPr>
                <p:cNvPicPr/>
                <p:nvPr/>
              </p:nvPicPr>
              <p:blipFill>
                <a:blip r:embed="rId893"/>
                <a:stretch>
                  <a:fillRect/>
                </a:stretch>
              </p:blipFill>
              <p:spPr>
                <a:xfrm>
                  <a:off x="1250470" y="8039920"/>
                  <a:ext cx="252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4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82A7C2EF-1A0C-4546-B25F-774F01D9657D}"/>
                    </a:ext>
                  </a:extLst>
                </p14:cNvPr>
                <p14:cNvContentPartPr/>
                <p14:nvPr/>
              </p14:nvContentPartPr>
              <p14:xfrm>
                <a:off x="1414630" y="7996360"/>
                <a:ext cx="207360" cy="144360"/>
              </p14:xfrm>
            </p:contentPart>
          </mc:Choice>
          <mc:Fallback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82A7C2EF-1A0C-4546-B25F-774F01D9657D}"/>
                    </a:ext>
                  </a:extLst>
                </p:cNvPr>
                <p:cNvPicPr/>
                <p:nvPr/>
              </p:nvPicPr>
              <p:blipFill>
                <a:blip r:embed="rId895"/>
                <a:stretch>
                  <a:fillRect/>
                </a:stretch>
              </p:blipFill>
              <p:spPr>
                <a:xfrm>
                  <a:off x="1405630" y="7987720"/>
                  <a:ext cx="225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6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C6624FFF-4AB8-47DA-885E-3736CF41F30B}"/>
                    </a:ext>
                  </a:extLst>
                </p14:cNvPr>
                <p14:cNvContentPartPr/>
                <p14:nvPr/>
              </p14:nvContentPartPr>
              <p14:xfrm>
                <a:off x="1761310" y="7992040"/>
                <a:ext cx="92520" cy="175680"/>
              </p14:xfrm>
            </p:contentPart>
          </mc:Choice>
          <mc:Fallback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C6624FFF-4AB8-47DA-885E-3736CF41F30B}"/>
                    </a:ext>
                  </a:extLst>
                </p:cNvPr>
                <p:cNvPicPr/>
                <p:nvPr/>
              </p:nvPicPr>
              <p:blipFill>
                <a:blip r:embed="rId897"/>
                <a:stretch>
                  <a:fillRect/>
                </a:stretch>
              </p:blipFill>
              <p:spPr>
                <a:xfrm>
                  <a:off x="1752670" y="7983040"/>
                  <a:ext cx="110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8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6D55D8A4-B536-4BAE-9870-A5CF1A3F82D5}"/>
                    </a:ext>
                  </a:extLst>
                </p14:cNvPr>
                <p14:cNvContentPartPr/>
                <p14:nvPr/>
              </p14:nvContentPartPr>
              <p14:xfrm>
                <a:off x="1942390" y="8102560"/>
                <a:ext cx="64440" cy="49680"/>
              </p14:xfrm>
            </p:contentPart>
          </mc:Choice>
          <mc:Fallback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6D55D8A4-B536-4BAE-9870-A5CF1A3F82D5}"/>
                    </a:ext>
                  </a:extLst>
                </p:cNvPr>
                <p:cNvPicPr/>
                <p:nvPr/>
              </p:nvPicPr>
              <p:blipFill>
                <a:blip r:embed="rId899"/>
                <a:stretch>
                  <a:fillRect/>
                </a:stretch>
              </p:blipFill>
              <p:spPr>
                <a:xfrm>
                  <a:off x="1933750" y="8093560"/>
                  <a:ext cx="820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0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DBA5C35B-8EAE-4537-93C6-B9667300423C}"/>
                    </a:ext>
                  </a:extLst>
                </p14:cNvPr>
                <p14:cNvContentPartPr/>
                <p14:nvPr/>
              </p14:nvContentPartPr>
              <p14:xfrm>
                <a:off x="2029150" y="8101120"/>
                <a:ext cx="112680" cy="46800"/>
              </p14:xfrm>
            </p:contentPart>
          </mc:Choice>
          <mc:Fallback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DBA5C35B-8EAE-4537-93C6-B9667300423C}"/>
                    </a:ext>
                  </a:extLst>
                </p:cNvPr>
                <p:cNvPicPr/>
                <p:nvPr/>
              </p:nvPicPr>
              <p:blipFill>
                <a:blip r:embed="rId901"/>
                <a:stretch>
                  <a:fillRect/>
                </a:stretch>
              </p:blipFill>
              <p:spPr>
                <a:xfrm>
                  <a:off x="2020510" y="8092480"/>
                  <a:ext cx="1303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2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BA57CCF5-5766-4C4D-913C-57B3FBB010D5}"/>
                    </a:ext>
                  </a:extLst>
                </p14:cNvPr>
                <p14:cNvContentPartPr/>
                <p14:nvPr/>
              </p14:nvContentPartPr>
              <p14:xfrm>
                <a:off x="2172070" y="8083840"/>
                <a:ext cx="103320" cy="159480"/>
              </p14:xfrm>
            </p:contentPart>
          </mc:Choice>
          <mc:Fallback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BA57CCF5-5766-4C4D-913C-57B3FBB010D5}"/>
                    </a:ext>
                  </a:extLst>
                </p:cNvPr>
                <p:cNvPicPr/>
                <p:nvPr/>
              </p:nvPicPr>
              <p:blipFill>
                <a:blip r:embed="rId903"/>
                <a:stretch>
                  <a:fillRect/>
                </a:stretch>
              </p:blipFill>
              <p:spPr>
                <a:xfrm>
                  <a:off x="2163070" y="8075200"/>
                  <a:ext cx="120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4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4D0A7356-E42C-443A-AC9A-CF410ACF798B}"/>
                    </a:ext>
                  </a:extLst>
                </p14:cNvPr>
                <p14:cNvContentPartPr/>
                <p14:nvPr/>
              </p14:nvContentPartPr>
              <p14:xfrm>
                <a:off x="2285830" y="7938760"/>
                <a:ext cx="344160" cy="194760"/>
              </p14:xfrm>
            </p:contentPart>
          </mc:Choice>
          <mc:Fallback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4D0A7356-E42C-443A-AC9A-CF410ACF798B}"/>
                    </a:ext>
                  </a:extLst>
                </p:cNvPr>
                <p:cNvPicPr/>
                <p:nvPr/>
              </p:nvPicPr>
              <p:blipFill>
                <a:blip r:embed="rId905"/>
                <a:stretch>
                  <a:fillRect/>
                </a:stretch>
              </p:blipFill>
              <p:spPr>
                <a:xfrm>
                  <a:off x="2277190" y="7930120"/>
                  <a:ext cx="3618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6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348E8DA8-D99B-4C0F-A8FD-E3A494590D70}"/>
                    </a:ext>
                  </a:extLst>
                </p14:cNvPr>
                <p14:cNvContentPartPr/>
                <p14:nvPr/>
              </p14:nvContentPartPr>
              <p14:xfrm>
                <a:off x="2272510" y="7976920"/>
                <a:ext cx="186120" cy="74520"/>
              </p14:xfrm>
            </p:contentPart>
          </mc:Choice>
          <mc:Fallback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348E8DA8-D99B-4C0F-A8FD-E3A494590D70}"/>
                    </a:ext>
                  </a:extLst>
                </p:cNvPr>
                <p:cNvPicPr/>
                <p:nvPr/>
              </p:nvPicPr>
              <p:blipFill>
                <a:blip r:embed="rId907"/>
                <a:stretch>
                  <a:fillRect/>
                </a:stretch>
              </p:blipFill>
              <p:spPr>
                <a:xfrm>
                  <a:off x="2263510" y="7967920"/>
                  <a:ext cx="2037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8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9E25E88A-57D2-471B-B341-E2D38C19F862}"/>
                    </a:ext>
                  </a:extLst>
                </p14:cNvPr>
                <p14:cNvContentPartPr/>
                <p14:nvPr/>
              </p14:nvContentPartPr>
              <p14:xfrm>
                <a:off x="2837350" y="7992400"/>
                <a:ext cx="12600" cy="164520"/>
              </p14:xfrm>
            </p:contentPart>
          </mc:Choice>
          <mc:Fallback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9E25E88A-57D2-471B-B341-E2D38C19F862}"/>
                    </a:ext>
                  </a:extLst>
                </p:cNvPr>
                <p:cNvPicPr/>
                <p:nvPr/>
              </p:nvPicPr>
              <p:blipFill>
                <a:blip r:embed="rId909"/>
                <a:stretch>
                  <a:fillRect/>
                </a:stretch>
              </p:blipFill>
              <p:spPr>
                <a:xfrm>
                  <a:off x="2828710" y="7983760"/>
                  <a:ext cx="302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0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47DEE2F1-5AC1-4635-9DBD-00E5C1804F5A}"/>
                    </a:ext>
                  </a:extLst>
                </p14:cNvPr>
                <p14:cNvContentPartPr/>
                <p14:nvPr/>
              </p14:nvContentPartPr>
              <p14:xfrm>
                <a:off x="2822590" y="7949560"/>
                <a:ext cx="109440" cy="147240"/>
              </p14:xfrm>
            </p:contentPart>
          </mc:Choice>
          <mc:Fallback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47DEE2F1-5AC1-4635-9DBD-00E5C1804F5A}"/>
                    </a:ext>
                  </a:extLst>
                </p:cNvPr>
                <p:cNvPicPr/>
                <p:nvPr/>
              </p:nvPicPr>
              <p:blipFill>
                <a:blip r:embed="rId911"/>
                <a:stretch>
                  <a:fillRect/>
                </a:stretch>
              </p:blipFill>
              <p:spPr>
                <a:xfrm>
                  <a:off x="2813950" y="7940560"/>
                  <a:ext cx="1270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2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72CB3D66-3037-4B55-B60E-0C1E7CD3E0C4}"/>
                    </a:ext>
                  </a:extLst>
                </p14:cNvPr>
                <p14:cNvContentPartPr/>
                <p14:nvPr/>
              </p14:nvContentPartPr>
              <p14:xfrm>
                <a:off x="2918710" y="7954600"/>
                <a:ext cx="102600" cy="154800"/>
              </p14:xfrm>
            </p:contentPart>
          </mc:Choice>
          <mc:Fallback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72CB3D66-3037-4B55-B60E-0C1E7CD3E0C4}"/>
                    </a:ext>
                  </a:extLst>
                </p:cNvPr>
                <p:cNvPicPr/>
                <p:nvPr/>
              </p:nvPicPr>
              <p:blipFill>
                <a:blip r:embed="rId913"/>
                <a:stretch>
                  <a:fillRect/>
                </a:stretch>
              </p:blipFill>
              <p:spPr>
                <a:xfrm>
                  <a:off x="2909710" y="7945600"/>
                  <a:ext cx="1202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4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7A49C9BA-05C1-4B73-A2B8-AA8C479B4672}"/>
                    </a:ext>
                  </a:extLst>
                </p14:cNvPr>
                <p14:cNvContentPartPr/>
                <p14:nvPr/>
              </p14:nvContentPartPr>
              <p14:xfrm>
                <a:off x="2915110" y="8018320"/>
                <a:ext cx="136440" cy="54720"/>
              </p14:xfrm>
            </p:contentPart>
          </mc:Choice>
          <mc:Fallback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7A49C9BA-05C1-4B73-A2B8-AA8C479B4672}"/>
                    </a:ext>
                  </a:extLst>
                </p:cNvPr>
                <p:cNvPicPr/>
                <p:nvPr/>
              </p:nvPicPr>
              <p:blipFill>
                <a:blip r:embed="rId915"/>
                <a:stretch>
                  <a:fillRect/>
                </a:stretch>
              </p:blipFill>
              <p:spPr>
                <a:xfrm>
                  <a:off x="2906470" y="8009680"/>
                  <a:ext cx="154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6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FEEFE07A-79FB-43FE-8692-4D150805055E}"/>
                    </a:ext>
                  </a:extLst>
                </p14:cNvPr>
                <p14:cNvContentPartPr/>
                <p14:nvPr/>
              </p14:nvContentPartPr>
              <p14:xfrm>
                <a:off x="3053710" y="7944160"/>
                <a:ext cx="142560" cy="172080"/>
              </p14:xfrm>
            </p:contentPart>
          </mc:Choice>
          <mc:Fallback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FEEFE07A-79FB-43FE-8692-4D150805055E}"/>
                    </a:ext>
                  </a:extLst>
                </p:cNvPr>
                <p:cNvPicPr/>
                <p:nvPr/>
              </p:nvPicPr>
              <p:blipFill>
                <a:blip r:embed="rId917"/>
                <a:stretch>
                  <a:fillRect/>
                </a:stretch>
              </p:blipFill>
              <p:spPr>
                <a:xfrm>
                  <a:off x="3044710" y="7935520"/>
                  <a:ext cx="1602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8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C7A07400-8981-47B0-B943-75052FA3FAAD}"/>
                    </a:ext>
                  </a:extLst>
                </p14:cNvPr>
                <p14:cNvContentPartPr/>
                <p14:nvPr/>
              </p14:nvContentPartPr>
              <p14:xfrm>
                <a:off x="3323350" y="8053960"/>
                <a:ext cx="69480" cy="65520"/>
              </p14:xfrm>
            </p:contentPart>
          </mc:Choice>
          <mc:Fallback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C7A07400-8981-47B0-B943-75052FA3FAAD}"/>
                    </a:ext>
                  </a:extLst>
                </p:cNvPr>
                <p:cNvPicPr/>
                <p:nvPr/>
              </p:nvPicPr>
              <p:blipFill>
                <a:blip r:embed="rId919"/>
                <a:stretch>
                  <a:fillRect/>
                </a:stretch>
              </p:blipFill>
              <p:spPr>
                <a:xfrm>
                  <a:off x="3314710" y="8045320"/>
                  <a:ext cx="871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0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2DAC85AA-9E9E-4E7C-9B1F-C34F834D82E5}"/>
                    </a:ext>
                  </a:extLst>
                </p14:cNvPr>
                <p14:cNvContentPartPr/>
                <p14:nvPr/>
              </p14:nvContentPartPr>
              <p14:xfrm>
                <a:off x="3455830" y="7900600"/>
                <a:ext cx="41040" cy="204840"/>
              </p14:xfrm>
            </p:contentPart>
          </mc:Choice>
          <mc:Fallback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2DAC85AA-9E9E-4E7C-9B1F-C34F834D82E5}"/>
                    </a:ext>
                  </a:extLst>
                </p:cNvPr>
                <p:cNvPicPr/>
                <p:nvPr/>
              </p:nvPicPr>
              <p:blipFill>
                <a:blip r:embed="rId921"/>
                <a:stretch>
                  <a:fillRect/>
                </a:stretch>
              </p:blipFill>
              <p:spPr>
                <a:xfrm>
                  <a:off x="3447190" y="7891960"/>
                  <a:ext cx="586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2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12307876-9034-47F8-B71A-8E3367F87F51}"/>
                    </a:ext>
                  </a:extLst>
                </p14:cNvPr>
                <p14:cNvContentPartPr/>
                <p14:nvPr/>
              </p14:nvContentPartPr>
              <p14:xfrm>
                <a:off x="3409390" y="8046040"/>
                <a:ext cx="67680" cy="59400"/>
              </p14:xfrm>
            </p:contentPart>
          </mc:Choice>
          <mc:Fallback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12307876-9034-47F8-B71A-8E3367F87F51}"/>
                    </a:ext>
                  </a:extLst>
                </p:cNvPr>
                <p:cNvPicPr/>
                <p:nvPr/>
              </p:nvPicPr>
              <p:blipFill>
                <a:blip r:embed="rId923"/>
                <a:stretch>
                  <a:fillRect/>
                </a:stretch>
              </p:blipFill>
              <p:spPr>
                <a:xfrm>
                  <a:off x="3400390" y="8037400"/>
                  <a:ext cx="853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4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A37F2860-C0A1-404F-ABEF-06DDAD0AAD58}"/>
                    </a:ext>
                  </a:extLst>
                </p14:cNvPr>
                <p14:cNvContentPartPr/>
                <p14:nvPr/>
              </p14:nvContentPartPr>
              <p14:xfrm>
                <a:off x="3683350" y="8024440"/>
                <a:ext cx="104760" cy="91440"/>
              </p14:xfrm>
            </p:contentPart>
          </mc:Choice>
          <mc:Fallback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A37F2860-C0A1-404F-ABEF-06DDAD0AAD58}"/>
                    </a:ext>
                  </a:extLst>
                </p:cNvPr>
                <p:cNvPicPr/>
                <p:nvPr/>
              </p:nvPicPr>
              <p:blipFill>
                <a:blip r:embed="rId925"/>
                <a:stretch>
                  <a:fillRect/>
                </a:stretch>
              </p:blipFill>
              <p:spPr>
                <a:xfrm>
                  <a:off x="3674710" y="8015800"/>
                  <a:ext cx="1224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6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58791AE9-053C-45A6-8C64-FCB1AF896B36}"/>
                    </a:ext>
                  </a:extLst>
                </p14:cNvPr>
                <p14:cNvContentPartPr/>
                <p14:nvPr/>
              </p14:nvContentPartPr>
              <p14:xfrm>
                <a:off x="3758230" y="7991680"/>
                <a:ext cx="17640" cy="47160"/>
              </p14:xfrm>
            </p:contentPart>
          </mc:Choice>
          <mc:Fallback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58791AE9-053C-45A6-8C64-FCB1AF896B36}"/>
                    </a:ext>
                  </a:extLst>
                </p:cNvPr>
                <p:cNvPicPr/>
                <p:nvPr/>
              </p:nvPicPr>
              <p:blipFill>
                <a:blip r:embed="rId927"/>
                <a:stretch>
                  <a:fillRect/>
                </a:stretch>
              </p:blipFill>
              <p:spPr>
                <a:xfrm>
                  <a:off x="3749590" y="7982680"/>
                  <a:ext cx="35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8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497AC0D0-F3B6-4339-9E8E-8EA4814BDF27}"/>
                    </a:ext>
                  </a:extLst>
                </p14:cNvPr>
                <p14:cNvContentPartPr/>
                <p14:nvPr/>
              </p14:nvContentPartPr>
              <p14:xfrm>
                <a:off x="3792070" y="7990600"/>
                <a:ext cx="105840" cy="282240"/>
              </p14:xfrm>
            </p:contentPart>
          </mc:Choice>
          <mc:Fallback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497AC0D0-F3B6-4339-9E8E-8EA4814BDF27}"/>
                    </a:ext>
                  </a:extLst>
                </p:cNvPr>
                <p:cNvPicPr/>
                <p:nvPr/>
              </p:nvPicPr>
              <p:blipFill>
                <a:blip r:embed="rId929"/>
                <a:stretch>
                  <a:fillRect/>
                </a:stretch>
              </p:blipFill>
              <p:spPr>
                <a:xfrm>
                  <a:off x="3783070" y="7981960"/>
                  <a:ext cx="1234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0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56D2C649-DCFE-4F6D-9483-FC11C63CD275}"/>
                    </a:ext>
                  </a:extLst>
                </p14:cNvPr>
                <p14:cNvContentPartPr/>
                <p14:nvPr/>
              </p14:nvContentPartPr>
              <p14:xfrm>
                <a:off x="3897550" y="8007880"/>
                <a:ext cx="99360" cy="81360"/>
              </p14:xfrm>
            </p:contentPart>
          </mc:Choice>
          <mc:Fallback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56D2C649-DCFE-4F6D-9483-FC11C63CD275}"/>
                    </a:ext>
                  </a:extLst>
                </p:cNvPr>
                <p:cNvPicPr/>
                <p:nvPr/>
              </p:nvPicPr>
              <p:blipFill>
                <a:blip r:embed="rId931"/>
                <a:stretch>
                  <a:fillRect/>
                </a:stretch>
              </p:blipFill>
              <p:spPr>
                <a:xfrm>
                  <a:off x="3888550" y="7999240"/>
                  <a:ext cx="117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2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8959F3F9-F8F4-4252-8E32-C109C3FB6B19}"/>
                    </a:ext>
                  </a:extLst>
                </p14:cNvPr>
                <p14:cNvContentPartPr/>
                <p14:nvPr/>
              </p14:nvContentPartPr>
              <p14:xfrm>
                <a:off x="4047310" y="7785760"/>
                <a:ext cx="126720" cy="292680"/>
              </p14:xfrm>
            </p:contentPart>
          </mc:Choice>
          <mc:Fallback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8959F3F9-F8F4-4252-8E32-C109C3FB6B19}"/>
                    </a:ext>
                  </a:extLst>
                </p:cNvPr>
                <p:cNvPicPr/>
                <p:nvPr/>
              </p:nvPicPr>
              <p:blipFill>
                <a:blip r:embed="rId933"/>
                <a:stretch>
                  <a:fillRect/>
                </a:stretch>
              </p:blipFill>
              <p:spPr>
                <a:xfrm>
                  <a:off x="4038670" y="7776760"/>
                  <a:ext cx="1443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4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5306CCE1-25B9-459C-81F5-B9F38CCFE671}"/>
                    </a:ext>
                  </a:extLst>
                </p14:cNvPr>
                <p14:cNvContentPartPr/>
                <p14:nvPr/>
              </p14:nvContentPartPr>
              <p14:xfrm>
                <a:off x="4404430" y="7852720"/>
                <a:ext cx="31680" cy="217080"/>
              </p14:xfrm>
            </p:contentPart>
          </mc:Choice>
          <mc:Fallback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5306CCE1-25B9-459C-81F5-B9F38CCFE671}"/>
                    </a:ext>
                  </a:extLst>
                </p:cNvPr>
                <p:cNvPicPr/>
                <p:nvPr/>
              </p:nvPicPr>
              <p:blipFill>
                <a:blip r:embed="rId935"/>
                <a:stretch>
                  <a:fillRect/>
                </a:stretch>
              </p:blipFill>
              <p:spPr>
                <a:xfrm>
                  <a:off x="4395430" y="7844080"/>
                  <a:ext cx="493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6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E3DB64B4-311C-4107-9717-F01E5920542D}"/>
                    </a:ext>
                  </a:extLst>
                </p14:cNvPr>
                <p14:cNvContentPartPr/>
                <p14:nvPr/>
              </p14:nvContentPartPr>
              <p14:xfrm>
                <a:off x="4336750" y="7944160"/>
                <a:ext cx="86040" cy="48960"/>
              </p14:xfrm>
            </p:contentPart>
          </mc:Choice>
          <mc:Fallback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E3DB64B4-311C-4107-9717-F01E5920542D}"/>
                    </a:ext>
                  </a:extLst>
                </p:cNvPr>
                <p:cNvPicPr/>
                <p:nvPr/>
              </p:nvPicPr>
              <p:blipFill>
                <a:blip r:embed="rId937"/>
                <a:stretch>
                  <a:fillRect/>
                </a:stretch>
              </p:blipFill>
              <p:spPr>
                <a:xfrm>
                  <a:off x="4327750" y="7935520"/>
                  <a:ext cx="1036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8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D6CAFC2F-EF30-42BF-B140-C51880CB373A}"/>
                    </a:ext>
                  </a:extLst>
                </p14:cNvPr>
                <p14:cNvContentPartPr/>
                <p14:nvPr/>
              </p14:nvContentPartPr>
              <p14:xfrm>
                <a:off x="4474990" y="7761280"/>
                <a:ext cx="96480" cy="262440"/>
              </p14:xfrm>
            </p:contentPart>
          </mc:Choice>
          <mc:Fallback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D6CAFC2F-EF30-42BF-B140-C51880CB373A}"/>
                    </a:ext>
                  </a:extLst>
                </p:cNvPr>
                <p:cNvPicPr/>
                <p:nvPr/>
              </p:nvPicPr>
              <p:blipFill>
                <a:blip r:embed="rId939"/>
                <a:stretch>
                  <a:fillRect/>
                </a:stretch>
              </p:blipFill>
              <p:spPr>
                <a:xfrm>
                  <a:off x="4465990" y="7752640"/>
                  <a:ext cx="1141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0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FADE1F95-149B-4D08-9463-29CE2D8AD32A}"/>
                    </a:ext>
                  </a:extLst>
                </p14:cNvPr>
                <p14:cNvContentPartPr/>
                <p14:nvPr/>
              </p14:nvContentPartPr>
              <p14:xfrm>
                <a:off x="4606750" y="7787560"/>
                <a:ext cx="146880" cy="247320"/>
              </p14:xfrm>
            </p:contentPart>
          </mc:Choice>
          <mc:Fallback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FADE1F95-149B-4D08-9463-29CE2D8AD32A}"/>
                    </a:ext>
                  </a:extLst>
                </p:cNvPr>
                <p:cNvPicPr/>
                <p:nvPr/>
              </p:nvPicPr>
              <p:blipFill>
                <a:blip r:embed="rId941"/>
                <a:stretch>
                  <a:fillRect/>
                </a:stretch>
              </p:blipFill>
              <p:spPr>
                <a:xfrm>
                  <a:off x="4598110" y="7778920"/>
                  <a:ext cx="1645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2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52E68D66-42C6-47DD-BF50-4C246345DA4F}"/>
                    </a:ext>
                  </a:extLst>
                </p14:cNvPr>
                <p14:cNvContentPartPr/>
                <p14:nvPr/>
              </p14:nvContentPartPr>
              <p14:xfrm>
                <a:off x="4637710" y="7914280"/>
                <a:ext cx="103320" cy="48240"/>
              </p14:xfrm>
            </p:contentPart>
          </mc:Choice>
          <mc:Fallback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52E68D66-42C6-47DD-BF50-4C246345DA4F}"/>
                    </a:ext>
                  </a:extLst>
                </p:cNvPr>
                <p:cNvPicPr/>
                <p:nvPr/>
              </p:nvPicPr>
              <p:blipFill>
                <a:blip r:embed="rId943"/>
                <a:stretch>
                  <a:fillRect/>
                </a:stretch>
              </p:blipFill>
              <p:spPr>
                <a:xfrm>
                  <a:off x="4629070" y="7905280"/>
                  <a:ext cx="1209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4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D914C908-4FF1-4839-8228-1FA57DDEFA46}"/>
                    </a:ext>
                  </a:extLst>
                </p14:cNvPr>
                <p14:cNvContentPartPr/>
                <p14:nvPr/>
              </p14:nvContentPartPr>
              <p14:xfrm>
                <a:off x="4957390" y="7753720"/>
                <a:ext cx="98640" cy="256680"/>
              </p14:xfrm>
            </p:contentPart>
          </mc:Choice>
          <mc:Fallback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D914C908-4FF1-4839-8228-1FA57DDEFA46}"/>
                    </a:ext>
                  </a:extLst>
                </p:cNvPr>
                <p:cNvPicPr/>
                <p:nvPr/>
              </p:nvPicPr>
              <p:blipFill>
                <a:blip r:embed="rId945"/>
                <a:stretch>
                  <a:fillRect/>
                </a:stretch>
              </p:blipFill>
              <p:spPr>
                <a:xfrm>
                  <a:off x="4948390" y="7744720"/>
                  <a:ext cx="1162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6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B1245E03-5BD2-430E-82E0-E1124790005A}"/>
                    </a:ext>
                  </a:extLst>
                </p14:cNvPr>
                <p14:cNvContentPartPr/>
                <p14:nvPr/>
              </p14:nvContentPartPr>
              <p14:xfrm>
                <a:off x="5092030" y="7922200"/>
                <a:ext cx="78480" cy="73080"/>
              </p14:xfrm>
            </p:contentPart>
          </mc:Choice>
          <mc:Fallback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B1245E03-5BD2-430E-82E0-E1124790005A}"/>
                    </a:ext>
                  </a:extLst>
                </p:cNvPr>
                <p:cNvPicPr/>
                <p:nvPr/>
              </p:nvPicPr>
              <p:blipFill>
                <a:blip r:embed="rId947"/>
                <a:stretch>
                  <a:fillRect/>
                </a:stretch>
              </p:blipFill>
              <p:spPr>
                <a:xfrm>
                  <a:off x="5083390" y="7913560"/>
                  <a:ext cx="961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8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F03EBF51-6114-4A04-9D1F-9E1106AA0F11}"/>
                    </a:ext>
                  </a:extLst>
                </p14:cNvPr>
                <p14:cNvContentPartPr/>
                <p14:nvPr/>
              </p14:nvContentPartPr>
              <p14:xfrm>
                <a:off x="5210470" y="7925080"/>
                <a:ext cx="64080" cy="63720"/>
              </p14:xfrm>
            </p:contentPart>
          </mc:Choice>
          <mc:Fallback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F03EBF51-6114-4A04-9D1F-9E1106AA0F11}"/>
                    </a:ext>
                  </a:extLst>
                </p:cNvPr>
                <p:cNvPicPr/>
                <p:nvPr/>
              </p:nvPicPr>
              <p:blipFill>
                <a:blip r:embed="rId949"/>
                <a:stretch>
                  <a:fillRect/>
                </a:stretch>
              </p:blipFill>
              <p:spPr>
                <a:xfrm>
                  <a:off x="5201470" y="7916080"/>
                  <a:ext cx="817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0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10B923E4-9E8B-4A21-A3BD-081FEC82368A}"/>
                    </a:ext>
                  </a:extLst>
                </p14:cNvPr>
                <p14:cNvContentPartPr/>
                <p14:nvPr/>
              </p14:nvContentPartPr>
              <p14:xfrm>
                <a:off x="5432950" y="7933720"/>
                <a:ext cx="168120" cy="327240"/>
              </p14:xfrm>
            </p:contentPart>
          </mc:Choice>
          <mc:Fallback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10B923E4-9E8B-4A21-A3BD-081FEC82368A}"/>
                    </a:ext>
                  </a:extLst>
                </p:cNvPr>
                <p:cNvPicPr/>
                <p:nvPr/>
              </p:nvPicPr>
              <p:blipFill>
                <a:blip r:embed="rId951"/>
                <a:stretch>
                  <a:fillRect/>
                </a:stretch>
              </p:blipFill>
              <p:spPr>
                <a:xfrm>
                  <a:off x="5424310" y="7924720"/>
                  <a:ext cx="1857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2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2FAC4628-5901-4D70-A709-0153473415F2}"/>
                    </a:ext>
                  </a:extLst>
                </p14:cNvPr>
                <p14:cNvContentPartPr/>
                <p14:nvPr/>
              </p14:nvContentPartPr>
              <p14:xfrm>
                <a:off x="5619430" y="7792240"/>
                <a:ext cx="98280" cy="238320"/>
              </p14:xfrm>
            </p:contentPart>
          </mc:Choice>
          <mc:Fallback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2FAC4628-5901-4D70-A709-0153473415F2}"/>
                    </a:ext>
                  </a:extLst>
                </p:cNvPr>
                <p:cNvPicPr/>
                <p:nvPr/>
              </p:nvPicPr>
              <p:blipFill>
                <a:blip r:embed="rId953"/>
                <a:stretch>
                  <a:fillRect/>
                </a:stretch>
              </p:blipFill>
              <p:spPr>
                <a:xfrm>
                  <a:off x="5610430" y="7783600"/>
                  <a:ext cx="1159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4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31B169E7-1F35-41CC-BFA4-C2841F5F27BF}"/>
                    </a:ext>
                  </a:extLst>
                </p14:cNvPr>
                <p14:cNvContentPartPr/>
                <p14:nvPr/>
              </p14:nvContentPartPr>
              <p14:xfrm>
                <a:off x="5747590" y="7921120"/>
                <a:ext cx="38520" cy="60480"/>
              </p14:xfrm>
            </p:contentPart>
          </mc:Choice>
          <mc:Fallback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31B169E7-1F35-41CC-BFA4-C2841F5F27BF}"/>
                    </a:ext>
                  </a:extLst>
                </p:cNvPr>
                <p:cNvPicPr/>
                <p:nvPr/>
              </p:nvPicPr>
              <p:blipFill>
                <a:blip r:embed="rId955"/>
                <a:stretch>
                  <a:fillRect/>
                </a:stretch>
              </p:blipFill>
              <p:spPr>
                <a:xfrm>
                  <a:off x="5738950" y="7912120"/>
                  <a:ext cx="561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6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5FC50DFE-0CDC-4233-9E5B-23753C0E781F}"/>
                    </a:ext>
                  </a:extLst>
                </p14:cNvPr>
                <p14:cNvContentPartPr/>
                <p14:nvPr/>
              </p14:nvContentPartPr>
              <p14:xfrm>
                <a:off x="5843350" y="7886560"/>
                <a:ext cx="61200" cy="78840"/>
              </p14:xfrm>
            </p:contentPart>
          </mc:Choice>
          <mc:Fallback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5FC50DFE-0CDC-4233-9E5B-23753C0E781F}"/>
                    </a:ext>
                  </a:extLst>
                </p:cNvPr>
                <p:cNvPicPr/>
                <p:nvPr/>
              </p:nvPicPr>
              <p:blipFill>
                <a:blip r:embed="rId957"/>
                <a:stretch>
                  <a:fillRect/>
                </a:stretch>
              </p:blipFill>
              <p:spPr>
                <a:xfrm>
                  <a:off x="5834710" y="7877560"/>
                  <a:ext cx="788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8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E0790A47-B20A-4FD7-9367-6D630D09EC24}"/>
                    </a:ext>
                  </a:extLst>
                </p14:cNvPr>
                <p14:cNvContentPartPr/>
                <p14:nvPr/>
              </p14:nvContentPartPr>
              <p14:xfrm>
                <a:off x="5903110" y="7773160"/>
                <a:ext cx="105840" cy="194400"/>
              </p14:xfrm>
            </p:contentPart>
          </mc:Choice>
          <mc:Fallback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E0790A47-B20A-4FD7-9367-6D630D09EC24}"/>
                    </a:ext>
                  </a:extLst>
                </p:cNvPr>
                <p:cNvPicPr/>
                <p:nvPr/>
              </p:nvPicPr>
              <p:blipFill>
                <a:blip r:embed="rId959"/>
                <a:stretch>
                  <a:fillRect/>
                </a:stretch>
              </p:blipFill>
              <p:spPr>
                <a:xfrm>
                  <a:off x="5894470" y="7764160"/>
                  <a:ext cx="1234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0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BBF514D1-7A6A-427B-AD90-D07CC6D6FCFA}"/>
                    </a:ext>
                  </a:extLst>
                </p14:cNvPr>
                <p14:cNvContentPartPr/>
                <p14:nvPr/>
              </p14:nvContentPartPr>
              <p14:xfrm>
                <a:off x="6233950" y="7856320"/>
                <a:ext cx="227520" cy="80280"/>
              </p14:xfrm>
            </p:contentPart>
          </mc:Choice>
          <mc:Fallback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BBF514D1-7A6A-427B-AD90-D07CC6D6FCFA}"/>
                    </a:ext>
                  </a:extLst>
                </p:cNvPr>
                <p:cNvPicPr/>
                <p:nvPr/>
              </p:nvPicPr>
              <p:blipFill>
                <a:blip r:embed="rId961"/>
                <a:stretch>
                  <a:fillRect/>
                </a:stretch>
              </p:blipFill>
              <p:spPr>
                <a:xfrm>
                  <a:off x="6225310" y="7847320"/>
                  <a:ext cx="245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2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C19BEB95-418D-44DD-9FE6-1EAFC73D5EC3}"/>
                    </a:ext>
                  </a:extLst>
                </p14:cNvPr>
                <p14:cNvContentPartPr/>
                <p14:nvPr/>
              </p14:nvContentPartPr>
              <p14:xfrm>
                <a:off x="6449950" y="7846600"/>
                <a:ext cx="162000" cy="162360"/>
              </p14:xfrm>
            </p:contentPart>
          </mc:Choice>
          <mc:Fallback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C19BEB95-418D-44DD-9FE6-1EAFC73D5EC3}"/>
                    </a:ext>
                  </a:extLst>
                </p:cNvPr>
                <p:cNvPicPr/>
                <p:nvPr/>
              </p:nvPicPr>
              <p:blipFill>
                <a:blip r:embed="rId963"/>
                <a:stretch>
                  <a:fillRect/>
                </a:stretch>
              </p:blipFill>
              <p:spPr>
                <a:xfrm>
                  <a:off x="6440950" y="7837600"/>
                  <a:ext cx="1796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4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0CD46E7A-3B9C-48EB-9EFC-61953C636F57}"/>
                    </a:ext>
                  </a:extLst>
                </p14:cNvPr>
                <p14:cNvContentPartPr/>
                <p14:nvPr/>
              </p14:nvContentPartPr>
              <p14:xfrm>
                <a:off x="6587470" y="7817440"/>
                <a:ext cx="124560" cy="66240"/>
              </p14:xfrm>
            </p:contentPart>
          </mc:Choice>
          <mc:Fallback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0CD46E7A-3B9C-48EB-9EFC-61953C636F57}"/>
                    </a:ext>
                  </a:extLst>
                </p:cNvPr>
                <p:cNvPicPr/>
                <p:nvPr/>
              </p:nvPicPr>
              <p:blipFill>
                <a:blip r:embed="rId965"/>
                <a:stretch>
                  <a:fillRect/>
                </a:stretch>
              </p:blipFill>
              <p:spPr>
                <a:xfrm>
                  <a:off x="6578830" y="7808800"/>
                  <a:ext cx="1422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6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0CA470CA-4010-4EC4-95ED-1A2E48011E72}"/>
                    </a:ext>
                  </a:extLst>
                </p14:cNvPr>
                <p14:cNvContentPartPr/>
                <p14:nvPr/>
              </p14:nvContentPartPr>
              <p14:xfrm>
                <a:off x="6779710" y="7848400"/>
                <a:ext cx="82440" cy="75960"/>
              </p14:xfrm>
            </p:contentPart>
          </mc:Choice>
          <mc:Fallback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0CA470CA-4010-4EC4-95ED-1A2E48011E72}"/>
                    </a:ext>
                  </a:extLst>
                </p:cNvPr>
                <p:cNvPicPr/>
                <p:nvPr/>
              </p:nvPicPr>
              <p:blipFill>
                <a:blip r:embed="rId967"/>
                <a:stretch>
                  <a:fillRect/>
                </a:stretch>
              </p:blipFill>
              <p:spPr>
                <a:xfrm>
                  <a:off x="6771070" y="7839400"/>
                  <a:ext cx="100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8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33F86A11-02EF-4C45-A907-4DC7F5B74E4C}"/>
                    </a:ext>
                  </a:extLst>
                </p14:cNvPr>
                <p14:cNvContentPartPr/>
                <p14:nvPr/>
              </p14:nvContentPartPr>
              <p14:xfrm>
                <a:off x="6942790" y="7906000"/>
                <a:ext cx="23400" cy="10440"/>
              </p14:xfrm>
            </p:contentPart>
          </mc:Choice>
          <mc:Fallback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33F86A11-02EF-4C45-A907-4DC7F5B74E4C}"/>
                    </a:ext>
                  </a:extLst>
                </p:cNvPr>
                <p:cNvPicPr/>
                <p:nvPr/>
              </p:nvPicPr>
              <p:blipFill>
                <a:blip r:embed="rId969"/>
                <a:stretch>
                  <a:fillRect/>
                </a:stretch>
              </p:blipFill>
              <p:spPr>
                <a:xfrm>
                  <a:off x="6933790" y="7897000"/>
                  <a:ext cx="410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0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3B70E0EE-B799-4E51-BCF1-9F0B479236DD}"/>
                    </a:ext>
                  </a:extLst>
                </p14:cNvPr>
                <p14:cNvContentPartPr/>
                <p14:nvPr/>
              </p14:nvContentPartPr>
              <p14:xfrm>
                <a:off x="2669590" y="8376520"/>
                <a:ext cx="30600" cy="105840"/>
              </p14:xfrm>
            </p:contentPart>
          </mc:Choice>
          <mc:Fallback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3B70E0EE-B799-4E51-BCF1-9F0B479236DD}"/>
                    </a:ext>
                  </a:extLst>
                </p:cNvPr>
                <p:cNvPicPr/>
                <p:nvPr/>
              </p:nvPicPr>
              <p:blipFill>
                <a:blip r:embed="rId971"/>
                <a:stretch>
                  <a:fillRect/>
                </a:stretch>
              </p:blipFill>
              <p:spPr>
                <a:xfrm>
                  <a:off x="2660950" y="8367520"/>
                  <a:ext cx="48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2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CE801CD6-0ED4-44D7-BFB4-386A577C7C6D}"/>
                    </a:ext>
                  </a:extLst>
                </p14:cNvPr>
                <p14:cNvContentPartPr/>
                <p14:nvPr/>
              </p14:nvContentPartPr>
              <p14:xfrm>
                <a:off x="2652670" y="8360680"/>
                <a:ext cx="12240" cy="39960"/>
              </p14:xfrm>
            </p:contentPart>
          </mc:Choice>
          <mc:Fallback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CE801CD6-0ED4-44D7-BFB4-386A577C7C6D}"/>
                    </a:ext>
                  </a:extLst>
                </p:cNvPr>
                <p:cNvPicPr/>
                <p:nvPr/>
              </p:nvPicPr>
              <p:blipFill>
                <a:blip r:embed="rId973"/>
                <a:stretch>
                  <a:fillRect/>
                </a:stretch>
              </p:blipFill>
              <p:spPr>
                <a:xfrm>
                  <a:off x="2644030" y="8351680"/>
                  <a:ext cx="298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4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3886515F-C86D-4AA1-9531-6AD217E7C68E}"/>
                    </a:ext>
                  </a:extLst>
                </p14:cNvPr>
                <p14:cNvContentPartPr/>
                <p14:nvPr/>
              </p14:nvContentPartPr>
              <p14:xfrm>
                <a:off x="2679670" y="8267080"/>
                <a:ext cx="144000" cy="260640"/>
              </p14:xfrm>
            </p:contentPart>
          </mc:Choice>
          <mc:Fallback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3886515F-C86D-4AA1-9531-6AD217E7C68E}"/>
                    </a:ext>
                  </a:extLst>
                </p:cNvPr>
                <p:cNvPicPr/>
                <p:nvPr/>
              </p:nvPicPr>
              <p:blipFill>
                <a:blip r:embed="rId975"/>
                <a:stretch>
                  <a:fillRect/>
                </a:stretch>
              </p:blipFill>
              <p:spPr>
                <a:xfrm>
                  <a:off x="2670670" y="8258440"/>
                  <a:ext cx="1616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6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19BB4F0E-87FB-4088-988D-B84B60641223}"/>
                    </a:ext>
                  </a:extLst>
                </p14:cNvPr>
                <p14:cNvContentPartPr/>
                <p14:nvPr/>
              </p14:nvContentPartPr>
              <p14:xfrm>
                <a:off x="2739790" y="8283280"/>
                <a:ext cx="165960" cy="256320"/>
              </p14:xfrm>
            </p:contentPart>
          </mc:Choice>
          <mc:Fallback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19BB4F0E-87FB-4088-988D-B84B60641223}"/>
                    </a:ext>
                  </a:extLst>
                </p:cNvPr>
                <p:cNvPicPr/>
                <p:nvPr/>
              </p:nvPicPr>
              <p:blipFill>
                <a:blip r:embed="rId977"/>
                <a:stretch>
                  <a:fillRect/>
                </a:stretch>
              </p:blipFill>
              <p:spPr>
                <a:xfrm>
                  <a:off x="2730790" y="8274640"/>
                  <a:ext cx="1836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8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BFEF5A0B-34BF-46C8-B078-760933241AFE}"/>
                    </a:ext>
                  </a:extLst>
                </p14:cNvPr>
                <p14:cNvContentPartPr/>
                <p14:nvPr/>
              </p14:nvContentPartPr>
              <p14:xfrm>
                <a:off x="2959030" y="8303800"/>
                <a:ext cx="24480" cy="188640"/>
              </p14:xfrm>
            </p:contentPart>
          </mc:Choice>
          <mc:Fallback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BFEF5A0B-34BF-46C8-B078-760933241AFE}"/>
                    </a:ext>
                  </a:extLst>
                </p:cNvPr>
                <p:cNvPicPr/>
                <p:nvPr/>
              </p:nvPicPr>
              <p:blipFill>
                <a:blip r:embed="rId979"/>
                <a:stretch>
                  <a:fillRect/>
                </a:stretch>
              </p:blipFill>
              <p:spPr>
                <a:xfrm>
                  <a:off x="2950390" y="8294800"/>
                  <a:ext cx="42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0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6877C688-1CA9-4502-9300-C8EBDCCB77DD}"/>
                    </a:ext>
                  </a:extLst>
                </p14:cNvPr>
                <p14:cNvContentPartPr/>
                <p14:nvPr/>
              </p14:nvContentPartPr>
              <p14:xfrm>
                <a:off x="2906830" y="8395240"/>
                <a:ext cx="105480" cy="66960"/>
              </p14:xfrm>
            </p:contentPart>
          </mc:Choice>
          <mc:Fallback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6877C688-1CA9-4502-9300-C8EBDCCB77DD}"/>
                    </a:ext>
                  </a:extLst>
                </p:cNvPr>
                <p:cNvPicPr/>
                <p:nvPr/>
              </p:nvPicPr>
              <p:blipFill>
                <a:blip r:embed="rId981"/>
                <a:stretch>
                  <a:fillRect/>
                </a:stretch>
              </p:blipFill>
              <p:spPr>
                <a:xfrm>
                  <a:off x="2898190" y="8386240"/>
                  <a:ext cx="1231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2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32E16571-6723-4694-AB25-77F27DE2FA34}"/>
                    </a:ext>
                  </a:extLst>
                </p14:cNvPr>
                <p14:cNvContentPartPr/>
                <p14:nvPr/>
              </p14:nvContentPartPr>
              <p14:xfrm>
                <a:off x="3191950" y="8383720"/>
                <a:ext cx="92160" cy="75960"/>
              </p14:xfrm>
            </p:contentPart>
          </mc:Choice>
          <mc:Fallback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32E16571-6723-4694-AB25-77F27DE2FA34}"/>
                    </a:ext>
                  </a:extLst>
                </p:cNvPr>
                <p:cNvPicPr/>
                <p:nvPr/>
              </p:nvPicPr>
              <p:blipFill>
                <a:blip r:embed="rId983"/>
                <a:stretch>
                  <a:fillRect/>
                </a:stretch>
              </p:blipFill>
              <p:spPr>
                <a:xfrm>
                  <a:off x="3182950" y="8375080"/>
                  <a:ext cx="109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4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92115E6F-0528-4B98-94A0-976007E12129}"/>
                    </a:ext>
                  </a:extLst>
                </p14:cNvPr>
                <p14:cNvContentPartPr/>
                <p14:nvPr/>
              </p14:nvContentPartPr>
              <p14:xfrm>
                <a:off x="3327670" y="8215960"/>
                <a:ext cx="229680" cy="267840"/>
              </p14:xfrm>
            </p:contentPart>
          </mc:Choice>
          <mc:Fallback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92115E6F-0528-4B98-94A0-976007E12129}"/>
                    </a:ext>
                  </a:extLst>
                </p:cNvPr>
                <p:cNvPicPr/>
                <p:nvPr/>
              </p:nvPicPr>
              <p:blipFill>
                <a:blip r:embed="rId985"/>
                <a:stretch>
                  <a:fillRect/>
                </a:stretch>
              </p:blipFill>
              <p:spPr>
                <a:xfrm>
                  <a:off x="3318670" y="8207320"/>
                  <a:ext cx="2473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6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185380CD-BE3A-4B77-9F5A-DE536F3AAD44}"/>
                    </a:ext>
                  </a:extLst>
                </p14:cNvPr>
                <p14:cNvContentPartPr/>
                <p14:nvPr/>
              </p14:nvContentPartPr>
              <p14:xfrm>
                <a:off x="3897910" y="8356360"/>
                <a:ext cx="108000" cy="237600"/>
              </p14:xfrm>
            </p:contentPart>
          </mc:Choice>
          <mc:Fallback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185380CD-BE3A-4B77-9F5A-DE536F3AAD44}"/>
                    </a:ext>
                  </a:extLst>
                </p:cNvPr>
                <p:cNvPicPr/>
                <p:nvPr/>
              </p:nvPicPr>
              <p:blipFill>
                <a:blip r:embed="rId987"/>
                <a:stretch>
                  <a:fillRect/>
                </a:stretch>
              </p:blipFill>
              <p:spPr>
                <a:xfrm>
                  <a:off x="3888910" y="8347720"/>
                  <a:ext cx="1256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8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9270E59D-DE03-43B6-99E4-37B195F2F76C}"/>
                    </a:ext>
                  </a:extLst>
                </p14:cNvPr>
                <p14:cNvContentPartPr/>
                <p14:nvPr/>
              </p14:nvContentPartPr>
              <p14:xfrm>
                <a:off x="4033630" y="8217400"/>
                <a:ext cx="77760" cy="204120"/>
              </p14:xfrm>
            </p:contentPart>
          </mc:Choice>
          <mc:Fallback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9270E59D-DE03-43B6-99E4-37B195F2F76C}"/>
                    </a:ext>
                  </a:extLst>
                </p:cNvPr>
                <p:cNvPicPr/>
                <p:nvPr/>
              </p:nvPicPr>
              <p:blipFill>
                <a:blip r:embed="rId989"/>
                <a:stretch>
                  <a:fillRect/>
                </a:stretch>
              </p:blipFill>
              <p:spPr>
                <a:xfrm>
                  <a:off x="4024990" y="8208400"/>
                  <a:ext cx="954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0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2FD30BFA-705A-40C1-B54F-DB9B0A956EE1}"/>
                    </a:ext>
                  </a:extLst>
                </p14:cNvPr>
                <p14:cNvContentPartPr/>
                <p14:nvPr/>
              </p14:nvContentPartPr>
              <p14:xfrm>
                <a:off x="4085110" y="8337280"/>
                <a:ext cx="214920" cy="442440"/>
              </p14:xfrm>
            </p:contentPart>
          </mc:Choice>
          <mc:Fallback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2FD30BFA-705A-40C1-B54F-DB9B0A956EE1}"/>
                    </a:ext>
                  </a:extLst>
                </p:cNvPr>
                <p:cNvPicPr/>
                <p:nvPr/>
              </p:nvPicPr>
              <p:blipFill>
                <a:blip r:embed="rId991"/>
                <a:stretch>
                  <a:fillRect/>
                </a:stretch>
              </p:blipFill>
              <p:spPr>
                <a:xfrm>
                  <a:off x="4076110" y="8328640"/>
                  <a:ext cx="23256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2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E72121D2-CE7E-48B0-9845-0F4D23CC41F3}"/>
                    </a:ext>
                  </a:extLst>
                </p14:cNvPr>
                <p14:cNvContentPartPr/>
                <p14:nvPr/>
              </p14:nvContentPartPr>
              <p14:xfrm>
                <a:off x="4582990" y="8285800"/>
                <a:ext cx="28440" cy="137880"/>
              </p14:xfrm>
            </p:contentPart>
          </mc:Choice>
          <mc:Fallback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E72121D2-CE7E-48B0-9845-0F4D23CC41F3}"/>
                    </a:ext>
                  </a:extLst>
                </p:cNvPr>
                <p:cNvPicPr/>
                <p:nvPr/>
              </p:nvPicPr>
              <p:blipFill>
                <a:blip r:embed="rId993"/>
                <a:stretch>
                  <a:fillRect/>
                </a:stretch>
              </p:blipFill>
              <p:spPr>
                <a:xfrm>
                  <a:off x="4574350" y="8277160"/>
                  <a:ext cx="46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4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E4D01418-BCB0-4D8B-909F-43A988922CC0}"/>
                    </a:ext>
                  </a:extLst>
                </p14:cNvPr>
                <p14:cNvContentPartPr/>
                <p14:nvPr/>
              </p14:nvContentPartPr>
              <p14:xfrm>
                <a:off x="4518910" y="8233600"/>
                <a:ext cx="325800" cy="198720"/>
              </p14:xfrm>
            </p:contentPart>
          </mc:Choice>
          <mc:Fallback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E4D01418-BCB0-4D8B-909F-43A988922CC0}"/>
                    </a:ext>
                  </a:extLst>
                </p:cNvPr>
                <p:cNvPicPr/>
                <p:nvPr/>
              </p:nvPicPr>
              <p:blipFill>
                <a:blip r:embed="rId995"/>
                <a:stretch>
                  <a:fillRect/>
                </a:stretch>
              </p:blipFill>
              <p:spPr>
                <a:xfrm>
                  <a:off x="4509910" y="8224960"/>
                  <a:ext cx="3434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6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B3F81E69-B7A1-436D-AD71-565D1B3D0236}"/>
                    </a:ext>
                  </a:extLst>
                </p14:cNvPr>
                <p14:cNvContentPartPr/>
                <p14:nvPr/>
              </p14:nvContentPartPr>
              <p14:xfrm>
                <a:off x="5141350" y="8290840"/>
                <a:ext cx="99000" cy="93240"/>
              </p14:xfrm>
            </p:contentPart>
          </mc:Choice>
          <mc:Fallback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B3F81E69-B7A1-436D-AD71-565D1B3D0236}"/>
                    </a:ext>
                  </a:extLst>
                </p:cNvPr>
                <p:cNvPicPr/>
                <p:nvPr/>
              </p:nvPicPr>
              <p:blipFill>
                <a:blip r:embed="rId997"/>
                <a:stretch>
                  <a:fillRect/>
                </a:stretch>
              </p:blipFill>
              <p:spPr>
                <a:xfrm>
                  <a:off x="5132710" y="8282200"/>
                  <a:ext cx="1166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8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ECB84D0C-E86F-47AF-8B83-9077A173C914}"/>
                    </a:ext>
                  </a:extLst>
                </p14:cNvPr>
                <p14:cNvContentPartPr/>
                <p14:nvPr/>
              </p14:nvContentPartPr>
              <p14:xfrm>
                <a:off x="5248270" y="8316760"/>
                <a:ext cx="68760" cy="70200"/>
              </p14:xfrm>
            </p:contentPart>
          </mc:Choice>
          <mc:Fallback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ECB84D0C-E86F-47AF-8B83-9077A173C914}"/>
                    </a:ext>
                  </a:extLst>
                </p:cNvPr>
                <p:cNvPicPr/>
                <p:nvPr/>
              </p:nvPicPr>
              <p:blipFill>
                <a:blip r:embed="rId999"/>
                <a:stretch>
                  <a:fillRect/>
                </a:stretch>
              </p:blipFill>
              <p:spPr>
                <a:xfrm>
                  <a:off x="5239270" y="8308120"/>
                  <a:ext cx="86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0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D6F19323-10DD-4384-8F45-45A27767C51C}"/>
                    </a:ext>
                  </a:extLst>
                </p14:cNvPr>
                <p14:cNvContentPartPr/>
                <p14:nvPr/>
              </p14:nvContentPartPr>
              <p14:xfrm>
                <a:off x="5319190" y="8320720"/>
                <a:ext cx="299520" cy="65160"/>
              </p14:xfrm>
            </p:contentPart>
          </mc:Choice>
          <mc:Fallback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D6F19323-10DD-4384-8F45-45A27767C51C}"/>
                    </a:ext>
                  </a:extLst>
                </p:cNvPr>
                <p:cNvPicPr/>
                <p:nvPr/>
              </p:nvPicPr>
              <p:blipFill>
                <a:blip r:embed="rId1001"/>
                <a:stretch>
                  <a:fillRect/>
                </a:stretch>
              </p:blipFill>
              <p:spPr>
                <a:xfrm>
                  <a:off x="5310190" y="8311720"/>
                  <a:ext cx="3171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2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EAE3B0C9-AEF9-41D7-83A8-7B914CAAD9FA}"/>
                    </a:ext>
                  </a:extLst>
                </p14:cNvPr>
                <p14:cNvContentPartPr/>
                <p14:nvPr/>
              </p14:nvContentPartPr>
              <p14:xfrm>
                <a:off x="5658310" y="8132800"/>
                <a:ext cx="104400" cy="238320"/>
              </p14:xfrm>
            </p:contentPart>
          </mc:Choice>
          <mc:Fallback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EAE3B0C9-AEF9-41D7-83A8-7B914CAAD9FA}"/>
                    </a:ext>
                  </a:extLst>
                </p:cNvPr>
                <p:cNvPicPr/>
                <p:nvPr/>
              </p:nvPicPr>
              <p:blipFill>
                <a:blip r:embed="rId1003"/>
                <a:stretch>
                  <a:fillRect/>
                </a:stretch>
              </p:blipFill>
              <p:spPr>
                <a:xfrm>
                  <a:off x="5649310" y="8123800"/>
                  <a:ext cx="1220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4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B39DEA90-E771-4E2D-B1D5-A3056F6097DE}"/>
                    </a:ext>
                  </a:extLst>
                </p14:cNvPr>
                <p14:cNvContentPartPr/>
                <p14:nvPr/>
              </p14:nvContentPartPr>
              <p14:xfrm>
                <a:off x="5859190" y="8338000"/>
                <a:ext cx="4680" cy="9720"/>
              </p14:xfrm>
            </p:contentPart>
          </mc:Choice>
          <mc:Fallback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B39DEA90-E771-4E2D-B1D5-A3056F6097DE}"/>
                    </a:ext>
                  </a:extLst>
                </p:cNvPr>
                <p:cNvPicPr/>
                <p:nvPr/>
              </p:nvPicPr>
              <p:blipFill>
                <a:blip r:embed="rId1005"/>
                <a:stretch>
                  <a:fillRect/>
                </a:stretch>
              </p:blipFill>
              <p:spPr>
                <a:xfrm>
                  <a:off x="5850550" y="8329360"/>
                  <a:ext cx="22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6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5C589BBD-670C-4998-9AE5-A4D07A0C60D3}"/>
                    </a:ext>
                  </a:extLst>
                </p14:cNvPr>
                <p14:cNvContentPartPr/>
                <p14:nvPr/>
              </p14:nvContentPartPr>
              <p14:xfrm>
                <a:off x="1814230" y="8383720"/>
                <a:ext cx="61200" cy="142920"/>
              </p14:xfrm>
            </p:contentPart>
          </mc:Choice>
          <mc:Fallback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5C589BBD-670C-4998-9AE5-A4D07A0C60D3}"/>
                    </a:ext>
                  </a:extLst>
                </p:cNvPr>
                <p:cNvPicPr/>
                <p:nvPr/>
              </p:nvPicPr>
              <p:blipFill>
                <a:blip r:embed="rId1007"/>
                <a:stretch>
                  <a:fillRect/>
                </a:stretch>
              </p:blipFill>
              <p:spPr>
                <a:xfrm>
                  <a:off x="1805230" y="8375080"/>
                  <a:ext cx="78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8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E6271B32-1A6F-48CB-8556-5C2DB330276D}"/>
                    </a:ext>
                  </a:extLst>
                </p14:cNvPr>
                <p14:cNvContentPartPr/>
                <p14:nvPr/>
              </p14:nvContentPartPr>
              <p14:xfrm>
                <a:off x="1735750" y="8323960"/>
                <a:ext cx="331200" cy="228240"/>
              </p14:xfrm>
            </p:contentPart>
          </mc:Choice>
          <mc:Fallback>
            <p:pic>
              <p:nvPicPr>
                <p:cNvPr id="669" name="Ink 668">
                  <a:extLst>
                    <a:ext uri="{FF2B5EF4-FFF2-40B4-BE49-F238E27FC236}">
                      <a16:creationId xmlns:a16="http://schemas.microsoft.com/office/drawing/2014/main" id="{E6271B32-1A6F-48CB-8556-5C2DB330276D}"/>
                    </a:ext>
                  </a:extLst>
                </p:cNvPr>
                <p:cNvPicPr/>
                <p:nvPr/>
              </p:nvPicPr>
              <p:blipFill>
                <a:blip r:embed="rId1009"/>
                <a:stretch>
                  <a:fillRect/>
                </a:stretch>
              </p:blipFill>
              <p:spPr>
                <a:xfrm>
                  <a:off x="1726750" y="8314960"/>
                  <a:ext cx="3488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0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397952E8-1667-46E7-8A4B-FDC22DD452E4}"/>
                    </a:ext>
                  </a:extLst>
                </p14:cNvPr>
                <p14:cNvContentPartPr/>
                <p14:nvPr/>
              </p14:nvContentPartPr>
              <p14:xfrm>
                <a:off x="2131750" y="8440240"/>
                <a:ext cx="135000" cy="77400"/>
              </p14:xfrm>
            </p:contentPart>
          </mc:Choice>
          <mc:Fallback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397952E8-1667-46E7-8A4B-FDC22DD452E4}"/>
                    </a:ext>
                  </a:extLst>
                </p:cNvPr>
                <p:cNvPicPr/>
                <p:nvPr/>
              </p:nvPicPr>
              <p:blipFill>
                <a:blip r:embed="rId1011"/>
                <a:stretch>
                  <a:fillRect/>
                </a:stretch>
              </p:blipFill>
              <p:spPr>
                <a:xfrm>
                  <a:off x="2123110" y="8431600"/>
                  <a:ext cx="1526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2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4E3D8845-3282-4C88-A7F9-EE0525DB3B50}"/>
                    </a:ext>
                  </a:extLst>
                </p14:cNvPr>
                <p14:cNvContentPartPr/>
                <p14:nvPr/>
              </p14:nvContentPartPr>
              <p14:xfrm>
                <a:off x="1558630" y="8503600"/>
                <a:ext cx="16920" cy="5400"/>
              </p14:xfrm>
            </p:contentPart>
          </mc:Choice>
          <mc:Fallback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4E3D8845-3282-4C88-A7F9-EE0525DB3B50}"/>
                    </a:ext>
                  </a:extLst>
                </p:cNvPr>
                <p:cNvPicPr/>
                <p:nvPr/>
              </p:nvPicPr>
              <p:blipFill>
                <a:blip r:embed="rId1013"/>
                <a:stretch>
                  <a:fillRect/>
                </a:stretch>
              </p:blipFill>
              <p:spPr>
                <a:xfrm>
                  <a:off x="1549990" y="8494960"/>
                  <a:ext cx="345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4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182FC2AF-1BCE-4F4D-978C-FECFBADC7A76}"/>
                    </a:ext>
                  </a:extLst>
                </p14:cNvPr>
                <p14:cNvContentPartPr/>
                <p14:nvPr/>
              </p14:nvContentPartPr>
              <p14:xfrm>
                <a:off x="1614790" y="8444560"/>
                <a:ext cx="28080" cy="25920"/>
              </p14:xfrm>
            </p:contentPart>
          </mc:Choice>
          <mc:Fallback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182FC2AF-1BCE-4F4D-978C-FECFBADC7A76}"/>
                    </a:ext>
                  </a:extLst>
                </p:cNvPr>
                <p:cNvPicPr/>
                <p:nvPr/>
              </p:nvPicPr>
              <p:blipFill>
                <a:blip r:embed="rId1015"/>
                <a:stretch>
                  <a:fillRect/>
                </a:stretch>
              </p:blipFill>
              <p:spPr>
                <a:xfrm>
                  <a:off x="1606150" y="8435920"/>
                  <a:ext cx="457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6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F1F9AAE0-41AD-4586-BADD-EC3A7025F3FA}"/>
                    </a:ext>
                  </a:extLst>
                </p14:cNvPr>
                <p14:cNvContentPartPr/>
                <p14:nvPr/>
              </p14:nvContentPartPr>
              <p14:xfrm>
                <a:off x="1659070" y="8797000"/>
                <a:ext cx="18360" cy="24120"/>
              </p14:xfrm>
            </p:contentPart>
          </mc:Choice>
          <mc:Fallback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F1F9AAE0-41AD-4586-BADD-EC3A7025F3FA}"/>
                    </a:ext>
                  </a:extLst>
                </p:cNvPr>
                <p:cNvPicPr/>
                <p:nvPr/>
              </p:nvPicPr>
              <p:blipFill>
                <a:blip r:embed="rId1017"/>
                <a:stretch>
                  <a:fillRect/>
                </a:stretch>
              </p:blipFill>
              <p:spPr>
                <a:xfrm>
                  <a:off x="1650430" y="8788360"/>
                  <a:ext cx="36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8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C76FC5B6-2357-4588-A818-716E0DE2778E}"/>
                    </a:ext>
                  </a:extLst>
                </p14:cNvPr>
                <p14:cNvContentPartPr/>
                <p14:nvPr/>
              </p14:nvContentPartPr>
              <p14:xfrm>
                <a:off x="1831150" y="8727880"/>
                <a:ext cx="42120" cy="174960"/>
              </p14:xfrm>
            </p:contentPart>
          </mc:Choice>
          <mc:Fallback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C76FC5B6-2357-4588-A818-716E0DE2778E}"/>
                    </a:ext>
                  </a:extLst>
                </p:cNvPr>
                <p:cNvPicPr/>
                <p:nvPr/>
              </p:nvPicPr>
              <p:blipFill>
                <a:blip r:embed="rId1019"/>
                <a:stretch>
                  <a:fillRect/>
                </a:stretch>
              </p:blipFill>
              <p:spPr>
                <a:xfrm>
                  <a:off x="1822510" y="8719240"/>
                  <a:ext cx="597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0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3EC69844-027B-4674-858F-215B50CF9433}"/>
                    </a:ext>
                  </a:extLst>
                </p14:cNvPr>
                <p14:cNvContentPartPr/>
                <p14:nvPr/>
              </p14:nvContentPartPr>
              <p14:xfrm>
                <a:off x="1792270" y="8718520"/>
                <a:ext cx="168840" cy="57600"/>
              </p14:xfrm>
            </p:contentPart>
          </mc:Choice>
          <mc:Fallback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3EC69844-027B-4674-858F-215B50CF9433}"/>
                    </a:ext>
                  </a:extLst>
                </p:cNvPr>
                <p:cNvPicPr/>
                <p:nvPr/>
              </p:nvPicPr>
              <p:blipFill>
                <a:blip r:embed="rId1021"/>
                <a:stretch>
                  <a:fillRect/>
                </a:stretch>
              </p:blipFill>
              <p:spPr>
                <a:xfrm>
                  <a:off x="1783270" y="8709520"/>
                  <a:ext cx="186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2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C2C7D391-A762-42F9-893B-996E49AF9BB5}"/>
                    </a:ext>
                  </a:extLst>
                </p14:cNvPr>
                <p14:cNvContentPartPr/>
                <p14:nvPr/>
              </p14:nvContentPartPr>
              <p14:xfrm>
                <a:off x="1769230" y="8707000"/>
                <a:ext cx="226440" cy="228600"/>
              </p14:xfrm>
            </p:contentPart>
          </mc:Choice>
          <mc:Fallback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C2C7D391-A762-42F9-893B-996E49AF9BB5}"/>
                    </a:ext>
                  </a:extLst>
                </p:cNvPr>
                <p:cNvPicPr/>
                <p:nvPr/>
              </p:nvPicPr>
              <p:blipFill>
                <a:blip r:embed="rId1023"/>
                <a:stretch>
                  <a:fillRect/>
                </a:stretch>
              </p:blipFill>
              <p:spPr>
                <a:xfrm>
                  <a:off x="1760590" y="8698360"/>
                  <a:ext cx="2440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4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9924D2A7-F15C-406C-97A0-DC1DA40BAB54}"/>
                    </a:ext>
                  </a:extLst>
                </p14:cNvPr>
                <p14:cNvContentPartPr/>
                <p14:nvPr/>
              </p14:nvContentPartPr>
              <p14:xfrm>
                <a:off x="2003590" y="8658400"/>
                <a:ext cx="46800" cy="255240"/>
              </p14:xfrm>
            </p:contentPart>
          </mc:Choice>
          <mc:Fallback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9924D2A7-F15C-406C-97A0-DC1DA40BAB54}"/>
                    </a:ext>
                  </a:extLst>
                </p:cNvPr>
                <p:cNvPicPr/>
                <p:nvPr/>
              </p:nvPicPr>
              <p:blipFill>
                <a:blip r:embed="rId1025"/>
                <a:stretch>
                  <a:fillRect/>
                </a:stretch>
              </p:blipFill>
              <p:spPr>
                <a:xfrm>
                  <a:off x="1994950" y="8649400"/>
                  <a:ext cx="644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6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86FF3BA1-084A-4ADC-BCC2-85C24F42B892}"/>
                    </a:ext>
                  </a:extLst>
                </p14:cNvPr>
                <p14:cNvContentPartPr/>
                <p14:nvPr/>
              </p14:nvContentPartPr>
              <p14:xfrm>
                <a:off x="2055070" y="8812840"/>
                <a:ext cx="120960" cy="59040"/>
              </p14:xfrm>
            </p:contentPart>
          </mc:Choice>
          <mc:Fallback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86FF3BA1-084A-4ADC-BCC2-85C24F42B892}"/>
                    </a:ext>
                  </a:extLst>
                </p:cNvPr>
                <p:cNvPicPr/>
                <p:nvPr/>
              </p:nvPicPr>
              <p:blipFill>
                <a:blip r:embed="rId1027"/>
                <a:stretch>
                  <a:fillRect/>
                </a:stretch>
              </p:blipFill>
              <p:spPr>
                <a:xfrm>
                  <a:off x="2046430" y="8803840"/>
                  <a:ext cx="1386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8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0908B7B7-7449-44D5-88DA-40C516C1F0B2}"/>
                    </a:ext>
                  </a:extLst>
                </p14:cNvPr>
                <p14:cNvContentPartPr/>
                <p14:nvPr/>
              </p14:nvContentPartPr>
              <p14:xfrm>
                <a:off x="2203750" y="8699800"/>
                <a:ext cx="168480" cy="196920"/>
              </p14:xfrm>
            </p:contentPart>
          </mc:Choice>
          <mc:Fallback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0908B7B7-7449-44D5-88DA-40C516C1F0B2}"/>
                    </a:ext>
                  </a:extLst>
                </p:cNvPr>
                <p:cNvPicPr/>
                <p:nvPr/>
              </p:nvPicPr>
              <p:blipFill>
                <a:blip r:embed="rId1029"/>
                <a:stretch>
                  <a:fillRect/>
                </a:stretch>
              </p:blipFill>
              <p:spPr>
                <a:xfrm>
                  <a:off x="2195110" y="8690800"/>
                  <a:ext cx="1861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0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C6ADD3F2-613A-48D6-86FE-86C806AA6EFD}"/>
                    </a:ext>
                  </a:extLst>
                </p14:cNvPr>
                <p14:cNvContentPartPr/>
                <p14:nvPr/>
              </p14:nvContentPartPr>
              <p14:xfrm>
                <a:off x="2291230" y="8780800"/>
                <a:ext cx="124920" cy="69480"/>
              </p14:xfrm>
            </p:contentPart>
          </mc:Choice>
          <mc:Fallback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C6ADD3F2-613A-48D6-86FE-86C806AA6EFD}"/>
                    </a:ext>
                  </a:extLst>
                </p:cNvPr>
                <p:cNvPicPr/>
                <p:nvPr/>
              </p:nvPicPr>
              <p:blipFill>
                <a:blip r:embed="rId1031"/>
                <a:stretch>
                  <a:fillRect/>
                </a:stretch>
              </p:blipFill>
              <p:spPr>
                <a:xfrm>
                  <a:off x="2282590" y="8772160"/>
                  <a:ext cx="1425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2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4F662CD5-86AE-45A3-8276-3B3EE25F95ED}"/>
                    </a:ext>
                  </a:extLst>
                </p14:cNvPr>
                <p14:cNvContentPartPr/>
                <p14:nvPr/>
              </p14:nvContentPartPr>
              <p14:xfrm>
                <a:off x="2426590" y="8754880"/>
                <a:ext cx="64080" cy="103320"/>
              </p14:xfrm>
            </p:contentPart>
          </mc:Choice>
          <mc:Fallback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4F662CD5-86AE-45A3-8276-3B3EE25F95ED}"/>
                    </a:ext>
                  </a:extLst>
                </p:cNvPr>
                <p:cNvPicPr/>
                <p:nvPr/>
              </p:nvPicPr>
              <p:blipFill>
                <a:blip r:embed="rId1033"/>
                <a:stretch>
                  <a:fillRect/>
                </a:stretch>
              </p:blipFill>
              <p:spPr>
                <a:xfrm>
                  <a:off x="2417590" y="8745880"/>
                  <a:ext cx="817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4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4439AF15-D687-442D-98CD-46D6EF99F624}"/>
                    </a:ext>
                  </a:extLst>
                </p14:cNvPr>
                <p14:cNvContentPartPr/>
                <p14:nvPr/>
              </p14:nvContentPartPr>
              <p14:xfrm>
                <a:off x="2467270" y="8707000"/>
                <a:ext cx="359280" cy="150840"/>
              </p14:xfrm>
            </p:contentPart>
          </mc:Choice>
          <mc:Fallback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4439AF15-D687-442D-98CD-46D6EF99F624}"/>
                    </a:ext>
                  </a:extLst>
                </p:cNvPr>
                <p:cNvPicPr/>
                <p:nvPr/>
              </p:nvPicPr>
              <p:blipFill>
                <a:blip r:embed="rId1035"/>
                <a:stretch>
                  <a:fillRect/>
                </a:stretch>
              </p:blipFill>
              <p:spPr>
                <a:xfrm>
                  <a:off x="2458270" y="8698000"/>
                  <a:ext cx="3769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6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0D475462-3AF0-4541-9181-15D0009EA992}"/>
                    </a:ext>
                  </a:extLst>
                </p14:cNvPr>
                <p14:cNvContentPartPr/>
                <p14:nvPr/>
              </p14:nvContentPartPr>
              <p14:xfrm>
                <a:off x="2628190" y="8739760"/>
                <a:ext cx="98640" cy="39240"/>
              </p14:xfrm>
            </p:contentPart>
          </mc:Choice>
          <mc:Fallback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0D475462-3AF0-4541-9181-15D0009EA992}"/>
                    </a:ext>
                  </a:extLst>
                </p:cNvPr>
                <p:cNvPicPr/>
                <p:nvPr/>
              </p:nvPicPr>
              <p:blipFill>
                <a:blip r:embed="rId1037"/>
                <a:stretch>
                  <a:fillRect/>
                </a:stretch>
              </p:blipFill>
              <p:spPr>
                <a:xfrm>
                  <a:off x="2619190" y="8731120"/>
                  <a:ext cx="1162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8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E8600EC5-2400-479F-A501-85396154AB42}"/>
                    </a:ext>
                  </a:extLst>
                </p14:cNvPr>
                <p14:cNvContentPartPr/>
                <p14:nvPr/>
              </p14:nvContentPartPr>
              <p14:xfrm>
                <a:off x="3000070" y="8624560"/>
                <a:ext cx="113040" cy="249120"/>
              </p14:xfrm>
            </p:contentPart>
          </mc:Choice>
          <mc:Fallback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E8600EC5-2400-479F-A501-85396154AB42}"/>
                    </a:ext>
                  </a:extLst>
                </p:cNvPr>
                <p:cNvPicPr/>
                <p:nvPr/>
              </p:nvPicPr>
              <p:blipFill>
                <a:blip r:embed="rId1039"/>
                <a:stretch>
                  <a:fillRect/>
                </a:stretch>
              </p:blipFill>
              <p:spPr>
                <a:xfrm>
                  <a:off x="2991070" y="8615560"/>
                  <a:ext cx="1306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0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2EF10F06-B2C8-4013-A99E-A2A3CB114163}"/>
                    </a:ext>
                  </a:extLst>
                </p14:cNvPr>
                <p14:cNvContentPartPr/>
                <p14:nvPr/>
              </p14:nvContentPartPr>
              <p14:xfrm>
                <a:off x="3136510" y="8771080"/>
                <a:ext cx="28800" cy="68040"/>
              </p14:xfrm>
            </p:contentPart>
          </mc:Choice>
          <mc:Fallback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2EF10F06-B2C8-4013-A99E-A2A3CB114163}"/>
                    </a:ext>
                  </a:extLst>
                </p:cNvPr>
                <p:cNvPicPr/>
                <p:nvPr/>
              </p:nvPicPr>
              <p:blipFill>
                <a:blip r:embed="rId1041"/>
                <a:stretch>
                  <a:fillRect/>
                </a:stretch>
              </p:blipFill>
              <p:spPr>
                <a:xfrm>
                  <a:off x="3127510" y="8762440"/>
                  <a:ext cx="464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2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0B20FD23-B864-42BB-821C-B4E36B2F3858}"/>
                    </a:ext>
                  </a:extLst>
                </p14:cNvPr>
                <p14:cNvContentPartPr/>
                <p14:nvPr/>
              </p14:nvContentPartPr>
              <p14:xfrm>
                <a:off x="3197350" y="8739400"/>
                <a:ext cx="109080" cy="95760"/>
              </p14:xfrm>
            </p:contentPart>
          </mc:Choice>
          <mc:Fallback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0B20FD23-B864-42BB-821C-B4E36B2F3858}"/>
                    </a:ext>
                  </a:extLst>
                </p:cNvPr>
                <p:cNvPicPr/>
                <p:nvPr/>
              </p:nvPicPr>
              <p:blipFill>
                <a:blip r:embed="rId1043"/>
                <a:stretch>
                  <a:fillRect/>
                </a:stretch>
              </p:blipFill>
              <p:spPr>
                <a:xfrm>
                  <a:off x="3188350" y="8730400"/>
                  <a:ext cx="126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4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B896B235-43EA-46C5-831B-20ADA10D6B81}"/>
                    </a:ext>
                  </a:extLst>
                </p14:cNvPr>
                <p14:cNvContentPartPr/>
                <p14:nvPr/>
              </p14:nvContentPartPr>
              <p14:xfrm>
                <a:off x="3555190" y="8648680"/>
                <a:ext cx="50040" cy="170640"/>
              </p14:xfrm>
            </p:contentPart>
          </mc:Choice>
          <mc:Fallback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B896B235-43EA-46C5-831B-20ADA10D6B81}"/>
                    </a:ext>
                  </a:extLst>
                </p:cNvPr>
                <p:cNvPicPr/>
                <p:nvPr/>
              </p:nvPicPr>
              <p:blipFill>
                <a:blip r:embed="rId1045"/>
                <a:stretch>
                  <a:fillRect/>
                </a:stretch>
              </p:blipFill>
              <p:spPr>
                <a:xfrm>
                  <a:off x="3546550" y="8640040"/>
                  <a:ext cx="67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6">
              <p14:nvContentPartPr>
                <p14:cNvPr id="718" name="Ink 717">
                  <a:extLst>
                    <a:ext uri="{FF2B5EF4-FFF2-40B4-BE49-F238E27FC236}">
                      <a16:creationId xmlns:a16="http://schemas.microsoft.com/office/drawing/2014/main" id="{2D01AB18-3EA5-4EFA-AE1F-D3CA61A9C2DB}"/>
                    </a:ext>
                  </a:extLst>
                </p14:cNvPr>
                <p14:cNvContentPartPr/>
                <p14:nvPr/>
              </p14:nvContentPartPr>
              <p14:xfrm>
                <a:off x="3511270" y="8634640"/>
                <a:ext cx="293040" cy="179280"/>
              </p14:xfrm>
            </p:contentPart>
          </mc:Choice>
          <mc:Fallback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2D01AB18-3EA5-4EFA-AE1F-D3CA61A9C2DB}"/>
                    </a:ext>
                  </a:extLst>
                </p:cNvPr>
                <p:cNvPicPr/>
                <p:nvPr/>
              </p:nvPicPr>
              <p:blipFill>
                <a:blip r:embed="rId1047"/>
                <a:stretch>
                  <a:fillRect/>
                </a:stretch>
              </p:blipFill>
              <p:spPr>
                <a:xfrm>
                  <a:off x="3502270" y="8625640"/>
                  <a:ext cx="3106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8">
              <p14:nvContentPartPr>
                <p14:cNvPr id="719" name="Ink 718">
                  <a:extLst>
                    <a:ext uri="{FF2B5EF4-FFF2-40B4-BE49-F238E27FC236}">
                      <a16:creationId xmlns:a16="http://schemas.microsoft.com/office/drawing/2014/main" id="{BE76CC10-A370-4037-B0B6-7C95D449E03B}"/>
                    </a:ext>
                  </a:extLst>
                </p14:cNvPr>
                <p14:cNvContentPartPr/>
                <p14:nvPr/>
              </p14:nvContentPartPr>
              <p14:xfrm>
                <a:off x="3854350" y="8688280"/>
                <a:ext cx="80640" cy="161640"/>
              </p14:xfrm>
            </p:contentPart>
          </mc:Choice>
          <mc:Fallback>
            <p:pic>
              <p:nvPicPr>
                <p:cNvPr id="719" name="Ink 718">
                  <a:extLst>
                    <a:ext uri="{FF2B5EF4-FFF2-40B4-BE49-F238E27FC236}">
                      <a16:creationId xmlns:a16="http://schemas.microsoft.com/office/drawing/2014/main" id="{BE76CC10-A370-4037-B0B6-7C95D449E03B}"/>
                    </a:ext>
                  </a:extLst>
                </p:cNvPr>
                <p:cNvPicPr/>
                <p:nvPr/>
              </p:nvPicPr>
              <p:blipFill>
                <a:blip r:embed="rId1049"/>
                <a:stretch>
                  <a:fillRect/>
                </a:stretch>
              </p:blipFill>
              <p:spPr>
                <a:xfrm>
                  <a:off x="3845710" y="8679640"/>
                  <a:ext cx="98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0">
              <p14:nvContentPartPr>
                <p14:cNvPr id="720" name="Ink 719">
                  <a:extLst>
                    <a:ext uri="{FF2B5EF4-FFF2-40B4-BE49-F238E27FC236}">
                      <a16:creationId xmlns:a16="http://schemas.microsoft.com/office/drawing/2014/main" id="{363EC5F4-0F8B-4F71-AC3F-93927A937E68}"/>
                    </a:ext>
                  </a:extLst>
                </p14:cNvPr>
                <p14:cNvContentPartPr/>
                <p14:nvPr/>
              </p14:nvContentPartPr>
              <p14:xfrm>
                <a:off x="4361950" y="8718880"/>
                <a:ext cx="106200" cy="96480"/>
              </p14:xfrm>
            </p:contentPart>
          </mc:Choice>
          <mc:Fallback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363EC5F4-0F8B-4F71-AC3F-93927A937E68}"/>
                    </a:ext>
                  </a:extLst>
                </p:cNvPr>
                <p:cNvPicPr/>
                <p:nvPr/>
              </p:nvPicPr>
              <p:blipFill>
                <a:blip r:embed="rId1051"/>
                <a:stretch>
                  <a:fillRect/>
                </a:stretch>
              </p:blipFill>
              <p:spPr>
                <a:xfrm>
                  <a:off x="4353310" y="8710240"/>
                  <a:ext cx="1238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2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F85A06BB-1C7A-40AE-A311-A4EC4C9BE6BF}"/>
                    </a:ext>
                  </a:extLst>
                </p14:cNvPr>
                <p14:cNvContentPartPr/>
                <p14:nvPr/>
              </p14:nvContentPartPr>
              <p14:xfrm>
                <a:off x="4485430" y="8723200"/>
                <a:ext cx="208080" cy="87120"/>
              </p14:xfrm>
            </p:contentPart>
          </mc:Choice>
          <mc:Fallback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F85A06BB-1C7A-40AE-A311-A4EC4C9BE6BF}"/>
                    </a:ext>
                  </a:extLst>
                </p:cNvPr>
                <p:cNvPicPr/>
                <p:nvPr/>
              </p:nvPicPr>
              <p:blipFill>
                <a:blip r:embed="rId1053"/>
                <a:stretch>
                  <a:fillRect/>
                </a:stretch>
              </p:blipFill>
              <p:spPr>
                <a:xfrm>
                  <a:off x="4476790" y="8714200"/>
                  <a:ext cx="2257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4">
              <p14:nvContentPartPr>
                <p14:cNvPr id="722" name="Ink 721">
                  <a:extLst>
                    <a:ext uri="{FF2B5EF4-FFF2-40B4-BE49-F238E27FC236}">
                      <a16:creationId xmlns:a16="http://schemas.microsoft.com/office/drawing/2014/main" id="{D36963D1-EEB0-4AC4-86B0-DC64765ED9C1}"/>
                    </a:ext>
                  </a:extLst>
                </p14:cNvPr>
                <p14:cNvContentPartPr/>
                <p14:nvPr/>
              </p14:nvContentPartPr>
              <p14:xfrm>
                <a:off x="4713310" y="8585320"/>
                <a:ext cx="354600" cy="181800"/>
              </p14:xfrm>
            </p:contentPart>
          </mc:Choice>
          <mc:Fallback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D36963D1-EEB0-4AC4-86B0-DC64765ED9C1}"/>
                    </a:ext>
                  </a:extLst>
                </p:cNvPr>
                <p:cNvPicPr/>
                <p:nvPr/>
              </p:nvPicPr>
              <p:blipFill>
                <a:blip r:embed="rId1055"/>
                <a:stretch>
                  <a:fillRect/>
                </a:stretch>
              </p:blipFill>
              <p:spPr>
                <a:xfrm>
                  <a:off x="4704310" y="8576680"/>
                  <a:ext cx="3722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6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98C2E34B-A6F5-4164-9CF1-BB6EFCD8B04D}"/>
                    </a:ext>
                  </a:extLst>
                </p14:cNvPr>
                <p14:cNvContentPartPr/>
                <p14:nvPr/>
              </p14:nvContentPartPr>
              <p14:xfrm>
                <a:off x="5054950" y="8659120"/>
                <a:ext cx="72360" cy="115560"/>
              </p14:xfrm>
            </p:contentPart>
          </mc:Choice>
          <mc:Fallback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98C2E34B-A6F5-4164-9CF1-BB6EFCD8B04D}"/>
                    </a:ext>
                  </a:extLst>
                </p:cNvPr>
                <p:cNvPicPr/>
                <p:nvPr/>
              </p:nvPicPr>
              <p:blipFill>
                <a:blip r:embed="rId1057"/>
                <a:stretch>
                  <a:fillRect/>
                </a:stretch>
              </p:blipFill>
              <p:spPr>
                <a:xfrm>
                  <a:off x="5045950" y="8650480"/>
                  <a:ext cx="900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8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0FAA2CDB-9F4E-4169-B280-96CB07E07AF0}"/>
                    </a:ext>
                  </a:extLst>
                </p14:cNvPr>
                <p14:cNvContentPartPr/>
                <p14:nvPr/>
              </p14:nvContentPartPr>
              <p14:xfrm>
                <a:off x="4830670" y="8623840"/>
                <a:ext cx="129960" cy="46080"/>
              </p14:xfrm>
            </p:contentPart>
          </mc:Choice>
          <mc:Fallback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0FAA2CDB-9F4E-4169-B280-96CB07E07AF0}"/>
                    </a:ext>
                  </a:extLst>
                </p:cNvPr>
                <p:cNvPicPr/>
                <p:nvPr/>
              </p:nvPicPr>
              <p:blipFill>
                <a:blip r:embed="rId1059"/>
                <a:stretch>
                  <a:fillRect/>
                </a:stretch>
              </p:blipFill>
              <p:spPr>
                <a:xfrm>
                  <a:off x="4821670" y="8614840"/>
                  <a:ext cx="1476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0">
              <p14:nvContentPartPr>
                <p14:cNvPr id="725" name="Ink 724">
                  <a:extLst>
                    <a:ext uri="{FF2B5EF4-FFF2-40B4-BE49-F238E27FC236}">
                      <a16:creationId xmlns:a16="http://schemas.microsoft.com/office/drawing/2014/main" id="{95D12990-69FC-424E-8DE0-270D002F7ABD}"/>
                    </a:ext>
                  </a:extLst>
                </p14:cNvPr>
                <p14:cNvContentPartPr/>
                <p14:nvPr/>
              </p14:nvContentPartPr>
              <p14:xfrm>
                <a:off x="5299750" y="8657680"/>
                <a:ext cx="100080" cy="82800"/>
              </p14:xfrm>
            </p:contentPart>
          </mc:Choice>
          <mc:Fallback>
            <p:pic>
              <p:nvPicPr>
                <p:cNvPr id="725" name="Ink 724">
                  <a:extLst>
                    <a:ext uri="{FF2B5EF4-FFF2-40B4-BE49-F238E27FC236}">
                      <a16:creationId xmlns:a16="http://schemas.microsoft.com/office/drawing/2014/main" id="{95D12990-69FC-424E-8DE0-270D002F7ABD}"/>
                    </a:ext>
                  </a:extLst>
                </p:cNvPr>
                <p:cNvPicPr/>
                <p:nvPr/>
              </p:nvPicPr>
              <p:blipFill>
                <a:blip r:embed="rId1061"/>
                <a:stretch>
                  <a:fillRect/>
                </a:stretch>
              </p:blipFill>
              <p:spPr>
                <a:xfrm>
                  <a:off x="5290750" y="8649040"/>
                  <a:ext cx="1177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2">
              <p14:nvContentPartPr>
                <p14:cNvPr id="726" name="Ink 725">
                  <a:extLst>
                    <a:ext uri="{FF2B5EF4-FFF2-40B4-BE49-F238E27FC236}">
                      <a16:creationId xmlns:a16="http://schemas.microsoft.com/office/drawing/2014/main" id="{9E276878-0C80-426F-8D6E-FFF0E5D1BC4C}"/>
                    </a:ext>
                  </a:extLst>
                </p14:cNvPr>
                <p14:cNvContentPartPr/>
                <p14:nvPr/>
              </p14:nvContentPartPr>
              <p14:xfrm>
                <a:off x="5440870" y="8667760"/>
                <a:ext cx="178200" cy="64080"/>
              </p14:xfrm>
            </p:contentPart>
          </mc:Choice>
          <mc:Fallback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9E276878-0C80-426F-8D6E-FFF0E5D1BC4C}"/>
                    </a:ext>
                  </a:extLst>
                </p:cNvPr>
                <p:cNvPicPr/>
                <p:nvPr/>
              </p:nvPicPr>
              <p:blipFill>
                <a:blip r:embed="rId1063"/>
                <a:stretch>
                  <a:fillRect/>
                </a:stretch>
              </p:blipFill>
              <p:spPr>
                <a:xfrm>
                  <a:off x="5432230" y="8658760"/>
                  <a:ext cx="1958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4">
              <p14:nvContentPartPr>
                <p14:cNvPr id="727" name="Ink 726">
                  <a:extLst>
                    <a:ext uri="{FF2B5EF4-FFF2-40B4-BE49-F238E27FC236}">
                      <a16:creationId xmlns:a16="http://schemas.microsoft.com/office/drawing/2014/main" id="{8AB87CB6-B402-4325-A9E4-E6B37070DE73}"/>
                    </a:ext>
                  </a:extLst>
                </p14:cNvPr>
                <p14:cNvContentPartPr/>
                <p14:nvPr/>
              </p14:nvContentPartPr>
              <p14:xfrm>
                <a:off x="5848030" y="8580280"/>
                <a:ext cx="61920" cy="140760"/>
              </p14:xfrm>
            </p:contentPart>
          </mc:Choice>
          <mc:Fallback>
            <p:pic>
              <p:nvPicPr>
                <p:cNvPr id="727" name="Ink 726">
                  <a:extLst>
                    <a:ext uri="{FF2B5EF4-FFF2-40B4-BE49-F238E27FC236}">
                      <a16:creationId xmlns:a16="http://schemas.microsoft.com/office/drawing/2014/main" id="{8AB87CB6-B402-4325-A9E4-E6B37070DE73}"/>
                    </a:ext>
                  </a:extLst>
                </p:cNvPr>
                <p:cNvPicPr/>
                <p:nvPr/>
              </p:nvPicPr>
              <p:blipFill>
                <a:blip r:embed="rId1065"/>
                <a:stretch>
                  <a:fillRect/>
                </a:stretch>
              </p:blipFill>
              <p:spPr>
                <a:xfrm>
                  <a:off x="5839390" y="8571640"/>
                  <a:ext cx="795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6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A6F06A70-D630-490E-91E2-65DAC3C7D534}"/>
                    </a:ext>
                  </a:extLst>
                </p14:cNvPr>
                <p14:cNvContentPartPr/>
                <p14:nvPr/>
              </p14:nvContentPartPr>
              <p14:xfrm>
                <a:off x="5920750" y="8609080"/>
                <a:ext cx="62280" cy="108360"/>
              </p14:xfrm>
            </p:contentPart>
          </mc:Choice>
          <mc:Fallback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A6F06A70-D630-490E-91E2-65DAC3C7D534}"/>
                    </a:ext>
                  </a:extLst>
                </p:cNvPr>
                <p:cNvPicPr/>
                <p:nvPr/>
              </p:nvPicPr>
              <p:blipFill>
                <a:blip r:embed="rId1067"/>
                <a:stretch>
                  <a:fillRect/>
                </a:stretch>
              </p:blipFill>
              <p:spPr>
                <a:xfrm>
                  <a:off x="5912110" y="8600440"/>
                  <a:ext cx="79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8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D82BBF1D-8F00-4A85-9C20-0680A8C743CD}"/>
                    </a:ext>
                  </a:extLst>
                </p14:cNvPr>
                <p14:cNvContentPartPr/>
                <p14:nvPr/>
              </p14:nvContentPartPr>
              <p14:xfrm>
                <a:off x="6015790" y="8602960"/>
                <a:ext cx="61200" cy="98280"/>
              </p14:xfrm>
            </p:contentPart>
          </mc:Choice>
          <mc:Fallback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D82BBF1D-8F00-4A85-9C20-0680A8C743CD}"/>
                    </a:ext>
                  </a:extLst>
                </p:cNvPr>
                <p:cNvPicPr/>
                <p:nvPr/>
              </p:nvPicPr>
              <p:blipFill>
                <a:blip r:embed="rId1069"/>
                <a:stretch>
                  <a:fillRect/>
                </a:stretch>
              </p:blipFill>
              <p:spPr>
                <a:xfrm>
                  <a:off x="6006790" y="8594320"/>
                  <a:ext cx="78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0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8A2CEA92-4BA4-49FF-8059-03495BADE282}"/>
                    </a:ext>
                  </a:extLst>
                </p14:cNvPr>
                <p14:cNvContentPartPr/>
                <p14:nvPr/>
              </p14:nvContentPartPr>
              <p14:xfrm>
                <a:off x="6120910" y="8601880"/>
                <a:ext cx="358560" cy="99360"/>
              </p14:xfrm>
            </p:contentPart>
          </mc:Choice>
          <mc:Fallback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8A2CEA92-4BA4-49FF-8059-03495BADE282}"/>
                    </a:ext>
                  </a:extLst>
                </p:cNvPr>
                <p:cNvPicPr/>
                <p:nvPr/>
              </p:nvPicPr>
              <p:blipFill>
                <a:blip r:embed="rId1071"/>
                <a:stretch>
                  <a:fillRect/>
                </a:stretch>
              </p:blipFill>
              <p:spPr>
                <a:xfrm>
                  <a:off x="6111910" y="8593240"/>
                  <a:ext cx="3762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2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18E2EE27-85E1-42EC-B701-F73E5966BCC6}"/>
                    </a:ext>
                  </a:extLst>
                </p14:cNvPr>
                <p14:cNvContentPartPr/>
                <p14:nvPr/>
              </p14:nvContentPartPr>
              <p14:xfrm>
                <a:off x="2377990" y="8527360"/>
                <a:ext cx="97200" cy="73800"/>
              </p14:xfrm>
            </p:contentPart>
          </mc:Choice>
          <mc:Fallback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18E2EE27-85E1-42EC-B701-F73E5966BCC6}"/>
                    </a:ext>
                  </a:extLst>
                </p:cNvPr>
                <p:cNvPicPr/>
                <p:nvPr/>
              </p:nvPicPr>
              <p:blipFill>
                <a:blip r:embed="rId1073"/>
                <a:stretch>
                  <a:fillRect/>
                </a:stretch>
              </p:blipFill>
              <p:spPr>
                <a:xfrm>
                  <a:off x="2369350" y="8518360"/>
                  <a:ext cx="1148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4">
              <p14:nvContentPartPr>
                <p14:cNvPr id="736" name="Ink 735">
                  <a:extLst>
                    <a:ext uri="{FF2B5EF4-FFF2-40B4-BE49-F238E27FC236}">
                      <a16:creationId xmlns:a16="http://schemas.microsoft.com/office/drawing/2014/main" id="{B23AC618-61E1-4351-87B6-9C38B9FEB6F5}"/>
                    </a:ext>
                  </a:extLst>
                </p14:cNvPr>
                <p14:cNvContentPartPr/>
                <p14:nvPr/>
              </p14:nvContentPartPr>
              <p14:xfrm>
                <a:off x="2253790" y="8353480"/>
                <a:ext cx="10080" cy="48240"/>
              </p14:xfrm>
            </p:contentPart>
          </mc:Choice>
          <mc:Fallback>
            <p:pic>
              <p:nvPicPr>
                <p:cNvPr id="736" name="Ink 735">
                  <a:extLst>
                    <a:ext uri="{FF2B5EF4-FFF2-40B4-BE49-F238E27FC236}">
                      <a16:creationId xmlns:a16="http://schemas.microsoft.com/office/drawing/2014/main" id="{B23AC618-61E1-4351-87B6-9C38B9FEB6F5}"/>
                    </a:ext>
                  </a:extLst>
                </p:cNvPr>
                <p:cNvPicPr/>
                <p:nvPr/>
              </p:nvPicPr>
              <p:blipFill>
                <a:blip r:embed="rId1075"/>
                <a:stretch>
                  <a:fillRect/>
                </a:stretch>
              </p:blipFill>
              <p:spPr>
                <a:xfrm>
                  <a:off x="2245150" y="8344840"/>
                  <a:ext cx="277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6">
              <p14:nvContentPartPr>
                <p14:cNvPr id="737" name="Ink 736">
                  <a:extLst>
                    <a:ext uri="{FF2B5EF4-FFF2-40B4-BE49-F238E27FC236}">
                      <a16:creationId xmlns:a16="http://schemas.microsoft.com/office/drawing/2014/main" id="{EF34765B-5F24-46FA-A6D4-FA7F24D589B9}"/>
                    </a:ext>
                  </a:extLst>
                </p14:cNvPr>
                <p14:cNvContentPartPr/>
                <p14:nvPr/>
              </p14:nvContentPartPr>
              <p14:xfrm>
                <a:off x="2291230" y="8339440"/>
                <a:ext cx="39600" cy="38160"/>
              </p14:xfrm>
            </p:contentPart>
          </mc:Choice>
          <mc:Fallback>
            <p:pic>
              <p:nvPicPr>
                <p:cNvPr id="737" name="Ink 736">
                  <a:extLst>
                    <a:ext uri="{FF2B5EF4-FFF2-40B4-BE49-F238E27FC236}">
                      <a16:creationId xmlns:a16="http://schemas.microsoft.com/office/drawing/2014/main" id="{EF34765B-5F24-46FA-A6D4-FA7F24D589B9}"/>
                    </a:ext>
                  </a:extLst>
                </p:cNvPr>
                <p:cNvPicPr/>
                <p:nvPr/>
              </p:nvPicPr>
              <p:blipFill>
                <a:blip r:embed="rId1077"/>
                <a:stretch>
                  <a:fillRect/>
                </a:stretch>
              </p:blipFill>
              <p:spPr>
                <a:xfrm>
                  <a:off x="2282230" y="8330440"/>
                  <a:ext cx="57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8">
              <p14:nvContentPartPr>
                <p14:cNvPr id="738" name="Ink 737">
                  <a:extLst>
                    <a:ext uri="{FF2B5EF4-FFF2-40B4-BE49-F238E27FC236}">
                      <a16:creationId xmlns:a16="http://schemas.microsoft.com/office/drawing/2014/main" id="{506C5ABE-6135-435D-91DB-0E348503A43C}"/>
                    </a:ext>
                  </a:extLst>
                </p14:cNvPr>
                <p14:cNvContentPartPr/>
                <p14:nvPr/>
              </p14:nvContentPartPr>
              <p14:xfrm>
                <a:off x="2370070" y="8334400"/>
                <a:ext cx="26280" cy="49320"/>
              </p14:xfrm>
            </p:contentPart>
          </mc:Choice>
          <mc:Fallback>
            <p:pic>
              <p:nvPicPr>
                <p:cNvPr id="738" name="Ink 737">
                  <a:extLst>
                    <a:ext uri="{FF2B5EF4-FFF2-40B4-BE49-F238E27FC236}">
                      <a16:creationId xmlns:a16="http://schemas.microsoft.com/office/drawing/2014/main" id="{506C5ABE-6135-435D-91DB-0E348503A43C}"/>
                    </a:ext>
                  </a:extLst>
                </p:cNvPr>
                <p:cNvPicPr/>
                <p:nvPr/>
              </p:nvPicPr>
              <p:blipFill>
                <a:blip r:embed="rId1079"/>
                <a:stretch>
                  <a:fillRect/>
                </a:stretch>
              </p:blipFill>
              <p:spPr>
                <a:xfrm>
                  <a:off x="2361070" y="8325400"/>
                  <a:ext cx="439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0">
              <p14:nvContentPartPr>
                <p14:cNvPr id="739" name="Ink 738">
                  <a:extLst>
                    <a:ext uri="{FF2B5EF4-FFF2-40B4-BE49-F238E27FC236}">
                      <a16:creationId xmlns:a16="http://schemas.microsoft.com/office/drawing/2014/main" id="{A8997825-D9FB-4CFB-921E-F50B439B15CB}"/>
                    </a:ext>
                  </a:extLst>
                </p14:cNvPr>
                <p14:cNvContentPartPr/>
                <p14:nvPr/>
              </p14:nvContentPartPr>
              <p14:xfrm>
                <a:off x="2411470" y="8330800"/>
                <a:ext cx="64440" cy="33480"/>
              </p14:xfrm>
            </p:contentPart>
          </mc:Choice>
          <mc:Fallback>
            <p:pic>
              <p:nvPicPr>
                <p:cNvPr id="739" name="Ink 738">
                  <a:extLst>
                    <a:ext uri="{FF2B5EF4-FFF2-40B4-BE49-F238E27FC236}">
                      <a16:creationId xmlns:a16="http://schemas.microsoft.com/office/drawing/2014/main" id="{A8997825-D9FB-4CFB-921E-F50B439B15CB}"/>
                    </a:ext>
                  </a:extLst>
                </p:cNvPr>
                <p:cNvPicPr/>
                <p:nvPr/>
              </p:nvPicPr>
              <p:blipFill>
                <a:blip r:embed="rId1081"/>
                <a:stretch>
                  <a:fillRect/>
                </a:stretch>
              </p:blipFill>
              <p:spPr>
                <a:xfrm>
                  <a:off x="2402830" y="8322160"/>
                  <a:ext cx="820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2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36F2AC27-905B-4F27-B884-28628878707F}"/>
                    </a:ext>
                  </a:extLst>
                </p14:cNvPr>
                <p14:cNvContentPartPr/>
                <p14:nvPr/>
              </p14:nvContentPartPr>
              <p14:xfrm>
                <a:off x="2493190" y="8312440"/>
                <a:ext cx="40680" cy="96120"/>
              </p14:xfrm>
            </p:contentPart>
          </mc:Choice>
          <mc:Fallback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36F2AC27-905B-4F27-B884-28628878707F}"/>
                    </a:ext>
                  </a:extLst>
                </p:cNvPr>
                <p:cNvPicPr/>
                <p:nvPr/>
              </p:nvPicPr>
              <p:blipFill>
                <a:blip r:embed="rId1083"/>
                <a:stretch>
                  <a:fillRect/>
                </a:stretch>
              </p:blipFill>
              <p:spPr>
                <a:xfrm>
                  <a:off x="2484550" y="8303440"/>
                  <a:ext cx="583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4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DF3CB3F3-F0C1-4558-AF64-BAEC3F0D9407}"/>
                    </a:ext>
                  </a:extLst>
                </p14:cNvPr>
                <p14:cNvContentPartPr/>
                <p14:nvPr/>
              </p14:nvContentPartPr>
              <p14:xfrm>
                <a:off x="2534230" y="8239360"/>
                <a:ext cx="43560" cy="94680"/>
              </p14:xfrm>
            </p:contentPart>
          </mc:Choice>
          <mc:Fallback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DF3CB3F3-F0C1-4558-AF64-BAEC3F0D9407}"/>
                    </a:ext>
                  </a:extLst>
                </p:cNvPr>
                <p:cNvPicPr/>
                <p:nvPr/>
              </p:nvPicPr>
              <p:blipFill>
                <a:blip r:embed="rId1085"/>
                <a:stretch>
                  <a:fillRect/>
                </a:stretch>
              </p:blipFill>
              <p:spPr>
                <a:xfrm>
                  <a:off x="2525590" y="8230720"/>
                  <a:ext cx="612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6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422D5AF6-B433-453E-B7E2-29D9C7629AC1}"/>
                    </a:ext>
                  </a:extLst>
                </p14:cNvPr>
                <p14:cNvContentPartPr/>
                <p14:nvPr/>
              </p14:nvContentPartPr>
              <p14:xfrm>
                <a:off x="2572030" y="8201920"/>
                <a:ext cx="46080" cy="74880"/>
              </p14:xfrm>
            </p:contentPart>
          </mc:Choice>
          <mc:Fallback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422D5AF6-B433-453E-B7E2-29D9C7629AC1}"/>
                    </a:ext>
                  </a:extLst>
                </p:cNvPr>
                <p:cNvPicPr/>
                <p:nvPr/>
              </p:nvPicPr>
              <p:blipFill>
                <a:blip r:embed="rId1087"/>
                <a:stretch>
                  <a:fillRect/>
                </a:stretch>
              </p:blipFill>
              <p:spPr>
                <a:xfrm>
                  <a:off x="2563390" y="8192920"/>
                  <a:ext cx="637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8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4EDD20F2-7D25-4B61-A752-3A66F4443156}"/>
                    </a:ext>
                  </a:extLst>
                </p14:cNvPr>
                <p14:cNvContentPartPr/>
                <p14:nvPr/>
              </p14:nvContentPartPr>
              <p14:xfrm>
                <a:off x="2607310" y="8287960"/>
                <a:ext cx="7200" cy="22680"/>
              </p14:xfrm>
            </p:contentPart>
          </mc:Choice>
          <mc:Fallback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4EDD20F2-7D25-4B61-A752-3A66F4443156}"/>
                    </a:ext>
                  </a:extLst>
                </p:cNvPr>
                <p:cNvPicPr/>
                <p:nvPr/>
              </p:nvPicPr>
              <p:blipFill>
                <a:blip r:embed="rId1089"/>
                <a:stretch>
                  <a:fillRect/>
                </a:stretch>
              </p:blipFill>
              <p:spPr>
                <a:xfrm>
                  <a:off x="2598310" y="8278960"/>
                  <a:ext cx="24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0">
              <p14:nvContentPartPr>
                <p14:cNvPr id="744" name="Ink 743">
                  <a:extLst>
                    <a:ext uri="{FF2B5EF4-FFF2-40B4-BE49-F238E27FC236}">
                      <a16:creationId xmlns:a16="http://schemas.microsoft.com/office/drawing/2014/main" id="{A315D0DB-A262-46DD-9BBB-4ECD2A37D109}"/>
                    </a:ext>
                  </a:extLst>
                </p14:cNvPr>
                <p14:cNvContentPartPr/>
                <p14:nvPr/>
              </p14:nvContentPartPr>
              <p14:xfrm>
                <a:off x="2636110" y="8155840"/>
                <a:ext cx="63720" cy="162360"/>
              </p14:xfrm>
            </p:contentPart>
          </mc:Choice>
          <mc:Fallback>
            <p:pic>
              <p:nvPicPr>
                <p:cNvPr id="744" name="Ink 743">
                  <a:extLst>
                    <a:ext uri="{FF2B5EF4-FFF2-40B4-BE49-F238E27FC236}">
                      <a16:creationId xmlns:a16="http://schemas.microsoft.com/office/drawing/2014/main" id="{A315D0DB-A262-46DD-9BBB-4ECD2A37D109}"/>
                    </a:ext>
                  </a:extLst>
                </p:cNvPr>
                <p:cNvPicPr/>
                <p:nvPr/>
              </p:nvPicPr>
              <p:blipFill>
                <a:blip r:embed="rId1091"/>
                <a:stretch>
                  <a:fillRect/>
                </a:stretch>
              </p:blipFill>
              <p:spPr>
                <a:xfrm>
                  <a:off x="2627110" y="8147200"/>
                  <a:ext cx="81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2">
              <p14:nvContentPartPr>
                <p14:cNvPr id="745" name="Ink 744">
                  <a:extLst>
                    <a:ext uri="{FF2B5EF4-FFF2-40B4-BE49-F238E27FC236}">
                      <a16:creationId xmlns:a16="http://schemas.microsoft.com/office/drawing/2014/main" id="{E85266D2-1CF9-4B80-B7B6-0AA7F8701A37}"/>
                    </a:ext>
                  </a:extLst>
                </p14:cNvPr>
                <p14:cNvContentPartPr/>
                <p14:nvPr/>
              </p14:nvContentPartPr>
              <p14:xfrm>
                <a:off x="2205190" y="8276440"/>
                <a:ext cx="72720" cy="212760"/>
              </p14:xfrm>
            </p:contentPart>
          </mc:Choice>
          <mc:Fallback>
            <p:pic>
              <p:nvPicPr>
                <p:cNvPr id="745" name="Ink 744">
                  <a:extLst>
                    <a:ext uri="{FF2B5EF4-FFF2-40B4-BE49-F238E27FC236}">
                      <a16:creationId xmlns:a16="http://schemas.microsoft.com/office/drawing/2014/main" id="{E85266D2-1CF9-4B80-B7B6-0AA7F8701A37}"/>
                    </a:ext>
                  </a:extLst>
                </p:cNvPr>
                <p:cNvPicPr/>
                <p:nvPr/>
              </p:nvPicPr>
              <p:blipFill>
                <a:blip r:embed="rId1093"/>
                <a:stretch>
                  <a:fillRect/>
                </a:stretch>
              </p:blipFill>
              <p:spPr>
                <a:xfrm>
                  <a:off x="2196550" y="8267800"/>
                  <a:ext cx="903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4">
              <p14:nvContentPartPr>
                <p14:cNvPr id="760" name="Ink 759">
                  <a:extLst>
                    <a:ext uri="{FF2B5EF4-FFF2-40B4-BE49-F238E27FC236}">
                      <a16:creationId xmlns:a16="http://schemas.microsoft.com/office/drawing/2014/main" id="{B8358460-1688-4738-A0BA-F42BC213CC7C}"/>
                    </a:ext>
                  </a:extLst>
                </p14:cNvPr>
                <p14:cNvContentPartPr/>
                <p14:nvPr/>
              </p14:nvContentPartPr>
              <p14:xfrm>
                <a:off x="3509470" y="9205960"/>
                <a:ext cx="93960" cy="77400"/>
              </p14:xfrm>
            </p:contentPart>
          </mc:Choice>
          <mc:Fallback>
            <p:pic>
              <p:nvPicPr>
                <p:cNvPr id="760" name="Ink 759">
                  <a:extLst>
                    <a:ext uri="{FF2B5EF4-FFF2-40B4-BE49-F238E27FC236}">
                      <a16:creationId xmlns:a16="http://schemas.microsoft.com/office/drawing/2014/main" id="{B8358460-1688-4738-A0BA-F42BC213CC7C}"/>
                    </a:ext>
                  </a:extLst>
                </p:cNvPr>
                <p:cNvPicPr/>
                <p:nvPr/>
              </p:nvPicPr>
              <p:blipFill>
                <a:blip r:embed="rId1095"/>
                <a:stretch>
                  <a:fillRect/>
                </a:stretch>
              </p:blipFill>
              <p:spPr>
                <a:xfrm>
                  <a:off x="3500470" y="9197320"/>
                  <a:ext cx="1116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6">
              <p14:nvContentPartPr>
                <p14:cNvPr id="761" name="Ink 760">
                  <a:extLst>
                    <a:ext uri="{FF2B5EF4-FFF2-40B4-BE49-F238E27FC236}">
                      <a16:creationId xmlns:a16="http://schemas.microsoft.com/office/drawing/2014/main" id="{4A2906C6-5321-4709-BAB2-78DDFF29D255}"/>
                    </a:ext>
                  </a:extLst>
                </p14:cNvPr>
                <p14:cNvContentPartPr/>
                <p14:nvPr/>
              </p14:nvContentPartPr>
              <p14:xfrm>
                <a:off x="3577150" y="9231880"/>
                <a:ext cx="66600" cy="52200"/>
              </p14:xfrm>
            </p:contentPart>
          </mc:Choice>
          <mc:Fallback>
            <p:pic>
              <p:nvPicPr>
                <p:cNvPr id="761" name="Ink 760">
                  <a:extLst>
                    <a:ext uri="{FF2B5EF4-FFF2-40B4-BE49-F238E27FC236}">
                      <a16:creationId xmlns:a16="http://schemas.microsoft.com/office/drawing/2014/main" id="{4A2906C6-5321-4709-BAB2-78DDFF29D255}"/>
                    </a:ext>
                  </a:extLst>
                </p:cNvPr>
                <p:cNvPicPr/>
                <p:nvPr/>
              </p:nvPicPr>
              <p:blipFill>
                <a:blip r:embed="rId1097"/>
                <a:stretch>
                  <a:fillRect/>
                </a:stretch>
              </p:blipFill>
              <p:spPr>
                <a:xfrm>
                  <a:off x="3568150" y="9222880"/>
                  <a:ext cx="842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8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E4FDAF54-67E6-4E41-AD7C-F5A826A5E674}"/>
                    </a:ext>
                  </a:extLst>
                </p14:cNvPr>
                <p14:cNvContentPartPr/>
                <p14:nvPr/>
              </p14:nvContentPartPr>
              <p14:xfrm>
                <a:off x="3683710" y="9218200"/>
                <a:ext cx="106920" cy="57240"/>
              </p14:xfrm>
            </p:contentPart>
          </mc:Choice>
          <mc:Fallback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E4FDAF54-67E6-4E41-AD7C-F5A826A5E674}"/>
                    </a:ext>
                  </a:extLst>
                </p:cNvPr>
                <p:cNvPicPr/>
                <p:nvPr/>
              </p:nvPicPr>
              <p:blipFill>
                <a:blip r:embed="rId1099"/>
                <a:stretch>
                  <a:fillRect/>
                </a:stretch>
              </p:blipFill>
              <p:spPr>
                <a:xfrm>
                  <a:off x="3675070" y="9209560"/>
                  <a:ext cx="1245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0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A7FE314F-FDB0-4A16-A487-A8518B5B6A06}"/>
                    </a:ext>
                  </a:extLst>
                </p14:cNvPr>
                <p14:cNvContentPartPr/>
                <p14:nvPr/>
              </p14:nvContentPartPr>
              <p14:xfrm>
                <a:off x="3847150" y="9142600"/>
                <a:ext cx="8640" cy="116280"/>
              </p14:xfrm>
            </p:contentPart>
          </mc:Choice>
          <mc:Fallback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A7FE314F-FDB0-4A16-A487-A8518B5B6A06}"/>
                    </a:ext>
                  </a:extLst>
                </p:cNvPr>
                <p:cNvPicPr/>
                <p:nvPr/>
              </p:nvPicPr>
              <p:blipFill>
                <a:blip r:embed="rId1101"/>
                <a:stretch>
                  <a:fillRect/>
                </a:stretch>
              </p:blipFill>
              <p:spPr>
                <a:xfrm>
                  <a:off x="3838150" y="9133600"/>
                  <a:ext cx="26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2">
              <p14:nvContentPartPr>
                <p14:cNvPr id="764" name="Ink 763">
                  <a:extLst>
                    <a:ext uri="{FF2B5EF4-FFF2-40B4-BE49-F238E27FC236}">
                      <a16:creationId xmlns:a16="http://schemas.microsoft.com/office/drawing/2014/main" id="{4E21ECD6-7ED2-4B54-8EA0-0C4E9CE48F0E}"/>
                    </a:ext>
                  </a:extLst>
                </p14:cNvPr>
                <p14:cNvContentPartPr/>
                <p14:nvPr/>
              </p14:nvContentPartPr>
              <p14:xfrm>
                <a:off x="3782710" y="9160240"/>
                <a:ext cx="147240" cy="100080"/>
              </p14:xfrm>
            </p:contentPart>
          </mc:Choice>
          <mc:Fallback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4E21ECD6-7ED2-4B54-8EA0-0C4E9CE48F0E}"/>
                    </a:ext>
                  </a:extLst>
                </p:cNvPr>
                <p:cNvPicPr/>
                <p:nvPr/>
              </p:nvPicPr>
              <p:blipFill>
                <a:blip r:embed="rId1103"/>
                <a:stretch>
                  <a:fillRect/>
                </a:stretch>
              </p:blipFill>
              <p:spPr>
                <a:xfrm>
                  <a:off x="3773710" y="9151240"/>
                  <a:ext cx="1648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4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9091C508-B1B3-4562-95D3-A24E9DD45E9C}"/>
                    </a:ext>
                  </a:extLst>
                </p14:cNvPr>
                <p14:cNvContentPartPr/>
                <p14:nvPr/>
              </p14:nvContentPartPr>
              <p14:xfrm>
                <a:off x="3957310" y="9182560"/>
                <a:ext cx="71280" cy="76320"/>
              </p14:xfrm>
            </p:contentPart>
          </mc:Choice>
          <mc:Fallback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9091C508-B1B3-4562-95D3-A24E9DD45E9C}"/>
                    </a:ext>
                  </a:extLst>
                </p:cNvPr>
                <p:cNvPicPr/>
                <p:nvPr/>
              </p:nvPicPr>
              <p:blipFill>
                <a:blip r:embed="rId1105"/>
                <a:stretch>
                  <a:fillRect/>
                </a:stretch>
              </p:blipFill>
              <p:spPr>
                <a:xfrm>
                  <a:off x="3948310" y="9173560"/>
                  <a:ext cx="88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6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ACA7863B-F762-43CA-B5BA-5C3DDDFB7DF9}"/>
                    </a:ext>
                  </a:extLst>
                </p14:cNvPr>
                <p14:cNvContentPartPr/>
                <p14:nvPr/>
              </p14:nvContentPartPr>
              <p14:xfrm>
                <a:off x="4011310" y="9192640"/>
                <a:ext cx="86040" cy="43560"/>
              </p14:xfrm>
            </p:contentPart>
          </mc:Choice>
          <mc:Fallback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ACA7863B-F762-43CA-B5BA-5C3DDDFB7DF9}"/>
                    </a:ext>
                  </a:extLst>
                </p:cNvPr>
                <p:cNvPicPr/>
                <p:nvPr/>
              </p:nvPicPr>
              <p:blipFill>
                <a:blip r:embed="rId1107"/>
                <a:stretch>
                  <a:fillRect/>
                </a:stretch>
              </p:blipFill>
              <p:spPr>
                <a:xfrm>
                  <a:off x="4002670" y="9183640"/>
                  <a:ext cx="103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8">
              <p14:nvContentPartPr>
                <p14:cNvPr id="767" name="Ink 766">
                  <a:extLst>
                    <a:ext uri="{FF2B5EF4-FFF2-40B4-BE49-F238E27FC236}">
                      <a16:creationId xmlns:a16="http://schemas.microsoft.com/office/drawing/2014/main" id="{2F8A882F-A08B-440F-8360-2CA5E8F5C7AD}"/>
                    </a:ext>
                  </a:extLst>
                </p14:cNvPr>
                <p14:cNvContentPartPr/>
                <p14:nvPr/>
              </p14:nvContentPartPr>
              <p14:xfrm>
                <a:off x="4318750" y="9177880"/>
                <a:ext cx="47880" cy="70200"/>
              </p14:xfrm>
            </p:contentPart>
          </mc:Choice>
          <mc:Fallback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2F8A882F-A08B-440F-8360-2CA5E8F5C7AD}"/>
                    </a:ext>
                  </a:extLst>
                </p:cNvPr>
                <p:cNvPicPr/>
                <p:nvPr/>
              </p:nvPicPr>
              <p:blipFill>
                <a:blip r:embed="rId1109"/>
                <a:stretch>
                  <a:fillRect/>
                </a:stretch>
              </p:blipFill>
              <p:spPr>
                <a:xfrm>
                  <a:off x="4310110" y="9169240"/>
                  <a:ext cx="655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0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3DD76EB5-7AF8-4CB4-9778-88E90BC6DE4A}"/>
                    </a:ext>
                  </a:extLst>
                </p14:cNvPr>
                <p14:cNvContentPartPr/>
                <p14:nvPr/>
              </p14:nvContentPartPr>
              <p14:xfrm>
                <a:off x="4392190" y="9189760"/>
                <a:ext cx="123840" cy="42120"/>
              </p14:xfrm>
            </p:contentPart>
          </mc:Choice>
          <mc:Fallback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3DD76EB5-7AF8-4CB4-9778-88E90BC6DE4A}"/>
                    </a:ext>
                  </a:extLst>
                </p:cNvPr>
                <p:cNvPicPr/>
                <p:nvPr/>
              </p:nvPicPr>
              <p:blipFill>
                <a:blip r:embed="rId1111"/>
                <a:stretch>
                  <a:fillRect/>
                </a:stretch>
              </p:blipFill>
              <p:spPr>
                <a:xfrm>
                  <a:off x="4383550" y="9180760"/>
                  <a:ext cx="1414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2">
              <p14:nvContentPartPr>
                <p14:cNvPr id="769" name="Ink 768">
                  <a:extLst>
                    <a:ext uri="{FF2B5EF4-FFF2-40B4-BE49-F238E27FC236}">
                      <a16:creationId xmlns:a16="http://schemas.microsoft.com/office/drawing/2014/main" id="{6F03A010-4228-46B5-80AB-F8AE52268AEA}"/>
                    </a:ext>
                  </a:extLst>
                </p14:cNvPr>
                <p14:cNvContentPartPr/>
                <p14:nvPr/>
              </p14:nvContentPartPr>
              <p14:xfrm>
                <a:off x="4730950" y="9016960"/>
                <a:ext cx="90360" cy="196200"/>
              </p14:xfrm>
            </p:contentPart>
          </mc:Choice>
          <mc:Fallback>
            <p:pic>
              <p:nvPicPr>
                <p:cNvPr id="769" name="Ink 768">
                  <a:extLst>
                    <a:ext uri="{FF2B5EF4-FFF2-40B4-BE49-F238E27FC236}">
                      <a16:creationId xmlns:a16="http://schemas.microsoft.com/office/drawing/2014/main" id="{6F03A010-4228-46B5-80AB-F8AE52268AEA}"/>
                    </a:ext>
                  </a:extLst>
                </p:cNvPr>
                <p:cNvPicPr/>
                <p:nvPr/>
              </p:nvPicPr>
              <p:blipFill>
                <a:blip r:embed="rId1113"/>
                <a:stretch>
                  <a:fillRect/>
                </a:stretch>
              </p:blipFill>
              <p:spPr>
                <a:xfrm>
                  <a:off x="4722310" y="9007960"/>
                  <a:ext cx="1080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4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4E0704B0-FEEA-475A-89BE-BCAC646FC0D3}"/>
                    </a:ext>
                  </a:extLst>
                </p14:cNvPr>
                <p14:cNvContentPartPr/>
                <p14:nvPr/>
              </p14:nvContentPartPr>
              <p14:xfrm>
                <a:off x="4888630" y="9139360"/>
                <a:ext cx="41040" cy="64080"/>
              </p14:xfrm>
            </p:contentPart>
          </mc:Choice>
          <mc:Fallback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4E0704B0-FEEA-475A-89BE-BCAC646FC0D3}"/>
                    </a:ext>
                  </a:extLst>
                </p:cNvPr>
                <p:cNvPicPr/>
                <p:nvPr/>
              </p:nvPicPr>
              <p:blipFill>
                <a:blip r:embed="rId1115"/>
                <a:stretch>
                  <a:fillRect/>
                </a:stretch>
              </p:blipFill>
              <p:spPr>
                <a:xfrm>
                  <a:off x="4879630" y="9130360"/>
                  <a:ext cx="586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6">
              <p14:nvContentPartPr>
                <p14:cNvPr id="771" name="Ink 770">
                  <a:extLst>
                    <a:ext uri="{FF2B5EF4-FFF2-40B4-BE49-F238E27FC236}">
                      <a16:creationId xmlns:a16="http://schemas.microsoft.com/office/drawing/2014/main" id="{2F77765D-E8C3-402A-8C88-42B0B72E5265}"/>
                    </a:ext>
                  </a:extLst>
                </p14:cNvPr>
                <p14:cNvContentPartPr/>
                <p14:nvPr/>
              </p14:nvContentPartPr>
              <p14:xfrm>
                <a:off x="4946950" y="9084640"/>
                <a:ext cx="129960" cy="118080"/>
              </p14:xfrm>
            </p:contentPart>
          </mc:Choice>
          <mc:Fallback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2F77765D-E8C3-402A-8C88-42B0B72E5265}"/>
                    </a:ext>
                  </a:extLst>
                </p:cNvPr>
                <p:cNvPicPr/>
                <p:nvPr/>
              </p:nvPicPr>
              <p:blipFill>
                <a:blip r:embed="rId1117"/>
                <a:stretch>
                  <a:fillRect/>
                </a:stretch>
              </p:blipFill>
              <p:spPr>
                <a:xfrm>
                  <a:off x="4938310" y="9075640"/>
                  <a:ext cx="1476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8">
              <p14:nvContentPartPr>
                <p14:cNvPr id="772" name="Ink 771">
                  <a:extLst>
                    <a:ext uri="{FF2B5EF4-FFF2-40B4-BE49-F238E27FC236}">
                      <a16:creationId xmlns:a16="http://schemas.microsoft.com/office/drawing/2014/main" id="{EE683AA8-6E41-4179-AA16-BAA434F2FCE2}"/>
                    </a:ext>
                  </a:extLst>
                </p14:cNvPr>
                <p14:cNvContentPartPr/>
                <p14:nvPr/>
              </p14:nvContentPartPr>
              <p14:xfrm>
                <a:off x="5297230" y="9021640"/>
                <a:ext cx="20520" cy="148320"/>
              </p14:xfrm>
            </p:contentPart>
          </mc:Choice>
          <mc:Fallback>
            <p:pic>
              <p:nvPicPr>
                <p:cNvPr id="772" name="Ink 771">
                  <a:extLst>
                    <a:ext uri="{FF2B5EF4-FFF2-40B4-BE49-F238E27FC236}">
                      <a16:creationId xmlns:a16="http://schemas.microsoft.com/office/drawing/2014/main" id="{EE683AA8-6E41-4179-AA16-BAA434F2FCE2}"/>
                    </a:ext>
                  </a:extLst>
                </p:cNvPr>
                <p:cNvPicPr/>
                <p:nvPr/>
              </p:nvPicPr>
              <p:blipFill>
                <a:blip r:embed="rId1119"/>
                <a:stretch>
                  <a:fillRect/>
                </a:stretch>
              </p:blipFill>
              <p:spPr>
                <a:xfrm>
                  <a:off x="5288590" y="9013000"/>
                  <a:ext cx="381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0">
              <p14:nvContentPartPr>
                <p14:cNvPr id="773" name="Ink 772">
                  <a:extLst>
                    <a:ext uri="{FF2B5EF4-FFF2-40B4-BE49-F238E27FC236}">
                      <a16:creationId xmlns:a16="http://schemas.microsoft.com/office/drawing/2014/main" id="{3029A486-EED5-4D85-8B28-8C2A53CB1AA2}"/>
                    </a:ext>
                  </a:extLst>
                </p14:cNvPr>
                <p14:cNvContentPartPr/>
                <p14:nvPr/>
              </p14:nvContentPartPr>
              <p14:xfrm>
                <a:off x="5223790" y="9106240"/>
                <a:ext cx="201600" cy="62640"/>
              </p14:xfrm>
            </p:contentPart>
          </mc:Choice>
          <mc:Fallback>
            <p:pic>
              <p:nvPicPr>
                <p:cNvPr id="773" name="Ink 772">
                  <a:extLst>
                    <a:ext uri="{FF2B5EF4-FFF2-40B4-BE49-F238E27FC236}">
                      <a16:creationId xmlns:a16="http://schemas.microsoft.com/office/drawing/2014/main" id="{3029A486-EED5-4D85-8B28-8C2A53CB1AA2}"/>
                    </a:ext>
                  </a:extLst>
                </p:cNvPr>
                <p:cNvPicPr/>
                <p:nvPr/>
              </p:nvPicPr>
              <p:blipFill>
                <a:blip r:embed="rId1121"/>
                <a:stretch>
                  <a:fillRect/>
                </a:stretch>
              </p:blipFill>
              <p:spPr>
                <a:xfrm>
                  <a:off x="5214790" y="9097600"/>
                  <a:ext cx="2192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2">
              <p14:nvContentPartPr>
                <p14:cNvPr id="774" name="Ink 773">
                  <a:extLst>
                    <a:ext uri="{FF2B5EF4-FFF2-40B4-BE49-F238E27FC236}">
                      <a16:creationId xmlns:a16="http://schemas.microsoft.com/office/drawing/2014/main" id="{7B97D7E1-F0E3-4188-BA52-7C53666214BD}"/>
                    </a:ext>
                  </a:extLst>
                </p14:cNvPr>
                <p14:cNvContentPartPr/>
                <p14:nvPr/>
              </p14:nvContentPartPr>
              <p14:xfrm>
                <a:off x="5660830" y="9072760"/>
                <a:ext cx="111600" cy="89280"/>
              </p14:xfrm>
            </p:contentPart>
          </mc:Choice>
          <mc:Fallback>
            <p:pic>
              <p:nvPicPr>
                <p:cNvPr id="774" name="Ink 773">
                  <a:extLst>
                    <a:ext uri="{FF2B5EF4-FFF2-40B4-BE49-F238E27FC236}">
                      <a16:creationId xmlns:a16="http://schemas.microsoft.com/office/drawing/2014/main" id="{7B97D7E1-F0E3-4188-BA52-7C53666214BD}"/>
                    </a:ext>
                  </a:extLst>
                </p:cNvPr>
                <p:cNvPicPr/>
                <p:nvPr/>
              </p:nvPicPr>
              <p:blipFill>
                <a:blip r:embed="rId1123"/>
                <a:stretch>
                  <a:fillRect/>
                </a:stretch>
              </p:blipFill>
              <p:spPr>
                <a:xfrm>
                  <a:off x="5651830" y="9064120"/>
                  <a:ext cx="1292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4">
              <p14:nvContentPartPr>
                <p14:cNvPr id="775" name="Ink 774">
                  <a:extLst>
                    <a:ext uri="{FF2B5EF4-FFF2-40B4-BE49-F238E27FC236}">
                      <a16:creationId xmlns:a16="http://schemas.microsoft.com/office/drawing/2014/main" id="{B34EB14C-AA77-4A95-BD9C-08443B6E3306}"/>
                    </a:ext>
                  </a:extLst>
                </p14:cNvPr>
                <p14:cNvContentPartPr/>
                <p14:nvPr/>
              </p14:nvContentPartPr>
              <p14:xfrm>
                <a:off x="5820670" y="9117400"/>
                <a:ext cx="55440" cy="43920"/>
              </p14:xfrm>
            </p:contentPart>
          </mc:Choice>
          <mc:Fallback>
            <p:pic>
              <p:nvPicPr>
                <p:cNvPr id="775" name="Ink 774">
                  <a:extLst>
                    <a:ext uri="{FF2B5EF4-FFF2-40B4-BE49-F238E27FC236}">
                      <a16:creationId xmlns:a16="http://schemas.microsoft.com/office/drawing/2014/main" id="{B34EB14C-AA77-4A95-BD9C-08443B6E3306}"/>
                    </a:ext>
                  </a:extLst>
                </p:cNvPr>
                <p:cNvPicPr/>
                <p:nvPr/>
              </p:nvPicPr>
              <p:blipFill>
                <a:blip r:embed="rId1125"/>
                <a:stretch>
                  <a:fillRect/>
                </a:stretch>
              </p:blipFill>
              <p:spPr>
                <a:xfrm>
                  <a:off x="5812030" y="9108400"/>
                  <a:ext cx="730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6">
              <p14:nvContentPartPr>
                <p14:cNvPr id="776" name="Ink 775">
                  <a:extLst>
                    <a:ext uri="{FF2B5EF4-FFF2-40B4-BE49-F238E27FC236}">
                      <a16:creationId xmlns:a16="http://schemas.microsoft.com/office/drawing/2014/main" id="{509FA6B7-CB4C-416D-AE87-E7DECCCBC264}"/>
                    </a:ext>
                  </a:extLst>
                </p14:cNvPr>
                <p14:cNvContentPartPr/>
                <p14:nvPr/>
              </p14:nvContentPartPr>
              <p14:xfrm>
                <a:off x="5873230" y="9096520"/>
                <a:ext cx="262800" cy="186120"/>
              </p14:xfrm>
            </p:contentPart>
          </mc:Choice>
          <mc:Fallback>
            <p:pic>
              <p:nvPicPr>
                <p:cNvPr id="776" name="Ink 775">
                  <a:extLst>
                    <a:ext uri="{FF2B5EF4-FFF2-40B4-BE49-F238E27FC236}">
                      <a16:creationId xmlns:a16="http://schemas.microsoft.com/office/drawing/2014/main" id="{509FA6B7-CB4C-416D-AE87-E7DECCCBC264}"/>
                    </a:ext>
                  </a:extLst>
                </p:cNvPr>
                <p:cNvPicPr/>
                <p:nvPr/>
              </p:nvPicPr>
              <p:blipFill>
                <a:blip r:embed="rId1127"/>
                <a:stretch>
                  <a:fillRect/>
                </a:stretch>
              </p:blipFill>
              <p:spPr>
                <a:xfrm>
                  <a:off x="5864590" y="9087520"/>
                  <a:ext cx="2804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8">
              <p14:nvContentPartPr>
                <p14:cNvPr id="777" name="Ink 776">
                  <a:extLst>
                    <a:ext uri="{FF2B5EF4-FFF2-40B4-BE49-F238E27FC236}">
                      <a16:creationId xmlns:a16="http://schemas.microsoft.com/office/drawing/2014/main" id="{D35ED2D1-5309-4A78-9BC1-34E2D94F587F}"/>
                    </a:ext>
                  </a:extLst>
                </p14:cNvPr>
                <p14:cNvContentPartPr/>
                <p14:nvPr/>
              </p14:nvContentPartPr>
              <p14:xfrm>
                <a:off x="6160510" y="8993920"/>
                <a:ext cx="303120" cy="174600"/>
              </p14:xfrm>
            </p:contentPart>
          </mc:Choice>
          <mc:Fallback>
            <p:pic>
              <p:nvPicPr>
                <p:cNvPr id="777" name="Ink 776">
                  <a:extLst>
                    <a:ext uri="{FF2B5EF4-FFF2-40B4-BE49-F238E27FC236}">
                      <a16:creationId xmlns:a16="http://schemas.microsoft.com/office/drawing/2014/main" id="{D35ED2D1-5309-4A78-9BC1-34E2D94F587F}"/>
                    </a:ext>
                  </a:extLst>
                </p:cNvPr>
                <p:cNvPicPr/>
                <p:nvPr/>
              </p:nvPicPr>
              <p:blipFill>
                <a:blip r:embed="rId1129"/>
                <a:stretch>
                  <a:fillRect/>
                </a:stretch>
              </p:blipFill>
              <p:spPr>
                <a:xfrm>
                  <a:off x="6151510" y="8985280"/>
                  <a:ext cx="3207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0">
              <p14:nvContentPartPr>
                <p14:cNvPr id="778" name="Ink 777">
                  <a:extLst>
                    <a:ext uri="{FF2B5EF4-FFF2-40B4-BE49-F238E27FC236}">
                      <a16:creationId xmlns:a16="http://schemas.microsoft.com/office/drawing/2014/main" id="{E3FCF73A-2F20-47CE-AF57-D7A1493FD1A0}"/>
                    </a:ext>
                  </a:extLst>
                </p14:cNvPr>
                <p14:cNvContentPartPr/>
                <p14:nvPr/>
              </p14:nvContentPartPr>
              <p14:xfrm>
                <a:off x="6184270" y="9060520"/>
                <a:ext cx="143280" cy="15120"/>
              </p14:xfrm>
            </p:contentPart>
          </mc:Choice>
          <mc:Fallback>
            <p:pic>
              <p:nvPicPr>
                <p:cNvPr id="778" name="Ink 777">
                  <a:extLst>
                    <a:ext uri="{FF2B5EF4-FFF2-40B4-BE49-F238E27FC236}">
                      <a16:creationId xmlns:a16="http://schemas.microsoft.com/office/drawing/2014/main" id="{E3FCF73A-2F20-47CE-AF57-D7A1493FD1A0}"/>
                    </a:ext>
                  </a:extLst>
                </p:cNvPr>
                <p:cNvPicPr/>
                <p:nvPr/>
              </p:nvPicPr>
              <p:blipFill>
                <a:blip r:embed="rId1131"/>
                <a:stretch>
                  <a:fillRect/>
                </a:stretch>
              </p:blipFill>
              <p:spPr>
                <a:xfrm>
                  <a:off x="6175630" y="9051880"/>
                  <a:ext cx="160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2">
              <p14:nvContentPartPr>
                <p14:cNvPr id="779" name="Ink 778">
                  <a:extLst>
                    <a:ext uri="{FF2B5EF4-FFF2-40B4-BE49-F238E27FC236}">
                      <a16:creationId xmlns:a16="http://schemas.microsoft.com/office/drawing/2014/main" id="{8BEF9087-0E48-46E8-AC5B-09312E0CA32E}"/>
                    </a:ext>
                  </a:extLst>
                </p14:cNvPr>
                <p14:cNvContentPartPr/>
                <p14:nvPr/>
              </p14:nvContentPartPr>
              <p14:xfrm>
                <a:off x="6731110" y="9038920"/>
                <a:ext cx="24840" cy="131040"/>
              </p14:xfrm>
            </p:contentPart>
          </mc:Choice>
          <mc:Fallback>
            <p:pic>
              <p:nvPicPr>
                <p:cNvPr id="779" name="Ink 778">
                  <a:extLst>
                    <a:ext uri="{FF2B5EF4-FFF2-40B4-BE49-F238E27FC236}">
                      <a16:creationId xmlns:a16="http://schemas.microsoft.com/office/drawing/2014/main" id="{8BEF9087-0E48-46E8-AC5B-09312E0CA32E}"/>
                    </a:ext>
                  </a:extLst>
                </p:cNvPr>
                <p:cNvPicPr/>
                <p:nvPr/>
              </p:nvPicPr>
              <p:blipFill>
                <a:blip r:embed="rId1133"/>
                <a:stretch>
                  <a:fillRect/>
                </a:stretch>
              </p:blipFill>
              <p:spPr>
                <a:xfrm>
                  <a:off x="6722470" y="9030280"/>
                  <a:ext cx="424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4">
              <p14:nvContentPartPr>
                <p14:cNvPr id="780" name="Ink 779">
                  <a:extLst>
                    <a:ext uri="{FF2B5EF4-FFF2-40B4-BE49-F238E27FC236}">
                      <a16:creationId xmlns:a16="http://schemas.microsoft.com/office/drawing/2014/main" id="{1008EB6B-B461-40AA-BCE8-A8AAF3B80ED6}"/>
                    </a:ext>
                  </a:extLst>
                </p14:cNvPr>
                <p14:cNvContentPartPr/>
                <p14:nvPr/>
              </p14:nvContentPartPr>
              <p14:xfrm>
                <a:off x="6658390" y="8986720"/>
                <a:ext cx="469080" cy="186840"/>
              </p14:xfrm>
            </p:contentPart>
          </mc:Choice>
          <mc:Fallback>
            <p:pic>
              <p:nvPicPr>
                <p:cNvPr id="780" name="Ink 779">
                  <a:extLst>
                    <a:ext uri="{FF2B5EF4-FFF2-40B4-BE49-F238E27FC236}">
                      <a16:creationId xmlns:a16="http://schemas.microsoft.com/office/drawing/2014/main" id="{1008EB6B-B461-40AA-BCE8-A8AAF3B80ED6}"/>
                    </a:ext>
                  </a:extLst>
                </p:cNvPr>
                <p:cNvPicPr/>
                <p:nvPr/>
              </p:nvPicPr>
              <p:blipFill>
                <a:blip r:embed="rId1135"/>
                <a:stretch>
                  <a:fillRect/>
                </a:stretch>
              </p:blipFill>
              <p:spPr>
                <a:xfrm>
                  <a:off x="6649750" y="8978080"/>
                  <a:ext cx="4867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6">
              <p14:nvContentPartPr>
                <p14:cNvPr id="781" name="Ink 780">
                  <a:extLst>
                    <a:ext uri="{FF2B5EF4-FFF2-40B4-BE49-F238E27FC236}">
                      <a16:creationId xmlns:a16="http://schemas.microsoft.com/office/drawing/2014/main" id="{52FDEB41-36C7-43C6-B1D9-E05A12495FC4}"/>
                    </a:ext>
                  </a:extLst>
                </p14:cNvPr>
                <p14:cNvContentPartPr/>
                <p14:nvPr/>
              </p14:nvContentPartPr>
              <p14:xfrm>
                <a:off x="7338430" y="9000760"/>
                <a:ext cx="69840" cy="219960"/>
              </p14:xfrm>
            </p:contentPart>
          </mc:Choice>
          <mc:Fallback>
            <p:pic>
              <p:nvPicPr>
                <p:cNvPr id="781" name="Ink 780">
                  <a:extLst>
                    <a:ext uri="{FF2B5EF4-FFF2-40B4-BE49-F238E27FC236}">
                      <a16:creationId xmlns:a16="http://schemas.microsoft.com/office/drawing/2014/main" id="{52FDEB41-36C7-43C6-B1D9-E05A12495FC4}"/>
                    </a:ext>
                  </a:extLst>
                </p:cNvPr>
                <p:cNvPicPr/>
                <p:nvPr/>
              </p:nvPicPr>
              <p:blipFill>
                <a:blip r:embed="rId1137"/>
                <a:stretch>
                  <a:fillRect/>
                </a:stretch>
              </p:blipFill>
              <p:spPr>
                <a:xfrm>
                  <a:off x="7329430" y="8991760"/>
                  <a:ext cx="874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8">
              <p14:nvContentPartPr>
                <p14:cNvPr id="782" name="Ink 781">
                  <a:extLst>
                    <a:ext uri="{FF2B5EF4-FFF2-40B4-BE49-F238E27FC236}">
                      <a16:creationId xmlns:a16="http://schemas.microsoft.com/office/drawing/2014/main" id="{F7C3A4F2-02AD-4F39-AF0A-7E5EA37D2BFA}"/>
                    </a:ext>
                  </a:extLst>
                </p14:cNvPr>
                <p14:cNvContentPartPr/>
                <p14:nvPr/>
              </p14:nvContentPartPr>
              <p14:xfrm>
                <a:off x="7221070" y="8993560"/>
                <a:ext cx="248400" cy="296280"/>
              </p14:xfrm>
            </p:contentPart>
          </mc:Choice>
          <mc:Fallback>
            <p:pic>
              <p:nvPicPr>
                <p:cNvPr id="782" name="Ink 781">
                  <a:extLst>
                    <a:ext uri="{FF2B5EF4-FFF2-40B4-BE49-F238E27FC236}">
                      <a16:creationId xmlns:a16="http://schemas.microsoft.com/office/drawing/2014/main" id="{F7C3A4F2-02AD-4F39-AF0A-7E5EA37D2BFA}"/>
                    </a:ext>
                  </a:extLst>
                </p:cNvPr>
                <p:cNvPicPr/>
                <p:nvPr/>
              </p:nvPicPr>
              <p:blipFill>
                <a:blip r:embed="rId1139"/>
                <a:stretch>
                  <a:fillRect/>
                </a:stretch>
              </p:blipFill>
              <p:spPr>
                <a:xfrm>
                  <a:off x="7212430" y="8984560"/>
                  <a:ext cx="2660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0">
              <p14:nvContentPartPr>
                <p14:cNvPr id="783" name="Ink 782">
                  <a:extLst>
                    <a:ext uri="{FF2B5EF4-FFF2-40B4-BE49-F238E27FC236}">
                      <a16:creationId xmlns:a16="http://schemas.microsoft.com/office/drawing/2014/main" id="{2526709F-992E-4B0B-8E97-424A853506BE}"/>
                    </a:ext>
                  </a:extLst>
                </p14:cNvPr>
                <p14:cNvContentPartPr/>
                <p14:nvPr/>
              </p14:nvContentPartPr>
              <p14:xfrm>
                <a:off x="7426990" y="8997520"/>
                <a:ext cx="37800" cy="209520"/>
              </p14:xfrm>
            </p:contentPart>
          </mc:Choice>
          <mc:Fallback>
            <p:pic>
              <p:nvPicPr>
                <p:cNvPr id="783" name="Ink 782">
                  <a:extLst>
                    <a:ext uri="{FF2B5EF4-FFF2-40B4-BE49-F238E27FC236}">
                      <a16:creationId xmlns:a16="http://schemas.microsoft.com/office/drawing/2014/main" id="{2526709F-992E-4B0B-8E97-424A853506BE}"/>
                    </a:ext>
                  </a:extLst>
                </p:cNvPr>
                <p:cNvPicPr/>
                <p:nvPr/>
              </p:nvPicPr>
              <p:blipFill>
                <a:blip r:embed="rId1141"/>
                <a:stretch>
                  <a:fillRect/>
                </a:stretch>
              </p:blipFill>
              <p:spPr>
                <a:xfrm>
                  <a:off x="7417990" y="8988520"/>
                  <a:ext cx="554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2">
              <p14:nvContentPartPr>
                <p14:cNvPr id="784" name="Ink 783">
                  <a:extLst>
                    <a:ext uri="{FF2B5EF4-FFF2-40B4-BE49-F238E27FC236}">
                      <a16:creationId xmlns:a16="http://schemas.microsoft.com/office/drawing/2014/main" id="{7DEC5A5F-E6D5-4533-A7FD-66921AF542C1}"/>
                    </a:ext>
                  </a:extLst>
                </p14:cNvPr>
                <p14:cNvContentPartPr/>
                <p14:nvPr/>
              </p14:nvContentPartPr>
              <p14:xfrm>
                <a:off x="7410790" y="8969080"/>
                <a:ext cx="156600" cy="96120"/>
              </p14:xfrm>
            </p:contentPart>
          </mc:Choice>
          <mc:Fallback>
            <p:pic>
              <p:nvPicPr>
                <p:cNvPr id="784" name="Ink 783">
                  <a:extLst>
                    <a:ext uri="{FF2B5EF4-FFF2-40B4-BE49-F238E27FC236}">
                      <a16:creationId xmlns:a16="http://schemas.microsoft.com/office/drawing/2014/main" id="{7DEC5A5F-E6D5-4533-A7FD-66921AF542C1}"/>
                    </a:ext>
                  </a:extLst>
                </p:cNvPr>
                <p:cNvPicPr/>
                <p:nvPr/>
              </p:nvPicPr>
              <p:blipFill>
                <a:blip r:embed="rId1143"/>
                <a:stretch>
                  <a:fillRect/>
                </a:stretch>
              </p:blipFill>
              <p:spPr>
                <a:xfrm>
                  <a:off x="7401790" y="8960440"/>
                  <a:ext cx="1742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4">
              <p14:nvContentPartPr>
                <p14:cNvPr id="785" name="Ink 784">
                  <a:extLst>
                    <a:ext uri="{FF2B5EF4-FFF2-40B4-BE49-F238E27FC236}">
                      <a16:creationId xmlns:a16="http://schemas.microsoft.com/office/drawing/2014/main" id="{094E01DC-F4A4-4CC1-BC7E-72E8BE18CD6D}"/>
                    </a:ext>
                  </a:extLst>
                </p14:cNvPr>
                <p14:cNvContentPartPr/>
                <p14:nvPr/>
              </p14:nvContentPartPr>
              <p14:xfrm>
                <a:off x="7555870" y="9005440"/>
                <a:ext cx="31680" cy="164880"/>
              </p14:xfrm>
            </p:contentPart>
          </mc:Choice>
          <mc:Fallback>
            <p:pic>
              <p:nvPicPr>
                <p:cNvPr id="785" name="Ink 784">
                  <a:extLst>
                    <a:ext uri="{FF2B5EF4-FFF2-40B4-BE49-F238E27FC236}">
                      <a16:creationId xmlns:a16="http://schemas.microsoft.com/office/drawing/2014/main" id="{094E01DC-F4A4-4CC1-BC7E-72E8BE18CD6D}"/>
                    </a:ext>
                  </a:extLst>
                </p:cNvPr>
                <p:cNvPicPr/>
                <p:nvPr/>
              </p:nvPicPr>
              <p:blipFill>
                <a:blip r:embed="rId1145"/>
                <a:stretch>
                  <a:fillRect/>
                </a:stretch>
              </p:blipFill>
              <p:spPr>
                <a:xfrm>
                  <a:off x="7547230" y="8996800"/>
                  <a:ext cx="49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6">
              <p14:nvContentPartPr>
                <p14:cNvPr id="786" name="Ink 785">
                  <a:extLst>
                    <a:ext uri="{FF2B5EF4-FFF2-40B4-BE49-F238E27FC236}">
                      <a16:creationId xmlns:a16="http://schemas.microsoft.com/office/drawing/2014/main" id="{161A68EA-E63B-440F-9375-A5219C89A26B}"/>
                    </a:ext>
                  </a:extLst>
                </p14:cNvPr>
                <p14:cNvContentPartPr/>
                <p14:nvPr/>
              </p14:nvContentPartPr>
              <p14:xfrm>
                <a:off x="7520590" y="8991760"/>
                <a:ext cx="173160" cy="59760"/>
              </p14:xfrm>
            </p:contentPart>
          </mc:Choice>
          <mc:Fallback>
            <p:pic>
              <p:nvPicPr>
                <p:cNvPr id="786" name="Ink 785">
                  <a:extLst>
                    <a:ext uri="{FF2B5EF4-FFF2-40B4-BE49-F238E27FC236}">
                      <a16:creationId xmlns:a16="http://schemas.microsoft.com/office/drawing/2014/main" id="{161A68EA-E63B-440F-9375-A5219C89A26B}"/>
                    </a:ext>
                  </a:extLst>
                </p:cNvPr>
                <p:cNvPicPr/>
                <p:nvPr/>
              </p:nvPicPr>
              <p:blipFill>
                <a:blip r:embed="rId1147"/>
                <a:stretch>
                  <a:fillRect/>
                </a:stretch>
              </p:blipFill>
              <p:spPr>
                <a:xfrm>
                  <a:off x="7511950" y="8982760"/>
                  <a:ext cx="190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8">
              <p14:nvContentPartPr>
                <p14:cNvPr id="747" name="Ink 746">
                  <a:extLst>
                    <a:ext uri="{FF2B5EF4-FFF2-40B4-BE49-F238E27FC236}">
                      <a16:creationId xmlns:a16="http://schemas.microsoft.com/office/drawing/2014/main" id="{6EE78B05-D908-4C33-9C67-F9C71759D887}"/>
                    </a:ext>
                  </a:extLst>
                </p14:cNvPr>
                <p14:cNvContentPartPr/>
                <p14:nvPr/>
              </p14:nvContentPartPr>
              <p14:xfrm>
                <a:off x="1396630" y="9332680"/>
                <a:ext cx="198720" cy="25200"/>
              </p14:xfrm>
            </p:contentPart>
          </mc:Choice>
          <mc:Fallback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6EE78B05-D908-4C33-9C67-F9C71759D887}"/>
                    </a:ext>
                  </a:extLst>
                </p:cNvPr>
                <p:cNvPicPr/>
                <p:nvPr/>
              </p:nvPicPr>
              <p:blipFill>
                <a:blip r:embed="rId1149"/>
                <a:stretch>
                  <a:fillRect/>
                </a:stretch>
              </p:blipFill>
              <p:spPr>
                <a:xfrm>
                  <a:off x="1387990" y="9323680"/>
                  <a:ext cx="216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0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455F873B-A7C3-4114-9CD0-6B24DA8B768B}"/>
                    </a:ext>
                  </a:extLst>
                </p14:cNvPr>
                <p14:cNvContentPartPr/>
                <p14:nvPr/>
              </p14:nvContentPartPr>
              <p14:xfrm>
                <a:off x="1535230" y="9292720"/>
                <a:ext cx="91080" cy="78480"/>
              </p14:xfrm>
            </p:contentPart>
          </mc:Choice>
          <mc:Fallback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455F873B-A7C3-4114-9CD0-6B24DA8B768B}"/>
                    </a:ext>
                  </a:extLst>
                </p:cNvPr>
                <p:cNvPicPr/>
                <p:nvPr/>
              </p:nvPicPr>
              <p:blipFill>
                <a:blip r:embed="rId1151"/>
                <a:stretch>
                  <a:fillRect/>
                </a:stretch>
              </p:blipFill>
              <p:spPr>
                <a:xfrm>
                  <a:off x="1526230" y="9284080"/>
                  <a:ext cx="108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2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B5DE9D88-0B7F-4165-ACE6-E512EC19D0F1}"/>
                    </a:ext>
                  </a:extLst>
                </p14:cNvPr>
                <p14:cNvContentPartPr/>
                <p14:nvPr/>
              </p14:nvContentPartPr>
              <p14:xfrm>
                <a:off x="1746190" y="9118120"/>
                <a:ext cx="171720" cy="239040"/>
              </p14:xfrm>
            </p:contentPart>
          </mc:Choice>
          <mc:Fallback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B5DE9D88-0B7F-4165-ACE6-E512EC19D0F1}"/>
                    </a:ext>
                  </a:extLst>
                </p:cNvPr>
                <p:cNvPicPr/>
                <p:nvPr/>
              </p:nvPicPr>
              <p:blipFill>
                <a:blip r:embed="rId1153"/>
                <a:stretch>
                  <a:fillRect/>
                </a:stretch>
              </p:blipFill>
              <p:spPr>
                <a:xfrm>
                  <a:off x="1737550" y="9109120"/>
                  <a:ext cx="189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4">
              <p14:nvContentPartPr>
                <p14:cNvPr id="750" name="Ink 749">
                  <a:extLst>
                    <a:ext uri="{FF2B5EF4-FFF2-40B4-BE49-F238E27FC236}">
                      <a16:creationId xmlns:a16="http://schemas.microsoft.com/office/drawing/2014/main" id="{077D02EF-509F-4140-ADC7-B3371021CAC2}"/>
                    </a:ext>
                  </a:extLst>
                </p14:cNvPr>
                <p14:cNvContentPartPr/>
                <p14:nvPr/>
              </p14:nvContentPartPr>
              <p14:xfrm>
                <a:off x="1956790" y="9222880"/>
                <a:ext cx="72720" cy="117360"/>
              </p14:xfrm>
            </p:contentPart>
          </mc:Choice>
          <mc:Fallback>
            <p:pic>
              <p:nvPicPr>
                <p:cNvPr id="750" name="Ink 749">
                  <a:extLst>
                    <a:ext uri="{FF2B5EF4-FFF2-40B4-BE49-F238E27FC236}">
                      <a16:creationId xmlns:a16="http://schemas.microsoft.com/office/drawing/2014/main" id="{077D02EF-509F-4140-ADC7-B3371021CAC2}"/>
                    </a:ext>
                  </a:extLst>
                </p:cNvPr>
                <p:cNvPicPr/>
                <p:nvPr/>
              </p:nvPicPr>
              <p:blipFill>
                <a:blip r:embed="rId1155"/>
                <a:stretch>
                  <a:fillRect/>
                </a:stretch>
              </p:blipFill>
              <p:spPr>
                <a:xfrm>
                  <a:off x="1948150" y="9213880"/>
                  <a:ext cx="903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6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874A8A55-F438-4B74-A895-FB898EEB55AE}"/>
                    </a:ext>
                  </a:extLst>
                </p14:cNvPr>
                <p14:cNvContentPartPr/>
                <p14:nvPr/>
              </p14:nvContentPartPr>
              <p14:xfrm>
                <a:off x="2044630" y="9278320"/>
                <a:ext cx="95400" cy="58320"/>
              </p14:xfrm>
            </p:contentPart>
          </mc:Choice>
          <mc:Fallback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874A8A55-F438-4B74-A895-FB898EEB55AE}"/>
                    </a:ext>
                  </a:extLst>
                </p:cNvPr>
                <p:cNvPicPr/>
                <p:nvPr/>
              </p:nvPicPr>
              <p:blipFill>
                <a:blip r:embed="rId1157"/>
                <a:stretch>
                  <a:fillRect/>
                </a:stretch>
              </p:blipFill>
              <p:spPr>
                <a:xfrm>
                  <a:off x="2035990" y="9269320"/>
                  <a:ext cx="1130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8">
              <p14:nvContentPartPr>
                <p14:cNvPr id="752" name="Ink 751">
                  <a:extLst>
                    <a:ext uri="{FF2B5EF4-FFF2-40B4-BE49-F238E27FC236}">
                      <a16:creationId xmlns:a16="http://schemas.microsoft.com/office/drawing/2014/main" id="{FA830BC6-BB6A-4EEA-8EF0-DD8130A42D77}"/>
                    </a:ext>
                  </a:extLst>
                </p14:cNvPr>
                <p14:cNvContentPartPr/>
                <p14:nvPr/>
              </p14:nvContentPartPr>
              <p14:xfrm>
                <a:off x="2133910" y="9164200"/>
                <a:ext cx="102600" cy="168120"/>
              </p14:xfrm>
            </p:contentPart>
          </mc:Choice>
          <mc:Fallback>
            <p:pic>
              <p:nvPicPr>
                <p:cNvPr id="752" name="Ink 751">
                  <a:extLst>
                    <a:ext uri="{FF2B5EF4-FFF2-40B4-BE49-F238E27FC236}">
                      <a16:creationId xmlns:a16="http://schemas.microsoft.com/office/drawing/2014/main" id="{FA830BC6-BB6A-4EEA-8EF0-DD8130A42D77}"/>
                    </a:ext>
                  </a:extLst>
                </p:cNvPr>
                <p:cNvPicPr/>
                <p:nvPr/>
              </p:nvPicPr>
              <p:blipFill>
                <a:blip r:embed="rId1159"/>
                <a:stretch>
                  <a:fillRect/>
                </a:stretch>
              </p:blipFill>
              <p:spPr>
                <a:xfrm>
                  <a:off x="2124910" y="9155560"/>
                  <a:ext cx="1202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0">
              <p14:nvContentPartPr>
                <p14:cNvPr id="753" name="Ink 752">
                  <a:extLst>
                    <a:ext uri="{FF2B5EF4-FFF2-40B4-BE49-F238E27FC236}">
                      <a16:creationId xmlns:a16="http://schemas.microsoft.com/office/drawing/2014/main" id="{77D61B79-FEE4-40AC-BB33-241C12871D2F}"/>
                    </a:ext>
                  </a:extLst>
                </p14:cNvPr>
                <p14:cNvContentPartPr/>
                <p14:nvPr/>
              </p14:nvContentPartPr>
              <p14:xfrm>
                <a:off x="2416150" y="9252760"/>
                <a:ext cx="81360" cy="51120"/>
              </p14:xfrm>
            </p:contentPart>
          </mc:Choice>
          <mc:Fallback>
            <p:pic>
              <p:nvPicPr>
                <p:cNvPr id="753" name="Ink 752">
                  <a:extLst>
                    <a:ext uri="{FF2B5EF4-FFF2-40B4-BE49-F238E27FC236}">
                      <a16:creationId xmlns:a16="http://schemas.microsoft.com/office/drawing/2014/main" id="{77D61B79-FEE4-40AC-BB33-241C12871D2F}"/>
                    </a:ext>
                  </a:extLst>
                </p:cNvPr>
                <p:cNvPicPr/>
                <p:nvPr/>
              </p:nvPicPr>
              <p:blipFill>
                <a:blip r:embed="rId1161"/>
                <a:stretch>
                  <a:fillRect/>
                </a:stretch>
              </p:blipFill>
              <p:spPr>
                <a:xfrm>
                  <a:off x="2407510" y="9243760"/>
                  <a:ext cx="990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2">
              <p14:nvContentPartPr>
                <p14:cNvPr id="754" name="Ink 753">
                  <a:extLst>
                    <a:ext uri="{FF2B5EF4-FFF2-40B4-BE49-F238E27FC236}">
                      <a16:creationId xmlns:a16="http://schemas.microsoft.com/office/drawing/2014/main" id="{73093A2E-DE1D-4351-9211-C9BC605B0B88}"/>
                    </a:ext>
                  </a:extLst>
                </p14:cNvPr>
                <p14:cNvContentPartPr/>
                <p14:nvPr/>
              </p14:nvContentPartPr>
              <p14:xfrm>
                <a:off x="2645470" y="9096520"/>
                <a:ext cx="142560" cy="221400"/>
              </p14:xfrm>
            </p:contentPart>
          </mc:Choice>
          <mc:Fallback>
            <p:pic>
              <p:nvPicPr>
                <p:cNvPr id="754" name="Ink 753">
                  <a:extLst>
                    <a:ext uri="{FF2B5EF4-FFF2-40B4-BE49-F238E27FC236}">
                      <a16:creationId xmlns:a16="http://schemas.microsoft.com/office/drawing/2014/main" id="{73093A2E-DE1D-4351-9211-C9BC605B0B88}"/>
                    </a:ext>
                  </a:extLst>
                </p:cNvPr>
                <p:cNvPicPr/>
                <p:nvPr/>
              </p:nvPicPr>
              <p:blipFill>
                <a:blip r:embed="rId1163"/>
                <a:stretch>
                  <a:fillRect/>
                </a:stretch>
              </p:blipFill>
              <p:spPr>
                <a:xfrm>
                  <a:off x="2636470" y="9087520"/>
                  <a:ext cx="1602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4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DCC73995-25DB-498C-8D40-7C6BC0011735}"/>
                    </a:ext>
                  </a:extLst>
                </p14:cNvPr>
                <p14:cNvContentPartPr/>
                <p14:nvPr/>
              </p14:nvContentPartPr>
              <p14:xfrm>
                <a:off x="2604070" y="9235120"/>
                <a:ext cx="180000" cy="57960"/>
              </p14:xfrm>
            </p:contentPart>
          </mc:Choice>
          <mc:Fallback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DCC73995-25DB-498C-8D40-7C6BC0011735}"/>
                    </a:ext>
                  </a:extLst>
                </p:cNvPr>
                <p:cNvPicPr/>
                <p:nvPr/>
              </p:nvPicPr>
              <p:blipFill>
                <a:blip r:embed="rId1165"/>
                <a:stretch>
                  <a:fillRect/>
                </a:stretch>
              </p:blipFill>
              <p:spPr>
                <a:xfrm>
                  <a:off x="2595430" y="9226120"/>
                  <a:ext cx="1976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6">
              <p14:nvContentPartPr>
                <p14:cNvPr id="756" name="Ink 755">
                  <a:extLst>
                    <a:ext uri="{FF2B5EF4-FFF2-40B4-BE49-F238E27FC236}">
                      <a16:creationId xmlns:a16="http://schemas.microsoft.com/office/drawing/2014/main" id="{4E3C35D2-D780-4BC7-87B7-F0D4C356CCEB}"/>
                    </a:ext>
                  </a:extLst>
                </p14:cNvPr>
                <p14:cNvContentPartPr/>
                <p14:nvPr/>
              </p14:nvContentPartPr>
              <p14:xfrm>
                <a:off x="2854270" y="9223960"/>
                <a:ext cx="168120" cy="57240"/>
              </p14:xfrm>
            </p:contentPart>
          </mc:Choice>
          <mc:Fallback>
            <p:pic>
              <p:nvPicPr>
                <p:cNvPr id="756" name="Ink 755">
                  <a:extLst>
                    <a:ext uri="{FF2B5EF4-FFF2-40B4-BE49-F238E27FC236}">
                      <a16:creationId xmlns:a16="http://schemas.microsoft.com/office/drawing/2014/main" id="{4E3C35D2-D780-4BC7-87B7-F0D4C356CCEB}"/>
                    </a:ext>
                  </a:extLst>
                </p:cNvPr>
                <p:cNvPicPr/>
                <p:nvPr/>
              </p:nvPicPr>
              <p:blipFill>
                <a:blip r:embed="rId1167"/>
                <a:stretch>
                  <a:fillRect/>
                </a:stretch>
              </p:blipFill>
              <p:spPr>
                <a:xfrm>
                  <a:off x="2845270" y="9215320"/>
                  <a:ext cx="1857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8">
              <p14:nvContentPartPr>
                <p14:cNvPr id="757" name="Ink 756">
                  <a:extLst>
                    <a:ext uri="{FF2B5EF4-FFF2-40B4-BE49-F238E27FC236}">
                      <a16:creationId xmlns:a16="http://schemas.microsoft.com/office/drawing/2014/main" id="{F920EE56-D2B7-4269-AAD3-5856DAB82D0E}"/>
                    </a:ext>
                  </a:extLst>
                </p14:cNvPr>
                <p14:cNvContentPartPr/>
                <p14:nvPr/>
              </p14:nvContentPartPr>
              <p14:xfrm>
                <a:off x="2994670" y="9198040"/>
                <a:ext cx="106200" cy="114840"/>
              </p14:xfrm>
            </p:contentPart>
          </mc:Choice>
          <mc:Fallback>
            <p:pic>
              <p:nvPicPr>
                <p:cNvPr id="757" name="Ink 756">
                  <a:extLst>
                    <a:ext uri="{FF2B5EF4-FFF2-40B4-BE49-F238E27FC236}">
                      <a16:creationId xmlns:a16="http://schemas.microsoft.com/office/drawing/2014/main" id="{F920EE56-D2B7-4269-AAD3-5856DAB82D0E}"/>
                    </a:ext>
                  </a:extLst>
                </p:cNvPr>
                <p:cNvPicPr/>
                <p:nvPr/>
              </p:nvPicPr>
              <p:blipFill>
                <a:blip r:embed="rId1169"/>
                <a:stretch>
                  <a:fillRect/>
                </a:stretch>
              </p:blipFill>
              <p:spPr>
                <a:xfrm>
                  <a:off x="2986030" y="9189040"/>
                  <a:ext cx="1238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0">
              <p14:nvContentPartPr>
                <p14:cNvPr id="758" name="Ink 757">
                  <a:extLst>
                    <a:ext uri="{FF2B5EF4-FFF2-40B4-BE49-F238E27FC236}">
                      <a16:creationId xmlns:a16="http://schemas.microsoft.com/office/drawing/2014/main" id="{07B84F5A-8A65-45B4-ADB7-3776B0BA68B0}"/>
                    </a:ext>
                  </a:extLst>
                </p14:cNvPr>
                <p14:cNvContentPartPr/>
                <p14:nvPr/>
              </p14:nvContentPartPr>
              <p14:xfrm>
                <a:off x="3128230" y="9230080"/>
                <a:ext cx="67320" cy="49680"/>
              </p14:xfrm>
            </p:contentPart>
          </mc:Choice>
          <mc:Fallback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07B84F5A-8A65-45B4-ADB7-3776B0BA68B0}"/>
                    </a:ext>
                  </a:extLst>
                </p:cNvPr>
                <p:cNvPicPr/>
                <p:nvPr/>
              </p:nvPicPr>
              <p:blipFill>
                <a:blip r:embed="rId1171"/>
                <a:stretch>
                  <a:fillRect/>
                </a:stretch>
              </p:blipFill>
              <p:spPr>
                <a:xfrm>
                  <a:off x="3119230" y="9221440"/>
                  <a:ext cx="849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2">
              <p14:nvContentPartPr>
                <p14:cNvPr id="759" name="Ink 758">
                  <a:extLst>
                    <a:ext uri="{FF2B5EF4-FFF2-40B4-BE49-F238E27FC236}">
                      <a16:creationId xmlns:a16="http://schemas.microsoft.com/office/drawing/2014/main" id="{18EFA1BD-104E-4E16-A369-ADA32911632A}"/>
                    </a:ext>
                  </a:extLst>
                </p14:cNvPr>
                <p14:cNvContentPartPr/>
                <p14:nvPr/>
              </p14:nvContentPartPr>
              <p14:xfrm>
                <a:off x="3245230" y="9092200"/>
                <a:ext cx="68040" cy="183960"/>
              </p14:xfrm>
            </p:contentPart>
          </mc:Choice>
          <mc:Fallback>
            <p:pic>
              <p:nvPicPr>
                <p:cNvPr id="759" name="Ink 758">
                  <a:extLst>
                    <a:ext uri="{FF2B5EF4-FFF2-40B4-BE49-F238E27FC236}">
                      <a16:creationId xmlns:a16="http://schemas.microsoft.com/office/drawing/2014/main" id="{18EFA1BD-104E-4E16-A369-ADA32911632A}"/>
                    </a:ext>
                  </a:extLst>
                </p:cNvPr>
                <p:cNvPicPr/>
                <p:nvPr/>
              </p:nvPicPr>
              <p:blipFill>
                <a:blip r:embed="rId1173"/>
                <a:stretch>
                  <a:fillRect/>
                </a:stretch>
              </p:blipFill>
              <p:spPr>
                <a:xfrm>
                  <a:off x="3236230" y="9083560"/>
                  <a:ext cx="8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4">
              <p14:nvContentPartPr>
                <p14:cNvPr id="794" name="Ink 793">
                  <a:extLst>
                    <a:ext uri="{FF2B5EF4-FFF2-40B4-BE49-F238E27FC236}">
                      <a16:creationId xmlns:a16="http://schemas.microsoft.com/office/drawing/2014/main" id="{5261AE3F-C727-4EFB-A01B-81D588DCF213}"/>
                    </a:ext>
                  </a:extLst>
                </p14:cNvPr>
                <p14:cNvContentPartPr/>
                <p14:nvPr/>
              </p14:nvContentPartPr>
              <p14:xfrm>
                <a:off x="1626670" y="9532840"/>
                <a:ext cx="103320" cy="118800"/>
              </p14:xfrm>
            </p:contentPart>
          </mc:Choice>
          <mc:Fallback>
            <p:pic>
              <p:nvPicPr>
                <p:cNvPr id="794" name="Ink 793">
                  <a:extLst>
                    <a:ext uri="{FF2B5EF4-FFF2-40B4-BE49-F238E27FC236}">
                      <a16:creationId xmlns:a16="http://schemas.microsoft.com/office/drawing/2014/main" id="{5261AE3F-C727-4EFB-A01B-81D588DCF213}"/>
                    </a:ext>
                  </a:extLst>
                </p:cNvPr>
                <p:cNvPicPr/>
                <p:nvPr/>
              </p:nvPicPr>
              <p:blipFill>
                <a:blip r:embed="rId1175"/>
                <a:stretch>
                  <a:fillRect/>
                </a:stretch>
              </p:blipFill>
              <p:spPr>
                <a:xfrm>
                  <a:off x="1618030" y="9523840"/>
                  <a:ext cx="1209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6">
              <p14:nvContentPartPr>
                <p14:cNvPr id="795" name="Ink 794">
                  <a:extLst>
                    <a:ext uri="{FF2B5EF4-FFF2-40B4-BE49-F238E27FC236}">
                      <a16:creationId xmlns:a16="http://schemas.microsoft.com/office/drawing/2014/main" id="{20D6D3EC-D971-4445-B036-09649E354B00}"/>
                    </a:ext>
                  </a:extLst>
                </p14:cNvPr>
                <p14:cNvContentPartPr/>
                <p14:nvPr/>
              </p14:nvContentPartPr>
              <p14:xfrm>
                <a:off x="1767790" y="9528880"/>
                <a:ext cx="33480" cy="109080"/>
              </p14:xfrm>
            </p:contentPart>
          </mc:Choice>
          <mc:Fallback>
            <p:pic>
              <p:nvPicPr>
                <p:cNvPr id="795" name="Ink 794">
                  <a:extLst>
                    <a:ext uri="{FF2B5EF4-FFF2-40B4-BE49-F238E27FC236}">
                      <a16:creationId xmlns:a16="http://schemas.microsoft.com/office/drawing/2014/main" id="{20D6D3EC-D971-4445-B036-09649E354B00}"/>
                    </a:ext>
                  </a:extLst>
                </p:cNvPr>
                <p:cNvPicPr/>
                <p:nvPr/>
              </p:nvPicPr>
              <p:blipFill>
                <a:blip r:embed="rId1177"/>
                <a:stretch>
                  <a:fillRect/>
                </a:stretch>
              </p:blipFill>
              <p:spPr>
                <a:xfrm>
                  <a:off x="1758790" y="9520240"/>
                  <a:ext cx="51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8">
              <p14:nvContentPartPr>
                <p14:cNvPr id="796" name="Ink 795">
                  <a:extLst>
                    <a:ext uri="{FF2B5EF4-FFF2-40B4-BE49-F238E27FC236}">
                      <a16:creationId xmlns:a16="http://schemas.microsoft.com/office/drawing/2014/main" id="{C1CFBBB6-4954-4433-B48A-E86195F74F6B}"/>
                    </a:ext>
                  </a:extLst>
                </p14:cNvPr>
                <p14:cNvContentPartPr/>
                <p14:nvPr/>
              </p14:nvContentPartPr>
              <p14:xfrm>
                <a:off x="1829710" y="9585760"/>
                <a:ext cx="10440" cy="37440"/>
              </p14:xfrm>
            </p:contentPart>
          </mc:Choice>
          <mc:Fallback>
            <p:pic>
              <p:nvPicPr>
                <p:cNvPr id="796" name="Ink 795">
                  <a:extLst>
                    <a:ext uri="{FF2B5EF4-FFF2-40B4-BE49-F238E27FC236}">
                      <a16:creationId xmlns:a16="http://schemas.microsoft.com/office/drawing/2014/main" id="{C1CFBBB6-4954-4433-B48A-E86195F74F6B}"/>
                    </a:ext>
                  </a:extLst>
                </p:cNvPr>
                <p:cNvPicPr/>
                <p:nvPr/>
              </p:nvPicPr>
              <p:blipFill>
                <a:blip r:embed="rId1179"/>
                <a:stretch>
                  <a:fillRect/>
                </a:stretch>
              </p:blipFill>
              <p:spPr>
                <a:xfrm>
                  <a:off x="1820710" y="9576760"/>
                  <a:ext cx="28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0">
              <p14:nvContentPartPr>
                <p14:cNvPr id="797" name="Ink 796">
                  <a:extLst>
                    <a:ext uri="{FF2B5EF4-FFF2-40B4-BE49-F238E27FC236}">
                      <a16:creationId xmlns:a16="http://schemas.microsoft.com/office/drawing/2014/main" id="{14ABB99F-FDB6-40A4-9631-B7F0E20719F9}"/>
                    </a:ext>
                  </a:extLst>
                </p14:cNvPr>
                <p14:cNvContentPartPr/>
                <p14:nvPr/>
              </p14:nvContentPartPr>
              <p14:xfrm>
                <a:off x="1854910" y="9541120"/>
                <a:ext cx="99360" cy="79920"/>
              </p14:xfrm>
            </p:contentPart>
          </mc:Choice>
          <mc:Fallback>
            <p:pic>
              <p:nvPicPr>
                <p:cNvPr id="797" name="Ink 796">
                  <a:extLst>
                    <a:ext uri="{FF2B5EF4-FFF2-40B4-BE49-F238E27FC236}">
                      <a16:creationId xmlns:a16="http://schemas.microsoft.com/office/drawing/2014/main" id="{14ABB99F-FDB6-40A4-9631-B7F0E20719F9}"/>
                    </a:ext>
                  </a:extLst>
                </p:cNvPr>
                <p:cNvPicPr/>
                <p:nvPr/>
              </p:nvPicPr>
              <p:blipFill>
                <a:blip r:embed="rId1181"/>
                <a:stretch>
                  <a:fillRect/>
                </a:stretch>
              </p:blipFill>
              <p:spPr>
                <a:xfrm>
                  <a:off x="1845910" y="9532120"/>
                  <a:ext cx="117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2">
              <p14:nvContentPartPr>
                <p14:cNvPr id="798" name="Ink 797">
                  <a:extLst>
                    <a:ext uri="{FF2B5EF4-FFF2-40B4-BE49-F238E27FC236}">
                      <a16:creationId xmlns:a16="http://schemas.microsoft.com/office/drawing/2014/main" id="{E7A24043-253A-4AA8-9EF6-EB77C9EB9F53}"/>
                    </a:ext>
                  </a:extLst>
                </p14:cNvPr>
                <p14:cNvContentPartPr/>
                <p14:nvPr/>
              </p14:nvContentPartPr>
              <p14:xfrm>
                <a:off x="1949950" y="9465160"/>
                <a:ext cx="493200" cy="297720"/>
              </p14:xfrm>
            </p:contentPart>
          </mc:Choice>
          <mc:Fallback>
            <p:pic>
              <p:nvPicPr>
                <p:cNvPr id="798" name="Ink 797">
                  <a:extLst>
                    <a:ext uri="{FF2B5EF4-FFF2-40B4-BE49-F238E27FC236}">
                      <a16:creationId xmlns:a16="http://schemas.microsoft.com/office/drawing/2014/main" id="{E7A24043-253A-4AA8-9EF6-EB77C9EB9F53}"/>
                    </a:ext>
                  </a:extLst>
                </p:cNvPr>
                <p:cNvPicPr/>
                <p:nvPr/>
              </p:nvPicPr>
              <p:blipFill>
                <a:blip r:embed="rId1183"/>
                <a:stretch>
                  <a:fillRect/>
                </a:stretch>
              </p:blipFill>
              <p:spPr>
                <a:xfrm>
                  <a:off x="1941310" y="9456520"/>
                  <a:ext cx="5108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4">
              <p14:nvContentPartPr>
                <p14:cNvPr id="799" name="Ink 798">
                  <a:extLst>
                    <a:ext uri="{FF2B5EF4-FFF2-40B4-BE49-F238E27FC236}">
                      <a16:creationId xmlns:a16="http://schemas.microsoft.com/office/drawing/2014/main" id="{92BE648C-7D69-484C-AF64-DA2D9E24B7D3}"/>
                    </a:ext>
                  </a:extLst>
                </p14:cNvPr>
                <p14:cNvContentPartPr/>
                <p14:nvPr/>
              </p14:nvContentPartPr>
              <p14:xfrm>
                <a:off x="2508310" y="9511600"/>
                <a:ext cx="15120" cy="104760"/>
              </p14:xfrm>
            </p:contentPart>
          </mc:Choice>
          <mc:Fallback>
            <p:pic>
              <p:nvPicPr>
                <p:cNvPr id="799" name="Ink 798">
                  <a:extLst>
                    <a:ext uri="{FF2B5EF4-FFF2-40B4-BE49-F238E27FC236}">
                      <a16:creationId xmlns:a16="http://schemas.microsoft.com/office/drawing/2014/main" id="{92BE648C-7D69-484C-AF64-DA2D9E24B7D3}"/>
                    </a:ext>
                  </a:extLst>
                </p:cNvPr>
                <p:cNvPicPr/>
                <p:nvPr/>
              </p:nvPicPr>
              <p:blipFill>
                <a:blip r:embed="rId1185"/>
                <a:stretch>
                  <a:fillRect/>
                </a:stretch>
              </p:blipFill>
              <p:spPr>
                <a:xfrm>
                  <a:off x="2499310" y="9502600"/>
                  <a:ext cx="32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6">
              <p14:nvContentPartPr>
                <p14:cNvPr id="800" name="Ink 799">
                  <a:extLst>
                    <a:ext uri="{FF2B5EF4-FFF2-40B4-BE49-F238E27FC236}">
                      <a16:creationId xmlns:a16="http://schemas.microsoft.com/office/drawing/2014/main" id="{9DAF125D-A613-4607-8176-097FB8771E50}"/>
                    </a:ext>
                  </a:extLst>
                </p14:cNvPr>
                <p14:cNvContentPartPr/>
                <p14:nvPr/>
              </p14:nvContentPartPr>
              <p14:xfrm>
                <a:off x="2496070" y="9445360"/>
                <a:ext cx="126360" cy="91080"/>
              </p14:xfrm>
            </p:contentPart>
          </mc:Choice>
          <mc:Fallback>
            <p:pic>
              <p:nvPicPr>
                <p:cNvPr id="800" name="Ink 799">
                  <a:extLst>
                    <a:ext uri="{FF2B5EF4-FFF2-40B4-BE49-F238E27FC236}">
                      <a16:creationId xmlns:a16="http://schemas.microsoft.com/office/drawing/2014/main" id="{9DAF125D-A613-4607-8176-097FB8771E50}"/>
                    </a:ext>
                  </a:extLst>
                </p:cNvPr>
                <p:cNvPicPr/>
                <p:nvPr/>
              </p:nvPicPr>
              <p:blipFill>
                <a:blip r:embed="rId1187"/>
                <a:stretch>
                  <a:fillRect/>
                </a:stretch>
              </p:blipFill>
              <p:spPr>
                <a:xfrm>
                  <a:off x="2487430" y="9436720"/>
                  <a:ext cx="144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8">
              <p14:nvContentPartPr>
                <p14:cNvPr id="801" name="Ink 800">
                  <a:extLst>
                    <a:ext uri="{FF2B5EF4-FFF2-40B4-BE49-F238E27FC236}">
                      <a16:creationId xmlns:a16="http://schemas.microsoft.com/office/drawing/2014/main" id="{EEAE4CF9-8A82-4B59-8679-BA628942D9F2}"/>
                    </a:ext>
                  </a:extLst>
                </p14:cNvPr>
                <p14:cNvContentPartPr/>
                <p14:nvPr/>
              </p14:nvContentPartPr>
              <p14:xfrm>
                <a:off x="2648710" y="9442480"/>
                <a:ext cx="127080" cy="179280"/>
              </p14:xfrm>
            </p:contentPart>
          </mc:Choice>
          <mc:Fallback>
            <p:pic>
              <p:nvPicPr>
                <p:cNvPr id="801" name="Ink 800">
                  <a:extLst>
                    <a:ext uri="{FF2B5EF4-FFF2-40B4-BE49-F238E27FC236}">
                      <a16:creationId xmlns:a16="http://schemas.microsoft.com/office/drawing/2014/main" id="{EEAE4CF9-8A82-4B59-8679-BA628942D9F2}"/>
                    </a:ext>
                  </a:extLst>
                </p:cNvPr>
                <p:cNvPicPr/>
                <p:nvPr/>
              </p:nvPicPr>
              <p:blipFill>
                <a:blip r:embed="rId1189"/>
                <a:stretch>
                  <a:fillRect/>
                </a:stretch>
              </p:blipFill>
              <p:spPr>
                <a:xfrm>
                  <a:off x="2640070" y="9433840"/>
                  <a:ext cx="144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0">
              <p14:nvContentPartPr>
                <p14:cNvPr id="803" name="Ink 802">
                  <a:extLst>
                    <a:ext uri="{FF2B5EF4-FFF2-40B4-BE49-F238E27FC236}">
                      <a16:creationId xmlns:a16="http://schemas.microsoft.com/office/drawing/2014/main" id="{F69B1F0F-4D1E-47A8-B98F-8B5580F6405C}"/>
                    </a:ext>
                  </a:extLst>
                </p14:cNvPr>
                <p14:cNvContentPartPr/>
                <p14:nvPr/>
              </p14:nvContentPartPr>
              <p14:xfrm>
                <a:off x="2776870" y="9559840"/>
                <a:ext cx="18360" cy="39600"/>
              </p14:xfrm>
            </p:contentPart>
          </mc:Choice>
          <mc:Fallback>
            <p:pic>
              <p:nvPicPr>
                <p:cNvPr id="803" name="Ink 802">
                  <a:extLst>
                    <a:ext uri="{FF2B5EF4-FFF2-40B4-BE49-F238E27FC236}">
                      <a16:creationId xmlns:a16="http://schemas.microsoft.com/office/drawing/2014/main" id="{F69B1F0F-4D1E-47A8-B98F-8B5580F6405C}"/>
                    </a:ext>
                  </a:extLst>
                </p:cNvPr>
                <p:cNvPicPr/>
                <p:nvPr/>
              </p:nvPicPr>
              <p:blipFill>
                <a:blip r:embed="rId1191"/>
                <a:stretch>
                  <a:fillRect/>
                </a:stretch>
              </p:blipFill>
              <p:spPr>
                <a:xfrm>
                  <a:off x="2767870" y="9551200"/>
                  <a:ext cx="360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2">
              <p14:nvContentPartPr>
                <p14:cNvPr id="804" name="Ink 803">
                  <a:extLst>
                    <a:ext uri="{FF2B5EF4-FFF2-40B4-BE49-F238E27FC236}">
                      <a16:creationId xmlns:a16="http://schemas.microsoft.com/office/drawing/2014/main" id="{E7F97948-B521-474F-9CA8-14E607166010}"/>
                    </a:ext>
                  </a:extLst>
                </p14:cNvPr>
                <p14:cNvContentPartPr/>
                <p14:nvPr/>
              </p14:nvContentPartPr>
              <p14:xfrm>
                <a:off x="3060550" y="9478840"/>
                <a:ext cx="33120" cy="158400"/>
              </p14:xfrm>
            </p:contentPart>
          </mc:Choice>
          <mc:Fallback>
            <p:pic>
              <p:nvPicPr>
                <p:cNvPr id="804" name="Ink 803">
                  <a:extLst>
                    <a:ext uri="{FF2B5EF4-FFF2-40B4-BE49-F238E27FC236}">
                      <a16:creationId xmlns:a16="http://schemas.microsoft.com/office/drawing/2014/main" id="{E7F97948-B521-474F-9CA8-14E607166010}"/>
                    </a:ext>
                  </a:extLst>
                </p:cNvPr>
                <p:cNvPicPr/>
                <p:nvPr/>
              </p:nvPicPr>
              <p:blipFill>
                <a:blip r:embed="rId1193"/>
                <a:stretch>
                  <a:fillRect/>
                </a:stretch>
              </p:blipFill>
              <p:spPr>
                <a:xfrm>
                  <a:off x="3051550" y="9470200"/>
                  <a:ext cx="507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4">
              <p14:nvContentPartPr>
                <p14:cNvPr id="805" name="Ink 804">
                  <a:extLst>
                    <a:ext uri="{FF2B5EF4-FFF2-40B4-BE49-F238E27FC236}">
                      <a16:creationId xmlns:a16="http://schemas.microsoft.com/office/drawing/2014/main" id="{E8A76CFF-DB25-443F-94D1-8B8ED71FAC6A}"/>
                    </a:ext>
                  </a:extLst>
                </p14:cNvPr>
                <p14:cNvContentPartPr/>
                <p14:nvPr/>
              </p14:nvContentPartPr>
              <p14:xfrm>
                <a:off x="2993230" y="9400720"/>
                <a:ext cx="280440" cy="214200"/>
              </p14:xfrm>
            </p:contentPart>
          </mc:Choice>
          <mc:Fallback>
            <p:pic>
              <p:nvPicPr>
                <p:cNvPr id="805" name="Ink 804">
                  <a:extLst>
                    <a:ext uri="{FF2B5EF4-FFF2-40B4-BE49-F238E27FC236}">
                      <a16:creationId xmlns:a16="http://schemas.microsoft.com/office/drawing/2014/main" id="{E8A76CFF-DB25-443F-94D1-8B8ED71FAC6A}"/>
                    </a:ext>
                  </a:extLst>
                </p:cNvPr>
                <p:cNvPicPr/>
                <p:nvPr/>
              </p:nvPicPr>
              <p:blipFill>
                <a:blip r:embed="rId1195"/>
                <a:stretch>
                  <a:fillRect/>
                </a:stretch>
              </p:blipFill>
              <p:spPr>
                <a:xfrm>
                  <a:off x="2984230" y="9391720"/>
                  <a:ext cx="2980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6">
              <p14:nvContentPartPr>
                <p14:cNvPr id="806" name="Ink 805">
                  <a:extLst>
                    <a:ext uri="{FF2B5EF4-FFF2-40B4-BE49-F238E27FC236}">
                      <a16:creationId xmlns:a16="http://schemas.microsoft.com/office/drawing/2014/main" id="{AEA6B487-9BB6-4586-90AF-93CA7679FD48}"/>
                    </a:ext>
                  </a:extLst>
                </p14:cNvPr>
                <p14:cNvContentPartPr/>
                <p14:nvPr/>
              </p14:nvContentPartPr>
              <p14:xfrm>
                <a:off x="3331270" y="9488200"/>
                <a:ext cx="13680" cy="95760"/>
              </p14:xfrm>
            </p:contentPart>
          </mc:Choice>
          <mc:Fallback>
            <p:pic>
              <p:nvPicPr>
                <p:cNvPr id="806" name="Ink 805">
                  <a:extLst>
                    <a:ext uri="{FF2B5EF4-FFF2-40B4-BE49-F238E27FC236}">
                      <a16:creationId xmlns:a16="http://schemas.microsoft.com/office/drawing/2014/main" id="{AEA6B487-9BB6-4586-90AF-93CA7679FD48}"/>
                    </a:ext>
                  </a:extLst>
                </p:cNvPr>
                <p:cNvPicPr/>
                <p:nvPr/>
              </p:nvPicPr>
              <p:blipFill>
                <a:blip r:embed="rId1197"/>
                <a:stretch>
                  <a:fillRect/>
                </a:stretch>
              </p:blipFill>
              <p:spPr>
                <a:xfrm>
                  <a:off x="3322270" y="9479560"/>
                  <a:ext cx="313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8">
              <p14:nvContentPartPr>
                <p14:cNvPr id="807" name="Ink 806">
                  <a:extLst>
                    <a:ext uri="{FF2B5EF4-FFF2-40B4-BE49-F238E27FC236}">
                      <a16:creationId xmlns:a16="http://schemas.microsoft.com/office/drawing/2014/main" id="{ED5380C3-D37E-4A73-AE4C-808204897A13}"/>
                    </a:ext>
                  </a:extLst>
                </p14:cNvPr>
                <p14:cNvContentPartPr/>
                <p14:nvPr/>
              </p14:nvContentPartPr>
              <p14:xfrm>
                <a:off x="3384910" y="9487840"/>
                <a:ext cx="84600" cy="138240"/>
              </p14:xfrm>
            </p:contentPart>
          </mc:Choice>
          <mc:Fallback>
            <p:pic>
              <p:nvPicPr>
                <p:cNvPr id="807" name="Ink 806">
                  <a:extLst>
                    <a:ext uri="{FF2B5EF4-FFF2-40B4-BE49-F238E27FC236}">
                      <a16:creationId xmlns:a16="http://schemas.microsoft.com/office/drawing/2014/main" id="{ED5380C3-D37E-4A73-AE4C-808204897A13}"/>
                    </a:ext>
                  </a:extLst>
                </p:cNvPr>
                <p:cNvPicPr/>
                <p:nvPr/>
              </p:nvPicPr>
              <p:blipFill>
                <a:blip r:embed="rId1199"/>
                <a:stretch>
                  <a:fillRect/>
                </a:stretch>
              </p:blipFill>
              <p:spPr>
                <a:xfrm>
                  <a:off x="3375910" y="9478840"/>
                  <a:ext cx="1022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0">
              <p14:nvContentPartPr>
                <p14:cNvPr id="808" name="Ink 807">
                  <a:extLst>
                    <a:ext uri="{FF2B5EF4-FFF2-40B4-BE49-F238E27FC236}">
                      <a16:creationId xmlns:a16="http://schemas.microsoft.com/office/drawing/2014/main" id="{475269B5-643D-43FA-9C4D-4A627AD604D0}"/>
                    </a:ext>
                  </a:extLst>
                </p14:cNvPr>
                <p14:cNvContentPartPr/>
                <p14:nvPr/>
              </p14:nvContentPartPr>
              <p14:xfrm>
                <a:off x="3645190" y="9493240"/>
                <a:ext cx="19800" cy="113400"/>
              </p14:xfrm>
            </p:contentPart>
          </mc:Choice>
          <mc:Fallback>
            <p:pic>
              <p:nvPicPr>
                <p:cNvPr id="808" name="Ink 807">
                  <a:extLst>
                    <a:ext uri="{FF2B5EF4-FFF2-40B4-BE49-F238E27FC236}">
                      <a16:creationId xmlns:a16="http://schemas.microsoft.com/office/drawing/2014/main" id="{475269B5-643D-43FA-9C4D-4A627AD604D0}"/>
                    </a:ext>
                  </a:extLst>
                </p:cNvPr>
                <p:cNvPicPr/>
                <p:nvPr/>
              </p:nvPicPr>
              <p:blipFill>
                <a:blip r:embed="rId1201"/>
                <a:stretch>
                  <a:fillRect/>
                </a:stretch>
              </p:blipFill>
              <p:spPr>
                <a:xfrm>
                  <a:off x="3636550" y="9484240"/>
                  <a:ext cx="37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2">
              <p14:nvContentPartPr>
                <p14:cNvPr id="809" name="Ink 808">
                  <a:extLst>
                    <a:ext uri="{FF2B5EF4-FFF2-40B4-BE49-F238E27FC236}">
                      <a16:creationId xmlns:a16="http://schemas.microsoft.com/office/drawing/2014/main" id="{9EB521EF-661B-45BB-AA16-0162DBF3EFBC}"/>
                    </a:ext>
                  </a:extLst>
                </p14:cNvPr>
                <p14:cNvContentPartPr/>
                <p14:nvPr/>
              </p14:nvContentPartPr>
              <p14:xfrm>
                <a:off x="3696670" y="9488200"/>
                <a:ext cx="101880" cy="139680"/>
              </p14:xfrm>
            </p:contentPart>
          </mc:Choice>
          <mc:Fallback>
            <p:pic>
              <p:nvPicPr>
                <p:cNvPr id="809" name="Ink 808">
                  <a:extLst>
                    <a:ext uri="{FF2B5EF4-FFF2-40B4-BE49-F238E27FC236}">
                      <a16:creationId xmlns:a16="http://schemas.microsoft.com/office/drawing/2014/main" id="{9EB521EF-661B-45BB-AA16-0162DBF3EFBC}"/>
                    </a:ext>
                  </a:extLst>
                </p:cNvPr>
                <p:cNvPicPr/>
                <p:nvPr/>
              </p:nvPicPr>
              <p:blipFill>
                <a:blip r:embed="rId1203"/>
                <a:stretch>
                  <a:fillRect/>
                </a:stretch>
              </p:blipFill>
              <p:spPr>
                <a:xfrm>
                  <a:off x="3688030" y="9479560"/>
                  <a:ext cx="119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4">
              <p14:nvContentPartPr>
                <p14:cNvPr id="810" name="Ink 809">
                  <a:extLst>
                    <a:ext uri="{FF2B5EF4-FFF2-40B4-BE49-F238E27FC236}">
                      <a16:creationId xmlns:a16="http://schemas.microsoft.com/office/drawing/2014/main" id="{BED650C1-E843-4A38-A782-DD65AEFF2768}"/>
                    </a:ext>
                  </a:extLst>
                </p14:cNvPr>
                <p14:cNvContentPartPr/>
                <p14:nvPr/>
              </p14:nvContentPartPr>
              <p14:xfrm>
                <a:off x="3955510" y="9396040"/>
                <a:ext cx="54720" cy="213120"/>
              </p14:xfrm>
            </p:contentPart>
          </mc:Choice>
          <mc:Fallback>
            <p:pic>
              <p:nvPicPr>
                <p:cNvPr id="810" name="Ink 809">
                  <a:extLst>
                    <a:ext uri="{FF2B5EF4-FFF2-40B4-BE49-F238E27FC236}">
                      <a16:creationId xmlns:a16="http://schemas.microsoft.com/office/drawing/2014/main" id="{BED650C1-E843-4A38-A782-DD65AEFF2768}"/>
                    </a:ext>
                  </a:extLst>
                </p:cNvPr>
                <p:cNvPicPr/>
                <p:nvPr/>
              </p:nvPicPr>
              <p:blipFill>
                <a:blip r:embed="rId1205"/>
                <a:stretch>
                  <a:fillRect/>
                </a:stretch>
              </p:blipFill>
              <p:spPr>
                <a:xfrm>
                  <a:off x="3946870" y="9387400"/>
                  <a:ext cx="72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6">
              <p14:nvContentPartPr>
                <p14:cNvPr id="811" name="Ink 810">
                  <a:extLst>
                    <a:ext uri="{FF2B5EF4-FFF2-40B4-BE49-F238E27FC236}">
                      <a16:creationId xmlns:a16="http://schemas.microsoft.com/office/drawing/2014/main" id="{1E3F0355-B8E6-48E4-82D8-4B304EC8D333}"/>
                    </a:ext>
                  </a:extLst>
                </p14:cNvPr>
                <p14:cNvContentPartPr/>
                <p14:nvPr/>
              </p14:nvContentPartPr>
              <p14:xfrm>
                <a:off x="3879550" y="9388840"/>
                <a:ext cx="405360" cy="204120"/>
              </p14:xfrm>
            </p:contentPart>
          </mc:Choice>
          <mc:Fallback>
            <p:pic>
              <p:nvPicPr>
                <p:cNvPr id="811" name="Ink 810">
                  <a:extLst>
                    <a:ext uri="{FF2B5EF4-FFF2-40B4-BE49-F238E27FC236}">
                      <a16:creationId xmlns:a16="http://schemas.microsoft.com/office/drawing/2014/main" id="{1E3F0355-B8E6-48E4-82D8-4B304EC8D333}"/>
                    </a:ext>
                  </a:extLst>
                </p:cNvPr>
                <p:cNvPicPr/>
                <p:nvPr/>
              </p:nvPicPr>
              <p:blipFill>
                <a:blip r:embed="rId1207"/>
                <a:stretch>
                  <a:fillRect/>
                </a:stretch>
              </p:blipFill>
              <p:spPr>
                <a:xfrm>
                  <a:off x="3870910" y="9380200"/>
                  <a:ext cx="4230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8">
              <p14:nvContentPartPr>
                <p14:cNvPr id="812" name="Ink 811">
                  <a:extLst>
                    <a:ext uri="{FF2B5EF4-FFF2-40B4-BE49-F238E27FC236}">
                      <a16:creationId xmlns:a16="http://schemas.microsoft.com/office/drawing/2014/main" id="{E163348E-BBFB-4310-B0A2-28B2862D8769}"/>
                    </a:ext>
                  </a:extLst>
                </p14:cNvPr>
                <p14:cNvContentPartPr/>
                <p14:nvPr/>
              </p14:nvContentPartPr>
              <p14:xfrm>
                <a:off x="4579750" y="9475600"/>
                <a:ext cx="89640" cy="108000"/>
              </p14:xfrm>
            </p:contentPart>
          </mc:Choice>
          <mc:Fallback>
            <p:pic>
              <p:nvPicPr>
                <p:cNvPr id="812" name="Ink 811">
                  <a:extLst>
                    <a:ext uri="{FF2B5EF4-FFF2-40B4-BE49-F238E27FC236}">
                      <a16:creationId xmlns:a16="http://schemas.microsoft.com/office/drawing/2014/main" id="{E163348E-BBFB-4310-B0A2-28B2862D8769}"/>
                    </a:ext>
                  </a:extLst>
                </p:cNvPr>
                <p:cNvPicPr/>
                <p:nvPr/>
              </p:nvPicPr>
              <p:blipFill>
                <a:blip r:embed="rId1209"/>
                <a:stretch>
                  <a:fillRect/>
                </a:stretch>
              </p:blipFill>
              <p:spPr>
                <a:xfrm>
                  <a:off x="4571110" y="9466960"/>
                  <a:ext cx="107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0">
              <p14:nvContentPartPr>
                <p14:cNvPr id="813" name="Ink 812">
                  <a:extLst>
                    <a:ext uri="{FF2B5EF4-FFF2-40B4-BE49-F238E27FC236}">
                      <a16:creationId xmlns:a16="http://schemas.microsoft.com/office/drawing/2014/main" id="{639BD498-7F3A-437C-8D15-D532FC797380}"/>
                    </a:ext>
                  </a:extLst>
                </p14:cNvPr>
                <p14:cNvContentPartPr/>
                <p14:nvPr/>
              </p14:nvContentPartPr>
              <p14:xfrm>
                <a:off x="4668670" y="9506560"/>
                <a:ext cx="90000" cy="68760"/>
              </p14:xfrm>
            </p:contentPart>
          </mc:Choice>
          <mc:Fallback>
            <p:pic>
              <p:nvPicPr>
                <p:cNvPr id="813" name="Ink 812">
                  <a:extLst>
                    <a:ext uri="{FF2B5EF4-FFF2-40B4-BE49-F238E27FC236}">
                      <a16:creationId xmlns:a16="http://schemas.microsoft.com/office/drawing/2014/main" id="{639BD498-7F3A-437C-8D15-D532FC797380}"/>
                    </a:ext>
                  </a:extLst>
                </p:cNvPr>
                <p:cNvPicPr/>
                <p:nvPr/>
              </p:nvPicPr>
              <p:blipFill>
                <a:blip r:embed="rId1211"/>
                <a:stretch>
                  <a:fillRect/>
                </a:stretch>
              </p:blipFill>
              <p:spPr>
                <a:xfrm>
                  <a:off x="4659670" y="9497560"/>
                  <a:ext cx="1076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2">
              <p14:nvContentPartPr>
                <p14:cNvPr id="814" name="Ink 813">
                  <a:extLst>
                    <a:ext uri="{FF2B5EF4-FFF2-40B4-BE49-F238E27FC236}">
                      <a16:creationId xmlns:a16="http://schemas.microsoft.com/office/drawing/2014/main" id="{EB76384A-48E2-49C7-9551-17B70691806C}"/>
                    </a:ext>
                  </a:extLst>
                </p14:cNvPr>
                <p14:cNvContentPartPr/>
                <p14:nvPr/>
              </p14:nvContentPartPr>
              <p14:xfrm>
                <a:off x="4789990" y="9509080"/>
                <a:ext cx="163080" cy="53640"/>
              </p14:xfrm>
            </p:contentPart>
          </mc:Choice>
          <mc:Fallback>
            <p:pic>
              <p:nvPicPr>
                <p:cNvPr id="814" name="Ink 813">
                  <a:extLst>
                    <a:ext uri="{FF2B5EF4-FFF2-40B4-BE49-F238E27FC236}">
                      <a16:creationId xmlns:a16="http://schemas.microsoft.com/office/drawing/2014/main" id="{EB76384A-48E2-49C7-9551-17B70691806C}"/>
                    </a:ext>
                  </a:extLst>
                </p:cNvPr>
                <p:cNvPicPr/>
                <p:nvPr/>
              </p:nvPicPr>
              <p:blipFill>
                <a:blip r:embed="rId1213"/>
                <a:stretch>
                  <a:fillRect/>
                </a:stretch>
              </p:blipFill>
              <p:spPr>
                <a:xfrm>
                  <a:off x="4780990" y="9500080"/>
                  <a:ext cx="1807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4">
              <p14:nvContentPartPr>
                <p14:cNvPr id="815" name="Ink 814">
                  <a:extLst>
                    <a:ext uri="{FF2B5EF4-FFF2-40B4-BE49-F238E27FC236}">
                      <a16:creationId xmlns:a16="http://schemas.microsoft.com/office/drawing/2014/main" id="{37DDED2F-E455-432A-BA46-A0F1B9980905}"/>
                    </a:ext>
                  </a:extLst>
                </p14:cNvPr>
                <p14:cNvContentPartPr/>
                <p14:nvPr/>
              </p14:nvContentPartPr>
              <p14:xfrm>
                <a:off x="5198230" y="9483880"/>
                <a:ext cx="91800" cy="85320"/>
              </p14:xfrm>
            </p:contentPart>
          </mc:Choice>
          <mc:Fallback>
            <p:pic>
              <p:nvPicPr>
                <p:cNvPr id="815" name="Ink 814">
                  <a:extLst>
                    <a:ext uri="{FF2B5EF4-FFF2-40B4-BE49-F238E27FC236}">
                      <a16:creationId xmlns:a16="http://schemas.microsoft.com/office/drawing/2014/main" id="{37DDED2F-E455-432A-BA46-A0F1B9980905}"/>
                    </a:ext>
                  </a:extLst>
                </p:cNvPr>
                <p:cNvPicPr/>
                <p:nvPr/>
              </p:nvPicPr>
              <p:blipFill>
                <a:blip r:embed="rId1215"/>
                <a:stretch>
                  <a:fillRect/>
                </a:stretch>
              </p:blipFill>
              <p:spPr>
                <a:xfrm>
                  <a:off x="5189590" y="9474880"/>
                  <a:ext cx="109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6">
              <p14:nvContentPartPr>
                <p14:cNvPr id="816" name="Ink 815">
                  <a:extLst>
                    <a:ext uri="{FF2B5EF4-FFF2-40B4-BE49-F238E27FC236}">
                      <a16:creationId xmlns:a16="http://schemas.microsoft.com/office/drawing/2014/main" id="{9C6575D2-4F52-4E00-AB7C-3DC396EEFF32}"/>
                    </a:ext>
                  </a:extLst>
                </p14:cNvPr>
                <p14:cNvContentPartPr/>
                <p14:nvPr/>
              </p14:nvContentPartPr>
              <p14:xfrm>
                <a:off x="5363110" y="9329440"/>
                <a:ext cx="40680" cy="232200"/>
              </p14:xfrm>
            </p:contentPart>
          </mc:Choice>
          <mc:Fallback>
            <p:pic>
              <p:nvPicPr>
                <p:cNvPr id="816" name="Ink 815">
                  <a:extLst>
                    <a:ext uri="{FF2B5EF4-FFF2-40B4-BE49-F238E27FC236}">
                      <a16:creationId xmlns:a16="http://schemas.microsoft.com/office/drawing/2014/main" id="{9C6575D2-4F52-4E00-AB7C-3DC396EEFF32}"/>
                    </a:ext>
                  </a:extLst>
                </p:cNvPr>
                <p:cNvPicPr/>
                <p:nvPr/>
              </p:nvPicPr>
              <p:blipFill>
                <a:blip r:embed="rId1217"/>
                <a:stretch>
                  <a:fillRect/>
                </a:stretch>
              </p:blipFill>
              <p:spPr>
                <a:xfrm>
                  <a:off x="5354110" y="9320800"/>
                  <a:ext cx="583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8">
              <p14:nvContentPartPr>
                <p14:cNvPr id="817" name="Ink 816">
                  <a:extLst>
                    <a:ext uri="{FF2B5EF4-FFF2-40B4-BE49-F238E27FC236}">
                      <a16:creationId xmlns:a16="http://schemas.microsoft.com/office/drawing/2014/main" id="{1F65D7D8-76F4-44E0-8A2D-215947A6E7BD}"/>
                    </a:ext>
                  </a:extLst>
                </p14:cNvPr>
                <p14:cNvContentPartPr/>
                <p14:nvPr/>
              </p14:nvContentPartPr>
              <p14:xfrm>
                <a:off x="5270590" y="9460480"/>
                <a:ext cx="105840" cy="48240"/>
              </p14:xfrm>
            </p:contentPart>
          </mc:Choice>
          <mc:Fallback>
            <p:pic>
              <p:nvPicPr>
                <p:cNvPr id="817" name="Ink 816">
                  <a:extLst>
                    <a:ext uri="{FF2B5EF4-FFF2-40B4-BE49-F238E27FC236}">
                      <a16:creationId xmlns:a16="http://schemas.microsoft.com/office/drawing/2014/main" id="{1F65D7D8-76F4-44E0-8A2D-215947A6E7BD}"/>
                    </a:ext>
                  </a:extLst>
                </p:cNvPr>
                <p:cNvPicPr/>
                <p:nvPr/>
              </p:nvPicPr>
              <p:blipFill>
                <a:blip r:embed="rId1219"/>
                <a:stretch>
                  <a:fillRect/>
                </a:stretch>
              </p:blipFill>
              <p:spPr>
                <a:xfrm>
                  <a:off x="5261950" y="9451840"/>
                  <a:ext cx="1234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0">
              <p14:nvContentPartPr>
                <p14:cNvPr id="818" name="Ink 817">
                  <a:extLst>
                    <a:ext uri="{FF2B5EF4-FFF2-40B4-BE49-F238E27FC236}">
                      <a16:creationId xmlns:a16="http://schemas.microsoft.com/office/drawing/2014/main" id="{FF4965B0-9908-47D9-B49F-55FF0670CADB}"/>
                    </a:ext>
                  </a:extLst>
                </p14:cNvPr>
                <p14:cNvContentPartPr/>
                <p14:nvPr/>
              </p14:nvContentPartPr>
              <p14:xfrm>
                <a:off x="5650030" y="9394960"/>
                <a:ext cx="21240" cy="155880"/>
              </p14:xfrm>
            </p:contentPart>
          </mc:Choice>
          <mc:Fallback>
            <p:pic>
              <p:nvPicPr>
                <p:cNvPr id="818" name="Ink 817">
                  <a:extLst>
                    <a:ext uri="{FF2B5EF4-FFF2-40B4-BE49-F238E27FC236}">
                      <a16:creationId xmlns:a16="http://schemas.microsoft.com/office/drawing/2014/main" id="{FF4965B0-9908-47D9-B49F-55FF0670CADB}"/>
                    </a:ext>
                  </a:extLst>
                </p:cNvPr>
                <p:cNvPicPr/>
                <p:nvPr/>
              </p:nvPicPr>
              <p:blipFill>
                <a:blip r:embed="rId1221"/>
                <a:stretch>
                  <a:fillRect/>
                </a:stretch>
              </p:blipFill>
              <p:spPr>
                <a:xfrm>
                  <a:off x="5641390" y="9386320"/>
                  <a:ext cx="38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2">
              <p14:nvContentPartPr>
                <p14:cNvPr id="819" name="Ink 818">
                  <a:extLst>
                    <a:ext uri="{FF2B5EF4-FFF2-40B4-BE49-F238E27FC236}">
                      <a16:creationId xmlns:a16="http://schemas.microsoft.com/office/drawing/2014/main" id="{63EB6F61-AD16-4F8E-ACE3-4C8F11BDB457}"/>
                    </a:ext>
                  </a:extLst>
                </p14:cNvPr>
                <p14:cNvContentPartPr/>
                <p14:nvPr/>
              </p14:nvContentPartPr>
              <p14:xfrm>
                <a:off x="5564350" y="9301720"/>
                <a:ext cx="367200" cy="254160"/>
              </p14:xfrm>
            </p:contentPart>
          </mc:Choice>
          <mc:Fallback>
            <p:pic>
              <p:nvPicPr>
                <p:cNvPr id="819" name="Ink 818">
                  <a:extLst>
                    <a:ext uri="{FF2B5EF4-FFF2-40B4-BE49-F238E27FC236}">
                      <a16:creationId xmlns:a16="http://schemas.microsoft.com/office/drawing/2014/main" id="{63EB6F61-AD16-4F8E-ACE3-4C8F11BDB457}"/>
                    </a:ext>
                  </a:extLst>
                </p:cNvPr>
                <p:cNvPicPr/>
                <p:nvPr/>
              </p:nvPicPr>
              <p:blipFill>
                <a:blip r:embed="rId1223"/>
                <a:stretch>
                  <a:fillRect/>
                </a:stretch>
              </p:blipFill>
              <p:spPr>
                <a:xfrm>
                  <a:off x="5555710" y="9292720"/>
                  <a:ext cx="3848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4">
              <p14:nvContentPartPr>
                <p14:cNvPr id="820" name="Ink 819">
                  <a:extLst>
                    <a:ext uri="{FF2B5EF4-FFF2-40B4-BE49-F238E27FC236}">
                      <a16:creationId xmlns:a16="http://schemas.microsoft.com/office/drawing/2014/main" id="{BC62707A-2149-404B-A04D-A5E0D2D9ADB4}"/>
                    </a:ext>
                  </a:extLst>
                </p14:cNvPr>
                <p14:cNvContentPartPr/>
                <p14:nvPr/>
              </p14:nvContentPartPr>
              <p14:xfrm>
                <a:off x="6036310" y="9428800"/>
                <a:ext cx="127800" cy="108360"/>
              </p14:xfrm>
            </p:contentPart>
          </mc:Choice>
          <mc:Fallback>
            <p:pic>
              <p:nvPicPr>
                <p:cNvPr id="820" name="Ink 819">
                  <a:extLst>
                    <a:ext uri="{FF2B5EF4-FFF2-40B4-BE49-F238E27FC236}">
                      <a16:creationId xmlns:a16="http://schemas.microsoft.com/office/drawing/2014/main" id="{BC62707A-2149-404B-A04D-A5E0D2D9ADB4}"/>
                    </a:ext>
                  </a:extLst>
                </p:cNvPr>
                <p:cNvPicPr/>
                <p:nvPr/>
              </p:nvPicPr>
              <p:blipFill>
                <a:blip r:embed="rId1225"/>
                <a:stretch>
                  <a:fillRect/>
                </a:stretch>
              </p:blipFill>
              <p:spPr>
                <a:xfrm>
                  <a:off x="6027310" y="9419800"/>
                  <a:ext cx="145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6">
              <p14:nvContentPartPr>
                <p14:cNvPr id="821" name="Ink 820">
                  <a:extLst>
                    <a:ext uri="{FF2B5EF4-FFF2-40B4-BE49-F238E27FC236}">
                      <a16:creationId xmlns:a16="http://schemas.microsoft.com/office/drawing/2014/main" id="{CB626904-BF1C-402F-AB64-898AF8C22D9D}"/>
                    </a:ext>
                  </a:extLst>
                </p14:cNvPr>
                <p14:cNvContentPartPr/>
                <p14:nvPr/>
              </p14:nvContentPartPr>
              <p14:xfrm>
                <a:off x="6170230" y="9443200"/>
                <a:ext cx="114480" cy="105840"/>
              </p14:xfrm>
            </p:contentPart>
          </mc:Choice>
          <mc:Fallback>
            <p:pic>
              <p:nvPicPr>
                <p:cNvPr id="821" name="Ink 820">
                  <a:extLst>
                    <a:ext uri="{FF2B5EF4-FFF2-40B4-BE49-F238E27FC236}">
                      <a16:creationId xmlns:a16="http://schemas.microsoft.com/office/drawing/2014/main" id="{CB626904-BF1C-402F-AB64-898AF8C22D9D}"/>
                    </a:ext>
                  </a:extLst>
                </p:cNvPr>
                <p:cNvPicPr/>
                <p:nvPr/>
              </p:nvPicPr>
              <p:blipFill>
                <a:blip r:embed="rId1227"/>
                <a:stretch>
                  <a:fillRect/>
                </a:stretch>
              </p:blipFill>
              <p:spPr>
                <a:xfrm>
                  <a:off x="6161230" y="9434200"/>
                  <a:ext cx="1321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8">
              <p14:nvContentPartPr>
                <p14:cNvPr id="822" name="Ink 821">
                  <a:extLst>
                    <a:ext uri="{FF2B5EF4-FFF2-40B4-BE49-F238E27FC236}">
                      <a16:creationId xmlns:a16="http://schemas.microsoft.com/office/drawing/2014/main" id="{8FD64EED-6A8D-440E-9648-01AEBE4F48FB}"/>
                    </a:ext>
                  </a:extLst>
                </p14:cNvPr>
                <p14:cNvContentPartPr/>
                <p14:nvPr/>
              </p14:nvContentPartPr>
              <p14:xfrm>
                <a:off x="6336190" y="9340240"/>
                <a:ext cx="39240" cy="190080"/>
              </p14:xfrm>
            </p:contentPart>
          </mc:Choice>
          <mc:Fallback>
            <p:pic>
              <p:nvPicPr>
                <p:cNvPr id="822" name="Ink 821">
                  <a:extLst>
                    <a:ext uri="{FF2B5EF4-FFF2-40B4-BE49-F238E27FC236}">
                      <a16:creationId xmlns:a16="http://schemas.microsoft.com/office/drawing/2014/main" id="{8FD64EED-6A8D-440E-9648-01AEBE4F48FB}"/>
                    </a:ext>
                  </a:extLst>
                </p:cNvPr>
                <p:cNvPicPr/>
                <p:nvPr/>
              </p:nvPicPr>
              <p:blipFill>
                <a:blip r:embed="rId1229"/>
                <a:stretch>
                  <a:fillRect/>
                </a:stretch>
              </p:blipFill>
              <p:spPr>
                <a:xfrm>
                  <a:off x="6327550" y="9331240"/>
                  <a:ext cx="568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0">
              <p14:nvContentPartPr>
                <p14:cNvPr id="823" name="Ink 822">
                  <a:extLst>
                    <a:ext uri="{FF2B5EF4-FFF2-40B4-BE49-F238E27FC236}">
                      <a16:creationId xmlns:a16="http://schemas.microsoft.com/office/drawing/2014/main" id="{18B1B058-FAA4-46E8-8D5F-8627EDB6F283}"/>
                    </a:ext>
                  </a:extLst>
                </p14:cNvPr>
                <p14:cNvContentPartPr/>
                <p14:nvPr/>
              </p14:nvContentPartPr>
              <p14:xfrm>
                <a:off x="6242590" y="9425200"/>
                <a:ext cx="179640" cy="105480"/>
              </p14:xfrm>
            </p:contentPart>
          </mc:Choice>
          <mc:Fallback>
            <p:pic>
              <p:nvPicPr>
                <p:cNvPr id="823" name="Ink 822">
                  <a:extLst>
                    <a:ext uri="{FF2B5EF4-FFF2-40B4-BE49-F238E27FC236}">
                      <a16:creationId xmlns:a16="http://schemas.microsoft.com/office/drawing/2014/main" id="{18B1B058-FAA4-46E8-8D5F-8627EDB6F283}"/>
                    </a:ext>
                  </a:extLst>
                </p:cNvPr>
                <p:cNvPicPr/>
                <p:nvPr/>
              </p:nvPicPr>
              <p:blipFill>
                <a:blip r:embed="rId1231"/>
                <a:stretch>
                  <a:fillRect/>
                </a:stretch>
              </p:blipFill>
              <p:spPr>
                <a:xfrm>
                  <a:off x="6233590" y="9416200"/>
                  <a:ext cx="1972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2">
              <p14:nvContentPartPr>
                <p14:cNvPr id="824" name="Ink 823">
                  <a:extLst>
                    <a:ext uri="{FF2B5EF4-FFF2-40B4-BE49-F238E27FC236}">
                      <a16:creationId xmlns:a16="http://schemas.microsoft.com/office/drawing/2014/main" id="{BD660C2A-F7CB-4A6D-9EA0-A095DFBAF2AD}"/>
                    </a:ext>
                  </a:extLst>
                </p14:cNvPr>
                <p14:cNvContentPartPr/>
                <p14:nvPr/>
              </p14:nvContentPartPr>
              <p14:xfrm>
                <a:off x="6425470" y="9438160"/>
                <a:ext cx="144000" cy="87480"/>
              </p14:xfrm>
            </p:contentPart>
          </mc:Choice>
          <mc:Fallback>
            <p:pic>
              <p:nvPicPr>
                <p:cNvPr id="824" name="Ink 823">
                  <a:extLst>
                    <a:ext uri="{FF2B5EF4-FFF2-40B4-BE49-F238E27FC236}">
                      <a16:creationId xmlns:a16="http://schemas.microsoft.com/office/drawing/2014/main" id="{BD660C2A-F7CB-4A6D-9EA0-A095DFBAF2AD}"/>
                    </a:ext>
                  </a:extLst>
                </p:cNvPr>
                <p:cNvPicPr/>
                <p:nvPr/>
              </p:nvPicPr>
              <p:blipFill>
                <a:blip r:embed="rId1233"/>
                <a:stretch>
                  <a:fillRect/>
                </a:stretch>
              </p:blipFill>
              <p:spPr>
                <a:xfrm>
                  <a:off x="6416830" y="9429160"/>
                  <a:ext cx="1616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4">
              <p14:nvContentPartPr>
                <p14:cNvPr id="825" name="Ink 824">
                  <a:extLst>
                    <a:ext uri="{FF2B5EF4-FFF2-40B4-BE49-F238E27FC236}">
                      <a16:creationId xmlns:a16="http://schemas.microsoft.com/office/drawing/2014/main" id="{154E073D-90BA-428D-852B-DA13FDD35DD0}"/>
                    </a:ext>
                  </a:extLst>
                </p14:cNvPr>
                <p14:cNvContentPartPr/>
                <p14:nvPr/>
              </p14:nvContentPartPr>
              <p14:xfrm>
                <a:off x="6763870" y="9435640"/>
                <a:ext cx="203040" cy="112680"/>
              </p14:xfrm>
            </p:contentPart>
          </mc:Choice>
          <mc:Fallback>
            <p:pic>
              <p:nvPicPr>
                <p:cNvPr id="825" name="Ink 824">
                  <a:extLst>
                    <a:ext uri="{FF2B5EF4-FFF2-40B4-BE49-F238E27FC236}">
                      <a16:creationId xmlns:a16="http://schemas.microsoft.com/office/drawing/2014/main" id="{154E073D-90BA-428D-852B-DA13FDD35DD0}"/>
                    </a:ext>
                  </a:extLst>
                </p:cNvPr>
                <p:cNvPicPr/>
                <p:nvPr/>
              </p:nvPicPr>
              <p:blipFill>
                <a:blip r:embed="rId1235"/>
                <a:stretch>
                  <a:fillRect/>
                </a:stretch>
              </p:blipFill>
              <p:spPr>
                <a:xfrm>
                  <a:off x="6754870" y="9426640"/>
                  <a:ext cx="220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6">
              <p14:nvContentPartPr>
                <p14:cNvPr id="826" name="Ink 825">
                  <a:extLst>
                    <a:ext uri="{FF2B5EF4-FFF2-40B4-BE49-F238E27FC236}">
                      <a16:creationId xmlns:a16="http://schemas.microsoft.com/office/drawing/2014/main" id="{05F3D668-6A7C-4F44-91E5-0B5DC86DC015}"/>
                    </a:ext>
                  </a:extLst>
                </p14:cNvPr>
                <p14:cNvContentPartPr/>
                <p14:nvPr/>
              </p14:nvContentPartPr>
              <p14:xfrm>
                <a:off x="7015510" y="9475600"/>
                <a:ext cx="60840" cy="60840"/>
              </p14:xfrm>
            </p:contentPart>
          </mc:Choice>
          <mc:Fallback>
            <p:pic>
              <p:nvPicPr>
                <p:cNvPr id="826" name="Ink 825">
                  <a:extLst>
                    <a:ext uri="{FF2B5EF4-FFF2-40B4-BE49-F238E27FC236}">
                      <a16:creationId xmlns:a16="http://schemas.microsoft.com/office/drawing/2014/main" id="{05F3D668-6A7C-4F44-91E5-0B5DC86DC015}"/>
                    </a:ext>
                  </a:extLst>
                </p:cNvPr>
                <p:cNvPicPr/>
                <p:nvPr/>
              </p:nvPicPr>
              <p:blipFill>
                <a:blip r:embed="rId1237"/>
                <a:stretch>
                  <a:fillRect/>
                </a:stretch>
              </p:blipFill>
              <p:spPr>
                <a:xfrm>
                  <a:off x="7006510" y="9466960"/>
                  <a:ext cx="784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8">
              <p14:nvContentPartPr>
                <p14:cNvPr id="827" name="Ink 826">
                  <a:extLst>
                    <a:ext uri="{FF2B5EF4-FFF2-40B4-BE49-F238E27FC236}">
                      <a16:creationId xmlns:a16="http://schemas.microsoft.com/office/drawing/2014/main" id="{ACFF97F9-5995-4956-88EE-50A7E3985A29}"/>
                    </a:ext>
                  </a:extLst>
                </p14:cNvPr>
                <p14:cNvContentPartPr/>
                <p14:nvPr/>
              </p14:nvContentPartPr>
              <p14:xfrm>
                <a:off x="7073470" y="9302440"/>
                <a:ext cx="280800" cy="241560"/>
              </p14:xfrm>
            </p:contentPart>
          </mc:Choice>
          <mc:Fallback>
            <p:pic>
              <p:nvPicPr>
                <p:cNvPr id="827" name="Ink 826">
                  <a:extLst>
                    <a:ext uri="{FF2B5EF4-FFF2-40B4-BE49-F238E27FC236}">
                      <a16:creationId xmlns:a16="http://schemas.microsoft.com/office/drawing/2014/main" id="{ACFF97F9-5995-4956-88EE-50A7E3985A29}"/>
                    </a:ext>
                  </a:extLst>
                </p:cNvPr>
                <p:cNvPicPr/>
                <p:nvPr/>
              </p:nvPicPr>
              <p:blipFill>
                <a:blip r:embed="rId1239"/>
                <a:stretch>
                  <a:fillRect/>
                </a:stretch>
              </p:blipFill>
              <p:spPr>
                <a:xfrm>
                  <a:off x="7064830" y="9293440"/>
                  <a:ext cx="2984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0">
              <p14:nvContentPartPr>
                <p14:cNvPr id="828" name="Ink 827">
                  <a:extLst>
                    <a:ext uri="{FF2B5EF4-FFF2-40B4-BE49-F238E27FC236}">
                      <a16:creationId xmlns:a16="http://schemas.microsoft.com/office/drawing/2014/main" id="{3B1B8D66-92F9-49EC-8CFE-2051AFE0395A}"/>
                    </a:ext>
                  </a:extLst>
                </p14:cNvPr>
                <p14:cNvContentPartPr/>
                <p14:nvPr/>
              </p14:nvContentPartPr>
              <p14:xfrm>
                <a:off x="7382350" y="9308920"/>
                <a:ext cx="50760" cy="237960"/>
              </p14:xfrm>
            </p:contentPart>
          </mc:Choice>
          <mc:Fallback>
            <p:pic>
              <p:nvPicPr>
                <p:cNvPr id="828" name="Ink 827">
                  <a:extLst>
                    <a:ext uri="{FF2B5EF4-FFF2-40B4-BE49-F238E27FC236}">
                      <a16:creationId xmlns:a16="http://schemas.microsoft.com/office/drawing/2014/main" id="{3B1B8D66-92F9-49EC-8CFE-2051AFE0395A}"/>
                    </a:ext>
                  </a:extLst>
                </p:cNvPr>
                <p:cNvPicPr/>
                <p:nvPr/>
              </p:nvPicPr>
              <p:blipFill>
                <a:blip r:embed="rId1241"/>
                <a:stretch>
                  <a:fillRect/>
                </a:stretch>
              </p:blipFill>
              <p:spPr>
                <a:xfrm>
                  <a:off x="7373710" y="9299920"/>
                  <a:ext cx="684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2">
              <p14:nvContentPartPr>
                <p14:cNvPr id="829" name="Ink 828">
                  <a:extLst>
                    <a:ext uri="{FF2B5EF4-FFF2-40B4-BE49-F238E27FC236}">
                      <a16:creationId xmlns:a16="http://schemas.microsoft.com/office/drawing/2014/main" id="{6FAED8AE-D650-47E2-9D87-A91E4AADA8BA}"/>
                    </a:ext>
                  </a:extLst>
                </p14:cNvPr>
                <p14:cNvContentPartPr/>
                <p14:nvPr/>
              </p14:nvContentPartPr>
              <p14:xfrm>
                <a:off x="7415110" y="9472000"/>
                <a:ext cx="77760" cy="106560"/>
              </p14:xfrm>
            </p:contentPart>
          </mc:Choice>
          <mc:Fallback>
            <p:pic>
              <p:nvPicPr>
                <p:cNvPr id="829" name="Ink 828">
                  <a:extLst>
                    <a:ext uri="{FF2B5EF4-FFF2-40B4-BE49-F238E27FC236}">
                      <a16:creationId xmlns:a16="http://schemas.microsoft.com/office/drawing/2014/main" id="{6FAED8AE-D650-47E2-9D87-A91E4AADA8BA}"/>
                    </a:ext>
                  </a:extLst>
                </p:cNvPr>
                <p:cNvPicPr/>
                <p:nvPr/>
              </p:nvPicPr>
              <p:blipFill>
                <a:blip r:embed="rId1243"/>
                <a:stretch>
                  <a:fillRect/>
                </a:stretch>
              </p:blipFill>
              <p:spPr>
                <a:xfrm>
                  <a:off x="7406470" y="9463000"/>
                  <a:ext cx="95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4">
              <p14:nvContentPartPr>
                <p14:cNvPr id="830" name="Ink 829">
                  <a:extLst>
                    <a:ext uri="{FF2B5EF4-FFF2-40B4-BE49-F238E27FC236}">
                      <a16:creationId xmlns:a16="http://schemas.microsoft.com/office/drawing/2014/main" id="{A5FD0089-84AE-416D-9B07-E4C64DDA0419}"/>
                    </a:ext>
                  </a:extLst>
                </p14:cNvPr>
                <p14:cNvContentPartPr/>
                <p14:nvPr/>
              </p14:nvContentPartPr>
              <p14:xfrm>
                <a:off x="7564870" y="9536080"/>
                <a:ext cx="9720" cy="22320"/>
              </p14:xfrm>
            </p:contentPart>
          </mc:Choice>
          <mc:Fallback>
            <p:pic>
              <p:nvPicPr>
                <p:cNvPr id="830" name="Ink 829">
                  <a:extLst>
                    <a:ext uri="{FF2B5EF4-FFF2-40B4-BE49-F238E27FC236}">
                      <a16:creationId xmlns:a16="http://schemas.microsoft.com/office/drawing/2014/main" id="{A5FD0089-84AE-416D-9B07-E4C64DDA041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55870" y="9527080"/>
                  <a:ext cx="27360" cy="3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5">
            <p14:nvContentPartPr>
              <p14:cNvPr id="832" name="Ink 831">
                <a:extLst>
                  <a:ext uri="{FF2B5EF4-FFF2-40B4-BE49-F238E27FC236}">
                    <a16:creationId xmlns:a16="http://schemas.microsoft.com/office/drawing/2014/main" id="{348442AC-9118-4CFA-B664-2559B3086655}"/>
                  </a:ext>
                </a:extLst>
              </p14:cNvPr>
              <p14:cNvContentPartPr/>
              <p14:nvPr/>
            </p14:nvContentPartPr>
            <p14:xfrm>
              <a:off x="931150" y="9082480"/>
              <a:ext cx="429480" cy="650160"/>
            </p14:xfrm>
          </p:contentPart>
        </mc:Choice>
        <mc:Fallback>
          <p:pic>
            <p:nvPicPr>
              <p:cNvPr id="832" name="Ink 831">
                <a:extLst>
                  <a:ext uri="{FF2B5EF4-FFF2-40B4-BE49-F238E27FC236}">
                    <a16:creationId xmlns:a16="http://schemas.microsoft.com/office/drawing/2014/main" id="{348442AC-9118-4CFA-B664-2559B3086655}"/>
                  </a:ext>
                </a:extLst>
              </p:cNvPr>
              <p:cNvPicPr/>
              <p:nvPr/>
            </p:nvPicPr>
            <p:blipFill>
              <a:blip r:embed="rId1246"/>
              <a:stretch>
                <a:fillRect/>
              </a:stretch>
            </p:blipFill>
            <p:spPr>
              <a:xfrm>
                <a:off x="922510" y="9073840"/>
                <a:ext cx="447120" cy="66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698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65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</Words>
  <Application>Microsoft Office PowerPoint</Application>
  <PresentationFormat>Custom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Hong</dc:creator>
  <cp:lastModifiedBy>Brian Hong</cp:lastModifiedBy>
  <cp:revision>1</cp:revision>
  <dcterms:created xsi:type="dcterms:W3CDTF">2022-01-13T18:46:30Z</dcterms:created>
  <dcterms:modified xsi:type="dcterms:W3CDTF">2022-01-13T19:58:06Z</dcterms:modified>
</cp:coreProperties>
</file>