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7772400" cy="1005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AB"/>
    <a:srgbClr val="E16321"/>
    <a:srgbClr val="DE550D"/>
    <a:srgbClr val="A800F9"/>
    <a:srgbClr val="008842"/>
    <a:srgbClr val="0100FF"/>
    <a:srgbClr val="3913FF"/>
    <a:srgbClr val="0071AA"/>
    <a:srgbClr val="6D6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36052-5037-4E95-9F1B-E7FC41A2BABE}" v="133" dt="2020-09-10T21:14:58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200" d="100"/>
          <a:sy n="200" d="100"/>
        </p:scale>
        <p:origin x="4266" y="-4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Hong" userId="c47cc682-480d-4ecf-932d-eb29162eca0e" providerId="ADAL" clId="{AC036052-5037-4E95-9F1B-E7FC41A2BABE}"/>
    <pc:docChg chg="undo redo custSel modSld">
      <pc:chgData name="Brian Hong" userId="c47cc682-480d-4ecf-932d-eb29162eca0e" providerId="ADAL" clId="{AC036052-5037-4E95-9F1B-E7FC41A2BABE}" dt="2020-09-11T15:01:02.571" v="3790" actId="20577"/>
      <pc:docMkLst>
        <pc:docMk/>
      </pc:docMkLst>
      <pc:sldChg chg="addSp delSp modSp">
        <pc:chgData name="Brian Hong" userId="c47cc682-480d-4ecf-932d-eb29162eca0e" providerId="ADAL" clId="{AC036052-5037-4E95-9F1B-E7FC41A2BABE}" dt="2020-09-11T15:01:02.571" v="3790" actId="20577"/>
        <pc:sldMkLst>
          <pc:docMk/>
          <pc:sldMk cId="2045406369" sldId="256"/>
        </pc:sldMkLst>
        <pc:spChg chg="add del mod">
          <ac:chgData name="Brian Hong" userId="c47cc682-480d-4ecf-932d-eb29162eca0e" providerId="ADAL" clId="{AC036052-5037-4E95-9F1B-E7FC41A2BABE}" dt="2020-09-10T17:28:29.416" v="2186"/>
          <ac:spMkLst>
            <pc:docMk/>
            <pc:sldMk cId="2045406369" sldId="256"/>
            <ac:spMk id="2" creationId="{8C4B1887-3A59-44D6-8449-CE29ABC59442}"/>
          </ac:spMkLst>
        </pc:spChg>
        <pc:spChg chg="add del mod">
          <ac:chgData name="Brian Hong" userId="c47cc682-480d-4ecf-932d-eb29162eca0e" providerId="ADAL" clId="{AC036052-5037-4E95-9F1B-E7FC41A2BABE}" dt="2020-09-10T20:50:48.200" v="3571"/>
          <ac:spMkLst>
            <pc:docMk/>
            <pc:sldMk cId="2045406369" sldId="256"/>
            <ac:spMk id="2" creationId="{F29A15B9-3C13-4887-B98C-67B441E37C34}"/>
          </ac:spMkLst>
        </pc:spChg>
        <pc:spChg chg="add mod">
          <ac:chgData name="Brian Hong" userId="c47cc682-480d-4ecf-932d-eb29162eca0e" providerId="ADAL" clId="{AC036052-5037-4E95-9F1B-E7FC41A2BABE}" dt="2020-09-10T21:00:48.087" v="3689" actId="57"/>
          <ac:spMkLst>
            <pc:docMk/>
            <pc:sldMk cId="2045406369" sldId="256"/>
            <ac:spMk id="3" creationId="{8BD69C02-B66E-4491-B0E4-24C356ADA4CD}"/>
          </ac:spMkLst>
        </pc:spChg>
        <pc:spChg chg="mod">
          <ac:chgData name="Brian Hong" userId="c47cc682-480d-4ecf-932d-eb29162eca0e" providerId="ADAL" clId="{AC036052-5037-4E95-9F1B-E7FC41A2BABE}" dt="2020-09-10T20:59:18.192" v="3650" actId="14100"/>
          <ac:spMkLst>
            <pc:docMk/>
            <pc:sldMk cId="2045406369" sldId="256"/>
            <ac:spMk id="4" creationId="{B2441737-DEFE-4DF7-8F84-BCBB0027BB2D}"/>
          </ac:spMkLst>
        </pc:spChg>
        <pc:spChg chg="add mod">
          <ac:chgData name="Brian Hong" userId="c47cc682-480d-4ecf-932d-eb29162eca0e" providerId="ADAL" clId="{AC036052-5037-4E95-9F1B-E7FC41A2BABE}" dt="2020-09-10T21:00:13.901" v="3687" actId="1036"/>
          <ac:spMkLst>
            <pc:docMk/>
            <pc:sldMk cId="2045406369" sldId="256"/>
            <ac:spMk id="5" creationId="{B93A4E2D-E8D9-4268-ACA8-0FADFD4A2302}"/>
          </ac:spMkLst>
        </pc:spChg>
        <pc:spChg chg="mod">
          <ac:chgData name="Brian Hong" userId="c47cc682-480d-4ecf-932d-eb29162eca0e" providerId="ADAL" clId="{AC036052-5037-4E95-9F1B-E7FC41A2BABE}" dt="2020-09-10T20:59:28.187" v="3657" actId="1035"/>
          <ac:spMkLst>
            <pc:docMk/>
            <pc:sldMk cId="2045406369" sldId="256"/>
            <ac:spMk id="6" creationId="{EA784705-4B1A-45E8-B03A-BC1249DF43EC}"/>
          </ac:spMkLst>
        </pc:spChg>
        <pc:spChg chg="add del">
          <ac:chgData name="Brian Hong" userId="c47cc682-480d-4ecf-932d-eb29162eca0e" providerId="ADAL" clId="{AC036052-5037-4E95-9F1B-E7FC41A2BABE}" dt="2020-09-10T20:51:12.561" v="3578"/>
          <ac:spMkLst>
            <pc:docMk/>
            <pc:sldMk cId="2045406369" sldId="256"/>
            <ac:spMk id="8" creationId="{DDE7BEB4-B896-438C-8681-31472F25D277}"/>
          </ac:spMkLst>
        </pc:spChg>
        <pc:spChg chg="mod">
          <ac:chgData name="Brian Hong" userId="c47cc682-480d-4ecf-932d-eb29162eca0e" providerId="ADAL" clId="{AC036052-5037-4E95-9F1B-E7FC41A2BABE}" dt="2020-09-10T21:01:26.531" v="3691" actId="404"/>
          <ac:spMkLst>
            <pc:docMk/>
            <pc:sldMk cId="2045406369" sldId="256"/>
            <ac:spMk id="9" creationId="{5AC1487E-90F0-47C0-A2DA-60B730EE0777}"/>
          </ac:spMkLst>
        </pc:spChg>
        <pc:spChg chg="add del">
          <ac:chgData name="Brian Hong" userId="c47cc682-480d-4ecf-932d-eb29162eca0e" providerId="ADAL" clId="{AC036052-5037-4E95-9F1B-E7FC41A2BABE}" dt="2020-09-10T20:51:15.203" v="3580"/>
          <ac:spMkLst>
            <pc:docMk/>
            <pc:sldMk cId="2045406369" sldId="256"/>
            <ac:spMk id="10" creationId="{8E3B43D8-27EA-44D9-81DE-075FE73F2E6D}"/>
          </ac:spMkLst>
        </pc:spChg>
        <pc:spChg chg="add del">
          <ac:chgData name="Brian Hong" userId="c47cc682-480d-4ecf-932d-eb29162eca0e" providerId="ADAL" clId="{AC036052-5037-4E95-9F1B-E7FC41A2BABE}" dt="2020-09-10T20:51:36.738" v="3584"/>
          <ac:spMkLst>
            <pc:docMk/>
            <pc:sldMk cId="2045406369" sldId="256"/>
            <ac:spMk id="11" creationId="{27A21035-B52B-47FA-88C2-837FD4AC77AD}"/>
          </ac:spMkLst>
        </pc:spChg>
        <pc:spChg chg="add del mod">
          <ac:chgData name="Brian Hong" userId="c47cc682-480d-4ecf-932d-eb29162eca0e" providerId="ADAL" clId="{AC036052-5037-4E95-9F1B-E7FC41A2BABE}" dt="2020-09-10T20:57:24.550" v="3630"/>
          <ac:spMkLst>
            <pc:docMk/>
            <pc:sldMk cId="2045406369" sldId="256"/>
            <ac:spMk id="12" creationId="{82FDC518-59F1-4DB4-9A18-2A8C849FBC5C}"/>
          </ac:spMkLst>
        </pc:spChg>
        <pc:spChg chg="add mod">
          <ac:chgData name="Brian Hong" userId="c47cc682-480d-4ecf-932d-eb29162eca0e" providerId="ADAL" clId="{AC036052-5037-4E95-9F1B-E7FC41A2BABE}" dt="2020-09-10T20:52:01.514" v="3597" actId="1035"/>
          <ac:spMkLst>
            <pc:docMk/>
            <pc:sldMk cId="2045406369" sldId="256"/>
            <ac:spMk id="21" creationId="{75EC0382-827D-4815-9D02-382D4D8E6F74}"/>
          </ac:spMkLst>
        </pc:spChg>
        <pc:spChg chg="add del mod">
          <ac:chgData name="Brian Hong" userId="c47cc682-480d-4ecf-932d-eb29162eca0e" providerId="ADAL" clId="{AC036052-5037-4E95-9F1B-E7FC41A2BABE}" dt="2020-09-10T17:37:50.407" v="2952"/>
          <ac:spMkLst>
            <pc:docMk/>
            <pc:sldMk cId="2045406369" sldId="256"/>
            <ac:spMk id="23" creationId="{75B9121C-6FB6-4A1F-941E-AE902C5D0E3C}"/>
          </ac:spMkLst>
        </pc:spChg>
        <pc:spChg chg="add mod">
          <ac:chgData name="Brian Hong" userId="c47cc682-480d-4ecf-932d-eb29162eca0e" providerId="ADAL" clId="{AC036052-5037-4E95-9F1B-E7FC41A2BABE}" dt="2020-09-10T21:16:49.585" v="3762" actId="1037"/>
          <ac:spMkLst>
            <pc:docMk/>
            <pc:sldMk cId="2045406369" sldId="256"/>
            <ac:spMk id="24" creationId="{C6B83236-408D-415F-8480-0242E34C2992}"/>
          </ac:spMkLst>
        </pc:spChg>
        <pc:spChg chg="add mod">
          <ac:chgData name="Brian Hong" userId="c47cc682-480d-4ecf-932d-eb29162eca0e" providerId="ADAL" clId="{AC036052-5037-4E95-9F1B-E7FC41A2BABE}" dt="2020-09-10T21:00:13.901" v="3687" actId="1036"/>
          <ac:spMkLst>
            <pc:docMk/>
            <pc:sldMk cId="2045406369" sldId="256"/>
            <ac:spMk id="25" creationId="{7BA19792-CCEA-444D-ABDB-0CDF10FD93E6}"/>
          </ac:spMkLst>
        </pc:spChg>
        <pc:spChg chg="add del">
          <ac:chgData name="Brian Hong" userId="c47cc682-480d-4ecf-932d-eb29162eca0e" providerId="ADAL" clId="{AC036052-5037-4E95-9F1B-E7FC41A2BABE}" dt="2020-09-10T20:51:44.757" v="3586" actId="478"/>
          <ac:spMkLst>
            <pc:docMk/>
            <pc:sldMk cId="2045406369" sldId="256"/>
            <ac:spMk id="27" creationId="{A1B88E78-05E3-48D5-8D23-952F63756121}"/>
          </ac:spMkLst>
        </pc:spChg>
        <pc:spChg chg="add mod">
          <ac:chgData name="Brian Hong" userId="c47cc682-480d-4ecf-932d-eb29162eca0e" providerId="ADAL" clId="{AC036052-5037-4E95-9F1B-E7FC41A2BABE}" dt="2020-09-10T21:00:13.901" v="3687" actId="1036"/>
          <ac:spMkLst>
            <pc:docMk/>
            <pc:sldMk cId="2045406369" sldId="256"/>
            <ac:spMk id="29" creationId="{F3E90097-0BC4-4F6D-A832-3E1738E4D98F}"/>
          </ac:spMkLst>
        </pc:spChg>
        <pc:grpChg chg="add del mod">
          <ac:chgData name="Brian Hong" userId="c47cc682-480d-4ecf-932d-eb29162eca0e" providerId="ADAL" clId="{AC036052-5037-4E95-9F1B-E7FC41A2BABE}" dt="2020-09-10T16:13:42.669" v="57" actId="164"/>
          <ac:grpSpMkLst>
            <pc:docMk/>
            <pc:sldMk cId="2045406369" sldId="256"/>
            <ac:grpSpMk id="32" creationId="{8F69C5BB-6A3D-48C8-81EB-BA73F33108AD}"/>
          </ac:grpSpMkLst>
        </pc:grpChg>
        <pc:graphicFrameChg chg="mod modGraphic">
          <ac:chgData name="Brian Hong" userId="c47cc682-480d-4ecf-932d-eb29162eca0e" providerId="ADAL" clId="{AC036052-5037-4E95-9F1B-E7FC41A2BABE}" dt="2020-09-11T15:01:02.571" v="3790" actId="20577"/>
          <ac:graphicFrameMkLst>
            <pc:docMk/>
            <pc:sldMk cId="2045406369" sldId="256"/>
            <ac:graphicFrameMk id="7" creationId="{7668B92F-3574-4AE7-825D-7F40536F0324}"/>
          </ac:graphicFrameMkLst>
        </pc:graphicFrameChg>
        <pc:graphicFrameChg chg="add del mod">
          <ac:chgData name="Brian Hong" userId="c47cc682-480d-4ecf-932d-eb29162eca0e" providerId="ADAL" clId="{AC036052-5037-4E95-9F1B-E7FC41A2BABE}" dt="2020-09-10T21:05:23.489" v="3693"/>
          <ac:graphicFrameMkLst>
            <pc:docMk/>
            <pc:sldMk cId="2045406369" sldId="256"/>
            <ac:graphicFrameMk id="13" creationId="{A05C8707-3BAE-444D-BA9F-780BABC3CF48}"/>
          </ac:graphicFrameMkLst>
        </pc:graphicFrameChg>
        <pc:graphicFrameChg chg="add del mod">
          <ac:chgData name="Brian Hong" userId="c47cc682-480d-4ecf-932d-eb29162eca0e" providerId="ADAL" clId="{AC036052-5037-4E95-9F1B-E7FC41A2BABE}" dt="2020-09-10T21:05:34.342" v="3695" actId="478"/>
          <ac:graphicFrameMkLst>
            <pc:docMk/>
            <pc:sldMk cId="2045406369" sldId="256"/>
            <ac:graphicFrameMk id="14" creationId="{0354FEC3-50B4-4117-8020-FF902FFB5E62}"/>
          </ac:graphicFrameMkLst>
        </pc:graphicFrameChg>
        <pc:picChg chg="add del mod">
          <ac:chgData name="Brian Hong" userId="c47cc682-480d-4ecf-932d-eb29162eca0e" providerId="ADAL" clId="{AC036052-5037-4E95-9F1B-E7FC41A2BABE}" dt="2020-09-10T17:29:56.867" v="2297" actId="478"/>
          <ac:picMkLst>
            <pc:docMk/>
            <pc:sldMk cId="2045406369" sldId="256"/>
            <ac:picMk id="5" creationId="{A389B4D2-F075-456B-A66C-A9C7130F19C2}"/>
          </ac:picMkLst>
        </pc:picChg>
        <pc:picChg chg="add del mod">
          <ac:chgData name="Brian Hong" userId="c47cc682-480d-4ecf-932d-eb29162eca0e" providerId="ADAL" clId="{AC036052-5037-4E95-9F1B-E7FC41A2BABE}" dt="2020-09-10T21:13:07.583" v="3698" actId="478"/>
          <ac:picMkLst>
            <pc:docMk/>
            <pc:sldMk cId="2045406369" sldId="256"/>
            <ac:picMk id="16" creationId="{2E10C995-3F02-4745-8D9F-9580AD528D73}"/>
          </ac:picMkLst>
        </pc:picChg>
        <pc:picChg chg="add del mod">
          <ac:chgData name="Brian Hong" userId="c47cc682-480d-4ecf-932d-eb29162eca0e" providerId="ADAL" clId="{AC036052-5037-4E95-9F1B-E7FC41A2BABE}" dt="2020-09-10T21:13:58.001" v="3707" actId="478"/>
          <ac:picMkLst>
            <pc:docMk/>
            <pc:sldMk cId="2045406369" sldId="256"/>
            <ac:picMk id="18" creationId="{965528ED-0A48-473A-8A17-A5B185869FB3}"/>
          </ac:picMkLst>
        </pc:picChg>
        <pc:picChg chg="del">
          <ac:chgData name="Brian Hong" userId="c47cc682-480d-4ecf-932d-eb29162eca0e" providerId="ADAL" clId="{AC036052-5037-4E95-9F1B-E7FC41A2BABE}" dt="2020-09-10T16:07:05.338" v="13" actId="478"/>
          <ac:picMkLst>
            <pc:docMk/>
            <pc:sldMk cId="2045406369" sldId="256"/>
            <ac:picMk id="18" creationId="{E64792A5-695B-4CA5-B6B4-395E2489B2DF}"/>
          </ac:picMkLst>
        </pc:picChg>
        <pc:picChg chg="add mod">
          <ac:chgData name="Brian Hong" userId="c47cc682-480d-4ecf-932d-eb29162eca0e" providerId="ADAL" clId="{AC036052-5037-4E95-9F1B-E7FC41A2BABE}" dt="2020-09-10T20:52:21.716" v="3619" actId="1076"/>
          <ac:picMkLst>
            <pc:docMk/>
            <pc:sldMk cId="2045406369" sldId="256"/>
            <ac:picMk id="20" creationId="{57B4B163-96A4-4ABA-9B00-84D20691BBDB}"/>
          </ac:picMkLst>
        </pc:picChg>
        <pc:picChg chg="add del mod">
          <ac:chgData name="Brian Hong" userId="c47cc682-480d-4ecf-932d-eb29162eca0e" providerId="ADAL" clId="{AC036052-5037-4E95-9F1B-E7FC41A2BABE}" dt="2020-09-10T16:07:19.822" v="16" actId="478"/>
          <ac:picMkLst>
            <pc:docMk/>
            <pc:sldMk cId="2045406369" sldId="256"/>
            <ac:picMk id="20" creationId="{BF6093FC-15BE-42A4-BA6C-877C943E87D5}"/>
          </ac:picMkLst>
        </pc:picChg>
        <pc:picChg chg="add del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22" creationId="{CB9ABEE6-32C3-4356-9D5F-9FE1FFBE2152}"/>
          </ac:picMkLst>
        </pc:picChg>
        <pc:picChg chg="add del mod">
          <ac:chgData name="Brian Hong" userId="c47cc682-480d-4ecf-932d-eb29162eca0e" providerId="ADAL" clId="{AC036052-5037-4E95-9F1B-E7FC41A2BABE}" dt="2020-09-10T21:13:56.583" v="3706" actId="478"/>
          <ac:picMkLst>
            <pc:docMk/>
            <pc:sldMk cId="2045406369" sldId="256"/>
            <ac:picMk id="23" creationId="{73E8C1F3-A36D-4E02-9EBC-C4BD167EDAB1}"/>
          </ac:picMkLst>
        </pc:picChg>
        <pc:picChg chg="add mod">
          <ac:chgData name="Brian Hong" userId="c47cc682-480d-4ecf-932d-eb29162eca0e" providerId="ADAL" clId="{AC036052-5037-4E95-9F1B-E7FC41A2BABE}" dt="2020-09-10T21:16:27.485" v="3726" actId="1076"/>
          <ac:picMkLst>
            <pc:docMk/>
            <pc:sldMk cId="2045406369" sldId="256"/>
            <ac:picMk id="28" creationId="{705E8B3E-C2E1-466A-8D92-DC2F495DA4B5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33" creationId="{D18A52A5-AA0C-418B-88E7-E8597C8FEE66}"/>
          </ac:picMkLst>
        </pc:picChg>
        <pc:picChg chg="add del mod">
          <ac:chgData name="Brian Hong" userId="c47cc682-480d-4ecf-932d-eb29162eca0e" providerId="ADAL" clId="{AC036052-5037-4E95-9F1B-E7FC41A2BABE}" dt="2020-09-10T16:26:36.549" v="419" actId="478"/>
          <ac:picMkLst>
            <pc:docMk/>
            <pc:sldMk cId="2045406369" sldId="256"/>
            <ac:picMk id="34" creationId="{5B607819-D590-418A-9B14-B8456183631D}"/>
          </ac:picMkLst>
        </pc:picChg>
        <pc:picChg chg="add del mod">
          <ac:chgData name="Brian Hong" userId="c47cc682-480d-4ecf-932d-eb29162eca0e" providerId="ADAL" clId="{AC036052-5037-4E95-9F1B-E7FC41A2BABE}" dt="2020-09-10T16:27:07.307" v="431" actId="478"/>
          <ac:picMkLst>
            <pc:docMk/>
            <pc:sldMk cId="2045406369" sldId="256"/>
            <ac:picMk id="35" creationId="{D75C2469-A42B-49ED-B256-C6FBDCC0ED53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36" creationId="{D8CADBDF-2B34-4C53-B98F-E0FD405579CD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37" creationId="{052F777C-97C4-41C3-939B-6A80CC4C1FFC}"/>
          </ac:picMkLst>
        </pc:picChg>
        <pc:picChg chg="add del mod">
          <ac:chgData name="Brian Hong" userId="c47cc682-480d-4ecf-932d-eb29162eca0e" providerId="ADAL" clId="{AC036052-5037-4E95-9F1B-E7FC41A2BABE}" dt="2020-09-10T16:38:22.646" v="854" actId="478"/>
          <ac:picMkLst>
            <pc:docMk/>
            <pc:sldMk cId="2045406369" sldId="256"/>
            <ac:picMk id="38" creationId="{E218ADF2-43AF-4A0D-95BF-B5EAA2A8582C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39" creationId="{CFA45CDC-8535-4D31-ACE5-F877B90EACE7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40" creationId="{CE218A52-AE59-4CF9-9C64-938DE236D55C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41" creationId="{C2BFEB05-CD7E-40F9-B086-390722FC1470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42" creationId="{6142E284-460F-452D-9425-E2D84AA3DC86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43" creationId="{C9FEAB17-4DB8-4CE3-AE29-40B7741E780C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44" creationId="{6261128E-764B-474A-8873-3268E01E3535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45" creationId="{61135796-186C-44A6-BE3D-0F31078B5206}"/>
          </ac:picMkLst>
        </pc:picChg>
        <pc:picChg chg="add del mod">
          <ac:chgData name="Brian Hong" userId="c47cc682-480d-4ecf-932d-eb29162eca0e" providerId="ADAL" clId="{AC036052-5037-4E95-9F1B-E7FC41A2BABE}" dt="2020-09-10T17:11:24.134" v="2047" actId="478"/>
          <ac:picMkLst>
            <pc:docMk/>
            <pc:sldMk cId="2045406369" sldId="256"/>
            <ac:picMk id="46" creationId="{C4253122-1664-456C-995E-79F76389EF94}"/>
          </ac:picMkLst>
        </pc:picChg>
        <pc:picChg chg="add mod">
          <ac:chgData name="Brian Hong" userId="c47cc682-480d-4ecf-932d-eb29162eca0e" providerId="ADAL" clId="{AC036052-5037-4E95-9F1B-E7FC41A2BABE}" dt="2020-09-10T20:50:28.163" v="3566" actId="1036"/>
          <ac:picMkLst>
            <pc:docMk/>
            <pc:sldMk cId="2045406369" sldId="256"/>
            <ac:picMk id="47" creationId="{A62B6022-19FB-45B9-B1E4-892A08EBF390}"/>
          </ac:picMkLst>
        </pc:picChg>
        <pc:cxnChg chg="add del mod">
          <ac:chgData name="Brian Hong" userId="c47cc682-480d-4ecf-932d-eb29162eca0e" providerId="ADAL" clId="{AC036052-5037-4E95-9F1B-E7FC41A2BABE}" dt="2020-09-10T16:18:44.062" v="65" actId="478"/>
          <ac:cxnSpMkLst>
            <pc:docMk/>
            <pc:sldMk cId="2045406369" sldId="256"/>
            <ac:cxnSpMk id="24" creationId="{448461BF-15B6-4535-960D-EF19E555F3CA}"/>
          </ac:cxnSpMkLst>
        </pc:cxnChg>
        <pc:cxnChg chg="add del mod">
          <ac:chgData name="Brian Hong" userId="c47cc682-480d-4ecf-932d-eb29162eca0e" providerId="ADAL" clId="{AC036052-5037-4E95-9F1B-E7FC41A2BABE}" dt="2020-09-10T16:13:45.166" v="60" actId="478"/>
          <ac:cxnSpMkLst>
            <pc:docMk/>
            <pc:sldMk cId="2045406369" sldId="256"/>
            <ac:cxnSpMk id="27" creationId="{BEC41526-9D01-4669-BBD1-AEDD81D94D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75F4-4770-4CE0-A1B9-0423194E9F1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B512-B659-4921-9493-9A70FB0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works.com/help/matlab/ref/plot.html" TargetMode="External"/><Relationship Id="rId13" Type="http://schemas.openxmlformats.org/officeDocument/2006/relationships/hyperlink" Target="https://www.mathworks.com/help/matlab/ref/linspace.html" TargetMode="External"/><Relationship Id="rId18" Type="http://schemas.openxmlformats.org/officeDocument/2006/relationships/hyperlink" Target="https://www.mathworks.com/academia/courseware/teaching-science-with-matlab.html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www.mathworks.com/" TargetMode="External"/><Relationship Id="rId7" Type="http://schemas.openxmlformats.org/officeDocument/2006/relationships/hyperlink" Target="https://www.mathworks.com/help/matlab/ref/zeros.html" TargetMode="External"/><Relationship Id="rId12" Type="http://schemas.openxmlformats.org/officeDocument/2006/relationships/hyperlink" Target="https://www.mathworks.com/help/curvefit/fit.html" TargetMode="External"/><Relationship Id="rId17" Type="http://schemas.openxmlformats.org/officeDocument/2006/relationships/hyperlink" Target="https://www.mathworks.com/videos/getting-started-with-matlab-1564521672719.html" TargetMode="External"/><Relationship Id="rId2" Type="http://schemas.openxmlformats.org/officeDocument/2006/relationships/hyperlink" Target="https://www.mathworks.com/help/matlab/ref/colon.html" TargetMode="External"/><Relationship Id="rId16" Type="http://schemas.openxmlformats.org/officeDocument/2006/relationships/hyperlink" Target="https://www.mathworks.com/learn/tutorials/matlab-onramp.html" TargetMode="External"/><Relationship Id="rId20" Type="http://schemas.openxmlformats.org/officeDocument/2006/relationships/hyperlink" Target="http://www.mathworks.com/trademark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thworks.com/help/matlab/learn_matlab/array-indexing.html" TargetMode="External"/><Relationship Id="rId11" Type="http://schemas.openxmlformats.org/officeDocument/2006/relationships/hyperlink" Target="https://www.mathworks.com/help/matlab/ref/log.html" TargetMode="External"/><Relationship Id="rId5" Type="http://schemas.openxmlformats.org/officeDocument/2006/relationships/hyperlink" Target="https://www.mathworks.com/help/matlab/ref/for.html" TargetMode="External"/><Relationship Id="rId15" Type="http://schemas.openxmlformats.org/officeDocument/2006/relationships/hyperlink" Target="https://www.mathworks.com/help/matlab/ref/ode45.html" TargetMode="External"/><Relationship Id="rId23" Type="http://schemas.openxmlformats.org/officeDocument/2006/relationships/image" Target="../media/image5.svg"/><Relationship Id="rId10" Type="http://schemas.openxmlformats.org/officeDocument/2006/relationships/hyperlink" Target="https://www.mathworks.com/help/matlab/ref/readtable.html" TargetMode="External"/><Relationship Id="rId19" Type="http://schemas.openxmlformats.org/officeDocument/2006/relationships/image" Target="../media/image3.jpg"/><Relationship Id="rId4" Type="http://schemas.openxmlformats.org/officeDocument/2006/relationships/image" Target="../media/image2.svg"/><Relationship Id="rId9" Type="http://schemas.openxmlformats.org/officeDocument/2006/relationships/hyperlink" Target="https://www.mathworks.com/help/matlab/ref/times.html" TargetMode="External"/><Relationship Id="rId14" Type="http://schemas.openxmlformats.org/officeDocument/2006/relationships/hyperlink" Target="https://www.mathworks.com/help/matlab/matlab_prog/anonymous-functions.html" TargetMode="External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441737-DEFE-4DF7-8F84-BCBB0027BB2D}"/>
              </a:ext>
            </a:extLst>
          </p:cNvPr>
          <p:cNvSpPr/>
          <p:nvPr/>
        </p:nvSpPr>
        <p:spPr>
          <a:xfrm>
            <a:off x="603249" y="1953303"/>
            <a:ext cx="6565900" cy="6032850"/>
          </a:xfrm>
          <a:prstGeom prst="rect">
            <a:avLst/>
          </a:prstGeom>
          <a:noFill/>
          <a:ln w="9525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84705-4B1A-45E8-B03A-BC1249DF43EC}"/>
              </a:ext>
            </a:extLst>
          </p:cNvPr>
          <p:cNvSpPr/>
          <p:nvPr/>
        </p:nvSpPr>
        <p:spPr>
          <a:xfrm>
            <a:off x="603249" y="1950254"/>
            <a:ext cx="6565900" cy="396013"/>
          </a:xfrm>
          <a:prstGeom prst="rect">
            <a:avLst/>
          </a:prstGeom>
          <a:solidFill>
            <a:srgbClr val="0071A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68B92F-3574-4AE7-825D-7F40536F0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34244"/>
              </p:ext>
            </p:extLst>
          </p:nvPr>
        </p:nvGraphicFramePr>
        <p:xfrm>
          <a:off x="788669" y="2521343"/>
          <a:ext cx="6191250" cy="528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188414529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9865815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2907145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118536261"/>
                    </a:ext>
                  </a:extLst>
                </a:gridCol>
              </a:tblGrid>
              <a:tr h="30827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 anchor="b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 usage</a:t>
                      </a:r>
                    </a:p>
                  </a:txBody>
                  <a:tcPr anchor="b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b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</a:t>
                      </a:r>
                    </a:p>
                  </a:txBody>
                  <a:tcPr anchor="b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49376"/>
                  </a:ext>
                </a:extLst>
              </a:tr>
              <a:tr h="430111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years = 5:10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linearly spaced row vector: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Futura Std Medium" panose="020B0502020204020303" pitchFamily="34" charset="0"/>
                        </a:rPr>
                        <a:t>   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years = [5,6,7,8,9,10]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Futura" panose="02020800000000000000" pitchFamily="18" charset="0"/>
                        <a:ea typeface="Futura" panose="02020800000000000000" pitchFamily="18" charset="0"/>
                        <a:cs typeface="Futura" panose="02020800000000000000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02439"/>
                  </a:ext>
                </a:extLst>
              </a:tr>
              <a:tr h="599083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for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100FF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year = 5:10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000" b="0" dirty="0">
                          <a:solidFill>
                            <a:srgbClr val="008842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% body code</a:t>
                      </a:r>
                    </a:p>
                    <a:p>
                      <a:r>
                        <a:rPr lang="en-US" sz="1000" b="0" dirty="0">
                          <a:solidFill>
                            <a:srgbClr val="0100FF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end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Executes “</a:t>
                      </a:r>
                      <a:r>
                        <a:rPr lang="en-US" sz="1000" b="0" dirty="0">
                          <a:solidFill>
                            <a:srgbClr val="008842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% body code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 six times with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year = 5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the first execution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39762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 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years(3)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the third element in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years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7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567578"/>
                  </a:ext>
                </a:extLst>
              </a:tr>
              <a:tr h="430111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zeros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pop = zeros(1,6)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an array of 0’s with 6 columns:</a:t>
                      </a:r>
                    </a:p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   pop = [0,0,0,0,0,0]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327016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plot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plot(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years,pop,</a:t>
                      </a:r>
                      <a:r>
                        <a:rPr lang="en-US" sz="1000" b="0" dirty="0" err="1">
                          <a:solidFill>
                            <a:srgbClr val="A800F9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'o</a:t>
                      </a:r>
                      <a:r>
                        <a:rPr lang="en-US" sz="1000" b="0" dirty="0">
                          <a:solidFill>
                            <a:srgbClr val="A800F9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Plot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pop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against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years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circles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212526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.*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years.*pop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Elementwise multiplication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978660"/>
                  </a:ext>
                </a:extLst>
              </a:tr>
              <a:tr h="476257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readtable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data =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readtable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b="0" dirty="0">
                          <a:solidFill>
                            <a:srgbClr val="A800F9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'catPop.xlsx'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data from Excel file  </a:t>
                      </a:r>
                      <a:r>
                        <a:rPr lang="en-US" sz="1000" b="0" dirty="0">
                          <a:solidFill>
                            <a:srgbClr val="A800F9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'catPop.xlsx'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 a table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18607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= log(1+rd)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the natural log of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1+rd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36322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fit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popFit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= fit(years,pop,</a:t>
                      </a:r>
                      <a:r>
                        <a:rPr lang="en-US" sz="1000" b="0" dirty="0">
                          <a:solidFill>
                            <a:srgbClr val="A800F9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'exp1'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 an exponential curve 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181598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linspace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t =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linspace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(0,7,100);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an evenly spaced vector starting at 0 and ending at 7 with 100 elements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144717"/>
                  </a:ext>
                </a:extLst>
              </a:tr>
              <a:tr h="308272">
                <a:tc rowSpan="2"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@( 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dgdt = @(t,g) g*cos(t)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an anonymous function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63138"/>
                  </a:ext>
                </a:extLst>
              </a:tr>
              <a:tr h="308272">
                <a:tc vMerge="1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dgdt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(pi,3)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Evaluate an anonymous function. Here: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dgdt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(pi,3) = -3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094672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ode45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t,g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] = ode45(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dgdt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, [0,10], -1)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Numerically solve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dg/dt = g*cos(t)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interval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[0,10]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g(0) = -1</a:t>
                      </a:r>
                    </a:p>
                  </a:txBody>
                  <a:tcPr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8925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C1487E-90F0-47C0-A2DA-60B730EE0777}"/>
              </a:ext>
            </a:extLst>
          </p:cNvPr>
          <p:cNvSpPr txBox="1"/>
          <p:nvPr/>
        </p:nvSpPr>
        <p:spPr>
          <a:xfrm>
            <a:off x="603250" y="1976163"/>
            <a:ext cx="6565900" cy="338554"/>
          </a:xfrm>
          <a:prstGeom prst="rect">
            <a:avLst/>
          </a:prstGeom>
          <a:solidFill>
            <a:srgbClr val="0071AB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Futura" panose="02020800000000000000" pitchFamily="18" charset="0"/>
                <a:cs typeface="Arial" panose="020B0604020202020204" pitchFamily="34" charset="0"/>
              </a:rPr>
              <a:t>Quick Reference</a:t>
            </a:r>
          </a:p>
        </p:txBody>
      </p:sp>
      <p:pic>
        <p:nvPicPr>
          <p:cNvPr id="22" name="Graphic 21">
            <a:hlinkClick r:id="rId2"/>
            <a:extLst>
              <a:ext uri="{FF2B5EF4-FFF2-40B4-BE49-F238E27FC236}">
                <a16:creationId xmlns:a16="http://schemas.microsoft.com/office/drawing/2014/main" id="{CB9ABEE6-32C3-4356-9D5F-9FE1FFBE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931" y="2965843"/>
            <a:ext cx="295275" cy="190500"/>
          </a:xfrm>
          <a:prstGeom prst="rect">
            <a:avLst/>
          </a:prstGeom>
        </p:spPr>
      </p:pic>
      <p:pic>
        <p:nvPicPr>
          <p:cNvPr id="33" name="Graphic 32">
            <a:hlinkClick r:id="rId5"/>
            <a:extLst>
              <a:ext uri="{FF2B5EF4-FFF2-40B4-BE49-F238E27FC236}">
                <a16:creationId xmlns:a16="http://schemas.microsoft.com/office/drawing/2014/main" id="{D18A52A5-AA0C-418B-88E7-E8597C8F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931" y="3474090"/>
            <a:ext cx="295275" cy="190500"/>
          </a:xfrm>
          <a:prstGeom prst="rect">
            <a:avLst/>
          </a:prstGeom>
        </p:spPr>
      </p:pic>
      <p:pic>
        <p:nvPicPr>
          <p:cNvPr id="36" name="Graphic 35">
            <a:hlinkClick r:id="rId6"/>
            <a:extLst>
              <a:ext uri="{FF2B5EF4-FFF2-40B4-BE49-F238E27FC236}">
                <a16:creationId xmlns:a16="http://schemas.microsoft.com/office/drawing/2014/main" id="{D8CADBDF-2B34-4C53-B98F-E0FD40557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930" y="3929280"/>
            <a:ext cx="295275" cy="190500"/>
          </a:xfrm>
          <a:prstGeom prst="rect">
            <a:avLst/>
          </a:prstGeom>
        </p:spPr>
      </p:pic>
      <p:pic>
        <p:nvPicPr>
          <p:cNvPr id="37" name="Graphic 36">
            <a:hlinkClick r:id="rId7"/>
            <a:extLst>
              <a:ext uri="{FF2B5EF4-FFF2-40B4-BE49-F238E27FC236}">
                <a16:creationId xmlns:a16="http://schemas.microsoft.com/office/drawing/2014/main" id="{052F777C-97C4-41C3-939B-6A80CC4C1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930" y="4316877"/>
            <a:ext cx="295275" cy="190500"/>
          </a:xfrm>
          <a:prstGeom prst="rect">
            <a:avLst/>
          </a:prstGeom>
        </p:spPr>
      </p:pic>
      <p:pic>
        <p:nvPicPr>
          <p:cNvPr id="39" name="Graphic 38">
            <a:hlinkClick r:id="rId8"/>
            <a:extLst>
              <a:ext uri="{FF2B5EF4-FFF2-40B4-BE49-F238E27FC236}">
                <a16:creationId xmlns:a16="http://schemas.microsoft.com/office/drawing/2014/main" id="{CFA45CDC-8535-4D31-ACE5-F877B90EA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930" y="4657199"/>
            <a:ext cx="295275" cy="190500"/>
          </a:xfrm>
          <a:prstGeom prst="rect">
            <a:avLst/>
          </a:prstGeom>
        </p:spPr>
      </p:pic>
      <p:pic>
        <p:nvPicPr>
          <p:cNvPr id="40" name="Graphic 39">
            <a:hlinkClick r:id="rId9"/>
            <a:extLst>
              <a:ext uri="{FF2B5EF4-FFF2-40B4-BE49-F238E27FC236}">
                <a16:creationId xmlns:a16="http://schemas.microsoft.com/office/drawing/2014/main" id="{CE218A52-AE59-4CF9-9C64-938DE236D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7166" y="4966674"/>
            <a:ext cx="295275" cy="190500"/>
          </a:xfrm>
          <a:prstGeom prst="rect">
            <a:avLst/>
          </a:prstGeom>
        </p:spPr>
      </p:pic>
      <p:pic>
        <p:nvPicPr>
          <p:cNvPr id="41" name="Graphic 40">
            <a:hlinkClick r:id="rId10"/>
            <a:extLst>
              <a:ext uri="{FF2B5EF4-FFF2-40B4-BE49-F238E27FC236}">
                <a16:creationId xmlns:a16="http://schemas.microsoft.com/office/drawing/2014/main" id="{C2BFEB05-CD7E-40F9-B086-390722FC1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7165" y="5362816"/>
            <a:ext cx="295275" cy="190500"/>
          </a:xfrm>
          <a:prstGeom prst="rect">
            <a:avLst/>
          </a:prstGeom>
        </p:spPr>
      </p:pic>
      <p:pic>
        <p:nvPicPr>
          <p:cNvPr id="42" name="Graphic 41">
            <a:hlinkClick r:id="rId11"/>
            <a:extLst>
              <a:ext uri="{FF2B5EF4-FFF2-40B4-BE49-F238E27FC236}">
                <a16:creationId xmlns:a16="http://schemas.microsoft.com/office/drawing/2014/main" id="{6142E284-460F-452D-9425-E2D84AA3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7164" y="5752083"/>
            <a:ext cx="295275" cy="190500"/>
          </a:xfrm>
          <a:prstGeom prst="rect">
            <a:avLst/>
          </a:prstGeom>
        </p:spPr>
      </p:pic>
      <p:pic>
        <p:nvPicPr>
          <p:cNvPr id="43" name="Graphic 42">
            <a:hlinkClick r:id="rId12"/>
            <a:extLst>
              <a:ext uri="{FF2B5EF4-FFF2-40B4-BE49-F238E27FC236}">
                <a16:creationId xmlns:a16="http://schemas.microsoft.com/office/drawing/2014/main" id="{C9FEAB17-4DB8-4CE3-AE29-40B7741E7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7164" y="6061558"/>
            <a:ext cx="295275" cy="190500"/>
          </a:xfrm>
          <a:prstGeom prst="rect">
            <a:avLst/>
          </a:prstGeom>
        </p:spPr>
      </p:pic>
      <p:pic>
        <p:nvPicPr>
          <p:cNvPr id="44" name="Graphic 43">
            <a:hlinkClick r:id="rId13"/>
            <a:extLst>
              <a:ext uri="{FF2B5EF4-FFF2-40B4-BE49-F238E27FC236}">
                <a16:creationId xmlns:a16="http://schemas.microsoft.com/office/drawing/2014/main" id="{6261128E-764B-474A-8873-3268E01E3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0337" y="6400210"/>
            <a:ext cx="295275" cy="190500"/>
          </a:xfrm>
          <a:prstGeom prst="rect">
            <a:avLst/>
          </a:prstGeom>
        </p:spPr>
      </p:pic>
      <p:pic>
        <p:nvPicPr>
          <p:cNvPr id="45" name="Graphic 44">
            <a:hlinkClick r:id="rId14"/>
            <a:extLst>
              <a:ext uri="{FF2B5EF4-FFF2-40B4-BE49-F238E27FC236}">
                <a16:creationId xmlns:a16="http://schemas.microsoft.com/office/drawing/2014/main" id="{61135796-186C-44A6-BE3D-0F31078B5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6684" y="6923153"/>
            <a:ext cx="295275" cy="190500"/>
          </a:xfrm>
          <a:prstGeom prst="rect">
            <a:avLst/>
          </a:prstGeom>
        </p:spPr>
      </p:pic>
      <p:pic>
        <p:nvPicPr>
          <p:cNvPr id="47" name="Graphic 46">
            <a:hlinkClick r:id="rId15"/>
            <a:extLst>
              <a:ext uri="{FF2B5EF4-FFF2-40B4-BE49-F238E27FC236}">
                <a16:creationId xmlns:a16="http://schemas.microsoft.com/office/drawing/2014/main" id="{A62B6022-19FB-45B9-B1E4-892A08EBF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7164" y="7499593"/>
            <a:ext cx="295275" cy="19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D69C02-B66E-4491-B0E4-24C356ADA4CD}"/>
              </a:ext>
            </a:extLst>
          </p:cNvPr>
          <p:cNvSpPr txBox="1"/>
          <p:nvPr/>
        </p:nvSpPr>
        <p:spPr>
          <a:xfrm>
            <a:off x="601344" y="1049757"/>
            <a:ext cx="656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163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MATLAB for Math Modeling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provides many functions for implementing and analyzing mathematical models.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reference table below highlights a few core functions suitable for math modeling.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C0382-827D-4815-9D02-382D4D8E6F74}"/>
              </a:ext>
            </a:extLst>
          </p:cNvPr>
          <p:cNvSpPr txBox="1"/>
          <p:nvPr/>
        </p:nvSpPr>
        <p:spPr>
          <a:xfrm>
            <a:off x="601344" y="8096352"/>
            <a:ext cx="656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There’s a lot more MATLAB out there to discover. Interested in learning more?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MATLAB Onramp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a free online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Getting Started with MATLAB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a 10-minute introductory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8"/>
              </a:rPr>
              <a:t>Teaching Science with MATLAB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Resources for educators teaching with MATLAB</a:t>
            </a: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B4B163-96A4-4ABA-9B00-84D20691BBDB}"/>
              </a:ext>
            </a:extLst>
          </p:cNvPr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1" y="237704"/>
            <a:ext cx="7205345" cy="7131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3A4E2D-E8D9-4268-ACA8-0FADFD4A2302}"/>
              </a:ext>
            </a:extLst>
          </p:cNvPr>
          <p:cNvSpPr/>
          <p:nvPr/>
        </p:nvSpPr>
        <p:spPr>
          <a:xfrm>
            <a:off x="281621" y="9573829"/>
            <a:ext cx="6698298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60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The MathWorks, Inc. MATLAB and Simulink are registered trademarks of The MathWorks, Inc. See </a:t>
            </a:r>
            <a:r>
              <a:rPr lang="en-US" sz="60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mathworks.com/trademarks </a:t>
            </a:r>
            <a:r>
              <a:rPr lang="en-US" sz="60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a list of additional trademarks. </a:t>
            </a:r>
          </a:p>
          <a:p>
            <a:pPr>
              <a:lnSpc>
                <a:spcPct val="95000"/>
              </a:lnSpc>
            </a:pPr>
            <a:r>
              <a:rPr lang="en-US" sz="60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Other product or brand names may be trademarks or registered trademarks of their respective holders.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19792-CCEA-444D-ABDB-0CDF10FD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1" y="9064634"/>
            <a:ext cx="7205345" cy="474980"/>
          </a:xfrm>
          <a:prstGeom prst="rect">
            <a:avLst/>
          </a:prstGeom>
          <a:solidFill>
            <a:srgbClr val="0071AA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14300" marR="10985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0" algn="ctr"/>
                <a:tab pos="7086600" algn="r"/>
              </a:tabLst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mathworks.com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hlinkClick r:id="rId21"/>
            <a:extLst>
              <a:ext uri="{FF2B5EF4-FFF2-40B4-BE49-F238E27FC236}">
                <a16:creationId xmlns:a16="http://schemas.microsoft.com/office/drawing/2014/main" id="{F3E90097-0BC4-4F6D-A832-3E1738E4D98F}"/>
              </a:ext>
            </a:extLst>
          </p:cNvPr>
          <p:cNvSpPr/>
          <p:nvPr/>
        </p:nvSpPr>
        <p:spPr>
          <a:xfrm>
            <a:off x="460375" y="9237980"/>
            <a:ext cx="927100" cy="1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236-408D-415F-8480-0242E34C2992}"/>
              </a:ext>
            </a:extLst>
          </p:cNvPr>
          <p:cNvSpPr/>
          <p:nvPr/>
        </p:nvSpPr>
        <p:spPr>
          <a:xfrm>
            <a:off x="307181" y="305824"/>
            <a:ext cx="2505075" cy="623316"/>
          </a:xfrm>
          <a:prstGeom prst="rect">
            <a:avLst/>
          </a:prstGeom>
          <a:solidFill>
            <a:srgbClr val="00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05E8B3E-C2E1-466A-8D92-DC2F495DA4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468" y="-382056"/>
            <a:ext cx="2870520" cy="19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0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60629F6D67064980C018D1BD16E1C8" ma:contentTypeVersion="13" ma:contentTypeDescription="Create a new document." ma:contentTypeScope="" ma:versionID="eb7f79b17c1d58fb65039dc36879188a">
  <xsd:schema xmlns:xsd="http://www.w3.org/2001/XMLSchema" xmlns:xs="http://www.w3.org/2001/XMLSchema" xmlns:p="http://schemas.microsoft.com/office/2006/metadata/properties" xmlns:ns3="b6c2341d-8c73-4f7d-9545-249f45be1a1b" xmlns:ns4="c6bb4eb1-8cb3-44b0-b76a-b5b902be1675" targetNamespace="http://schemas.microsoft.com/office/2006/metadata/properties" ma:root="true" ma:fieldsID="27157fb17ce0d9b67c0b2605fc711eff" ns3:_="" ns4:_="">
    <xsd:import namespace="b6c2341d-8c73-4f7d-9545-249f45be1a1b"/>
    <xsd:import namespace="c6bb4eb1-8cb3-44b0-b76a-b5b902be1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2341d-8c73-4f7d-9545-249f45be1a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b4eb1-8cb3-44b0-b76a-b5b902be167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A06601-396D-4906-AD7B-D6E69411CD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E3F729-F7C0-4834-9585-0BAF940A81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446C03-19CB-4810-A330-FE8A7600F3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c2341d-8c73-4f7d-9545-249f45be1a1b"/>
    <ds:schemaRef ds:uri="c6bb4eb1-8cb3-44b0-b76a-b5b902be1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393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Futura</vt:lpstr>
      <vt:lpstr>Futura Std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Hong</dc:creator>
  <cp:lastModifiedBy>Brian Hong</cp:lastModifiedBy>
  <cp:revision>3</cp:revision>
  <dcterms:created xsi:type="dcterms:W3CDTF">2020-09-10T15:39:50Z</dcterms:created>
  <dcterms:modified xsi:type="dcterms:W3CDTF">2020-09-11T15:01:11Z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0x010100B360629F6D67064980C018D1BD16E1C8</vt:lpwstr>
  </property>
</Properties>
</file>