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60" r:id="rId5"/>
    <p:sldId id="263" r:id="rId6"/>
  </p:sldIdLst>
  <p:sldSz cx="13003213" cy="6500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1900A-F239-4078-BC7A-1C3059E33E84}" v="2" dt="2021-03-29T19:33:3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73946" autoAdjust="0"/>
  </p:normalViewPr>
  <p:slideViewPr>
    <p:cSldViewPr snapToGrid="0" snapToObjects="1">
      <p:cViewPr varScale="1">
        <p:scale>
          <a:sx n="48" d="100"/>
          <a:sy n="48" d="100"/>
        </p:scale>
        <p:origin x="1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ette McCarthy" userId="ca958bb9-2502-454d-a5d2-2cb9e996fd41" providerId="ADAL" clId="{00DBD8FA-F96E-4838-BCC7-4496B4119F9C}"/>
    <pc:docChg chg="undo custSel modSld sldOrd">
      <pc:chgData name="Jeanette McCarthy" userId="ca958bb9-2502-454d-a5d2-2cb9e996fd41" providerId="ADAL" clId="{00DBD8FA-F96E-4838-BCC7-4496B4119F9C}" dt="2019-11-05T16:17:07.719" v="5" actId="1076"/>
      <pc:docMkLst>
        <pc:docMk/>
      </pc:docMkLst>
      <pc:sldChg chg="modSp ord">
        <pc:chgData name="Jeanette McCarthy" userId="ca958bb9-2502-454d-a5d2-2cb9e996fd41" providerId="ADAL" clId="{00DBD8FA-F96E-4838-BCC7-4496B4119F9C}" dt="2019-11-05T16:17:07.719" v="5" actId="1076"/>
        <pc:sldMkLst>
          <pc:docMk/>
          <pc:sldMk cId="1982179049" sldId="256"/>
        </pc:sldMkLst>
        <pc:picChg chg="mod">
          <ac:chgData name="Jeanette McCarthy" userId="ca958bb9-2502-454d-a5d2-2cb9e996fd41" providerId="ADAL" clId="{00DBD8FA-F96E-4838-BCC7-4496B4119F9C}" dt="2019-11-05T16:17:07.719" v="5" actId="1076"/>
          <ac:picMkLst>
            <pc:docMk/>
            <pc:sldMk cId="1982179049" sldId="256"/>
            <ac:picMk id="4" creationId="{F5BDCE5C-4429-264B-B38B-9082D6CE3B18}"/>
          </ac:picMkLst>
        </pc:picChg>
      </pc:sldChg>
    </pc:docChg>
  </pc:docChgLst>
  <pc:docChgLst>
    <pc:chgData name="Marc Steir" userId="488355e6-794c-4c8d-992f-394439c7306f" providerId="ADAL" clId="{273D35E0-5616-514D-9B71-EBA71133AF75}"/>
    <pc:docChg chg="undo custSel addSld delSld modSld sldOrd modMainMaster">
      <pc:chgData name="Marc Steir" userId="488355e6-794c-4c8d-992f-394439c7306f" providerId="ADAL" clId="{273D35E0-5616-514D-9B71-EBA71133AF75}" dt="2020-06-18T14:25:50.948" v="2539" actId="12789"/>
      <pc:docMkLst>
        <pc:docMk/>
      </pc:docMkLst>
      <pc:sldChg chg="addSp delSp modSp mod chgLayout modNotesTx">
        <pc:chgData name="Marc Steir" userId="488355e6-794c-4c8d-992f-394439c7306f" providerId="ADAL" clId="{273D35E0-5616-514D-9B71-EBA71133AF75}" dt="2020-06-18T13:56:53.327" v="1472" actId="113"/>
        <pc:sldMkLst>
          <pc:docMk/>
          <pc:sldMk cId="1982179049" sldId="256"/>
        </pc:sldMkLst>
        <pc:spChg chg="add del mod">
          <ac:chgData name="Marc Steir" userId="488355e6-794c-4c8d-992f-394439c7306f" providerId="ADAL" clId="{273D35E0-5616-514D-9B71-EBA71133AF75}" dt="2020-06-16T19:27:20.111" v="623" actId="478"/>
          <ac:spMkLst>
            <pc:docMk/>
            <pc:sldMk cId="1982179049" sldId="256"/>
            <ac:spMk id="2" creationId="{6CDA8F54-2BF0-F846-8122-7ACA209743E0}"/>
          </ac:spMkLst>
        </pc:spChg>
        <pc:spChg chg="add del mod">
          <ac:chgData name="Marc Steir" userId="488355e6-794c-4c8d-992f-394439c7306f" providerId="ADAL" clId="{273D35E0-5616-514D-9B71-EBA71133AF75}" dt="2020-06-16T20:07:02.328" v="918" actId="478"/>
          <ac:spMkLst>
            <pc:docMk/>
            <pc:sldMk cId="1982179049" sldId="256"/>
            <ac:spMk id="2" creationId="{993E1B58-9F9D-E44B-950E-FC9429213259}"/>
          </ac:spMkLst>
        </pc:spChg>
        <pc:spChg chg="add del mod">
          <ac:chgData name="Marc Steir" userId="488355e6-794c-4c8d-992f-394439c7306f" providerId="ADAL" clId="{273D35E0-5616-514D-9B71-EBA71133AF75}" dt="2020-06-16T19:53:56.649" v="830" actId="478"/>
          <ac:spMkLst>
            <pc:docMk/>
            <pc:sldMk cId="1982179049" sldId="256"/>
            <ac:spMk id="4" creationId="{139757CB-FAFB-3542-8CD2-62564241047C}"/>
          </ac:spMkLst>
        </pc:spChg>
        <pc:spChg chg="add del mod">
          <ac:chgData name="Marc Steir" userId="488355e6-794c-4c8d-992f-394439c7306f" providerId="ADAL" clId="{273D35E0-5616-514D-9B71-EBA71133AF75}" dt="2020-06-16T19:57:32.281" v="871" actId="21"/>
          <ac:spMkLst>
            <pc:docMk/>
            <pc:sldMk cId="1982179049" sldId="256"/>
            <ac:spMk id="5" creationId="{FAA871F6-7010-254D-B4B8-6EA64BA6E14A}"/>
          </ac:spMkLst>
        </pc:spChg>
        <pc:spChg chg="add mod">
          <ac:chgData name="Marc Steir" userId="488355e6-794c-4c8d-992f-394439c7306f" providerId="ADAL" clId="{273D35E0-5616-514D-9B71-EBA71133AF75}" dt="2020-06-16T19:57:18.154" v="868" actId="1076"/>
          <ac:spMkLst>
            <pc:docMk/>
            <pc:sldMk cId="1982179049" sldId="256"/>
            <ac:spMk id="6" creationId="{C8F42C0D-C45C-8A42-A358-8E93DD8ECB8F}"/>
          </ac:spMkLst>
        </pc:spChg>
        <pc:spChg chg="add del mod">
          <ac:chgData name="Marc Steir" userId="488355e6-794c-4c8d-992f-394439c7306f" providerId="ADAL" clId="{273D35E0-5616-514D-9B71-EBA71133AF75}" dt="2020-06-16T19:52:03.837" v="806" actId="478"/>
          <ac:spMkLst>
            <pc:docMk/>
            <pc:sldMk cId="1982179049" sldId="256"/>
            <ac:spMk id="7" creationId="{55E58F38-0CC9-9A40-8666-2ABA4691117C}"/>
          </ac:spMkLst>
        </pc:spChg>
        <pc:spChg chg="add del mod">
          <ac:chgData name="Marc Steir" userId="488355e6-794c-4c8d-992f-394439c7306f" providerId="ADAL" clId="{273D35E0-5616-514D-9B71-EBA71133AF75}" dt="2020-06-16T19:49:59.475" v="739" actId="478"/>
          <ac:spMkLst>
            <pc:docMk/>
            <pc:sldMk cId="1982179049" sldId="256"/>
            <ac:spMk id="8" creationId="{E5C68906-0B4C-6744-B7CF-7F85A0D85192}"/>
          </ac:spMkLst>
        </pc:spChg>
        <pc:spChg chg="del">
          <ac:chgData name="Marc Steir" userId="488355e6-794c-4c8d-992f-394439c7306f" providerId="ADAL" clId="{273D35E0-5616-514D-9B71-EBA71133AF75}" dt="2020-06-16T18:40:57.049" v="29" actId="478"/>
          <ac:spMkLst>
            <pc:docMk/>
            <pc:sldMk cId="1982179049" sldId="256"/>
            <ac:spMk id="9" creationId="{297952BA-D846-7E4C-B4E7-9F0BBCDEB700}"/>
          </ac:spMkLst>
        </pc:spChg>
        <pc:spChg chg="del mod">
          <ac:chgData name="Marc Steir" userId="488355e6-794c-4c8d-992f-394439c7306f" providerId="ADAL" clId="{273D35E0-5616-514D-9B71-EBA71133AF75}" dt="2020-06-16T18:44:22.935" v="139" actId="478"/>
          <ac:spMkLst>
            <pc:docMk/>
            <pc:sldMk cId="1982179049" sldId="256"/>
            <ac:spMk id="10" creationId="{D3EC7435-AA67-3647-B34B-101EAC4478E5}"/>
          </ac:spMkLst>
        </pc:spChg>
        <pc:spChg chg="add mod">
          <ac:chgData name="Marc Steir" userId="488355e6-794c-4c8d-992f-394439c7306f" providerId="ADAL" clId="{273D35E0-5616-514D-9B71-EBA71133AF75}" dt="2020-06-16T20:07:03.080" v="919"/>
          <ac:spMkLst>
            <pc:docMk/>
            <pc:sldMk cId="1982179049" sldId="256"/>
            <ac:spMk id="10" creationId="{E7CD08A7-CE00-6A44-A0F6-7BF1F7058A9E}"/>
          </ac:spMkLst>
        </pc:spChg>
        <pc:spChg chg="add del mod">
          <ac:chgData name="Marc Steir" userId="488355e6-794c-4c8d-992f-394439c7306f" providerId="ADAL" clId="{273D35E0-5616-514D-9B71-EBA71133AF75}" dt="2020-06-16T18:49:16.229" v="410" actId="478"/>
          <ac:spMkLst>
            <pc:docMk/>
            <pc:sldMk cId="1982179049" sldId="256"/>
            <ac:spMk id="11" creationId="{C7E226B9-DD0A-7845-AF06-77EEFD2F7B8A}"/>
          </ac:spMkLst>
        </pc:spChg>
        <pc:spChg chg="add mod">
          <ac:chgData name="Marc Steir" userId="488355e6-794c-4c8d-992f-394439c7306f" providerId="ADAL" clId="{273D35E0-5616-514D-9B71-EBA71133AF75}" dt="2020-06-16T19:57:18.154" v="868" actId="1076"/>
          <ac:spMkLst>
            <pc:docMk/>
            <pc:sldMk cId="1982179049" sldId="256"/>
            <ac:spMk id="12" creationId="{04448335-9BB6-9C48-A20F-BDD1F1E3D8DD}"/>
          </ac:spMkLst>
        </pc:spChg>
        <pc:picChg chg="del mod">
          <ac:chgData name="Marc Steir" userId="488355e6-794c-4c8d-992f-394439c7306f" providerId="ADAL" clId="{273D35E0-5616-514D-9B71-EBA71133AF75}" dt="2020-06-16T19:50:01.931" v="740" actId="21"/>
          <ac:picMkLst>
            <pc:docMk/>
            <pc:sldMk cId="1982179049" sldId="256"/>
            <ac:picMk id="3" creationId="{93E37EB8-097A-C742-B6DE-9FB839D89B86}"/>
          </ac:picMkLst>
        </pc:picChg>
        <pc:picChg chg="del">
          <ac:chgData name="Marc Steir" userId="488355e6-794c-4c8d-992f-394439c7306f" providerId="ADAL" clId="{273D35E0-5616-514D-9B71-EBA71133AF75}" dt="2020-06-16T18:39:03.199" v="26" actId="478"/>
          <ac:picMkLst>
            <pc:docMk/>
            <pc:sldMk cId="1982179049" sldId="256"/>
            <ac:picMk id="4" creationId="{F5BDCE5C-4429-264B-B38B-9082D6CE3B18}"/>
          </ac:picMkLst>
        </pc:picChg>
        <pc:picChg chg="del">
          <ac:chgData name="Marc Steir" userId="488355e6-794c-4c8d-992f-394439c7306f" providerId="ADAL" clId="{273D35E0-5616-514D-9B71-EBA71133AF75}" dt="2020-06-16T18:39:05.591" v="27" actId="478"/>
          <ac:picMkLst>
            <pc:docMk/>
            <pc:sldMk cId="1982179049" sldId="256"/>
            <ac:picMk id="5" creationId="{7B890DB3-9892-2242-842A-7A393CD64853}"/>
          </ac:picMkLst>
        </pc:picChg>
        <pc:picChg chg="del">
          <ac:chgData name="Marc Steir" userId="488355e6-794c-4c8d-992f-394439c7306f" providerId="ADAL" clId="{273D35E0-5616-514D-9B71-EBA71133AF75}" dt="2020-06-16T18:40:54.040" v="28" actId="478"/>
          <ac:picMkLst>
            <pc:docMk/>
            <pc:sldMk cId="1982179049" sldId="256"/>
            <ac:picMk id="7" creationId="{A17B0EB6-3823-C74B-84E5-73AF49AA9583}"/>
          </ac:picMkLst>
        </pc:picChg>
      </pc:sldChg>
      <pc:sldChg chg="del">
        <pc:chgData name="Marc Steir" userId="488355e6-794c-4c8d-992f-394439c7306f" providerId="ADAL" clId="{273D35E0-5616-514D-9B71-EBA71133AF75}" dt="2020-06-16T18:38:48.584" v="23" actId="2696"/>
        <pc:sldMkLst>
          <pc:docMk/>
          <pc:sldMk cId="1181604191" sldId="257"/>
        </pc:sldMkLst>
      </pc:sldChg>
      <pc:sldChg chg="addSp delSp modSp add mod modClrScheme chgLayout modNotesTx">
        <pc:chgData name="Marc Steir" userId="488355e6-794c-4c8d-992f-394439c7306f" providerId="ADAL" clId="{273D35E0-5616-514D-9B71-EBA71133AF75}" dt="2020-06-18T13:56:41.675" v="1470" actId="20577"/>
        <pc:sldMkLst>
          <pc:docMk/>
          <pc:sldMk cId="3281664387" sldId="257"/>
        </pc:sldMkLst>
        <pc:spChg chg="del mod">
          <ac:chgData name="Marc Steir" userId="488355e6-794c-4c8d-992f-394439c7306f" providerId="ADAL" clId="{273D35E0-5616-514D-9B71-EBA71133AF75}" dt="2020-06-18T13:55:22.366" v="1462" actId="478"/>
          <ac:spMkLst>
            <pc:docMk/>
            <pc:sldMk cId="3281664387" sldId="257"/>
            <ac:spMk id="2" creationId="{993E1B58-9F9D-E44B-950E-FC9429213259}"/>
          </ac:spMkLst>
        </pc:spChg>
        <pc:spChg chg="add del mod">
          <ac:chgData name="Marc Steir" userId="488355e6-794c-4c8d-992f-394439c7306f" providerId="ADAL" clId="{273D35E0-5616-514D-9B71-EBA71133AF75}" dt="2020-06-16T20:01:07.943" v="891" actId="21"/>
          <ac:spMkLst>
            <pc:docMk/>
            <pc:sldMk cId="3281664387" sldId="257"/>
            <ac:spMk id="3" creationId="{9E097B06-D1EC-9149-B342-04E3F90179DA}"/>
          </ac:spMkLst>
        </pc:spChg>
        <pc:spChg chg="add mod">
          <ac:chgData name="Marc Steir" userId="488355e6-794c-4c8d-992f-394439c7306f" providerId="ADAL" clId="{273D35E0-5616-514D-9B71-EBA71133AF75}" dt="2020-06-18T13:55:35.348" v="1466" actId="700"/>
          <ac:spMkLst>
            <pc:docMk/>
            <pc:sldMk cId="3281664387" sldId="257"/>
            <ac:spMk id="3" creationId="{A353F6AC-94FB-7C48-80FE-63507701C347}"/>
          </ac:spMkLst>
        </pc:spChg>
        <pc:spChg chg="add mod">
          <ac:chgData name="Marc Steir" userId="488355e6-794c-4c8d-992f-394439c7306f" providerId="ADAL" clId="{273D35E0-5616-514D-9B71-EBA71133AF75}" dt="2020-06-18T13:55:35.348" v="1466" actId="700"/>
          <ac:spMkLst>
            <pc:docMk/>
            <pc:sldMk cId="3281664387" sldId="257"/>
            <ac:spMk id="4" creationId="{0F0039ED-E988-534E-91A8-25FD5E42E10C}"/>
          </ac:spMkLst>
        </pc:spChg>
        <pc:spChg chg="add mod">
          <ac:chgData name="Marc Steir" userId="488355e6-794c-4c8d-992f-394439c7306f" providerId="ADAL" clId="{273D35E0-5616-514D-9B71-EBA71133AF75}" dt="2020-06-18T13:55:35.348" v="1466" actId="700"/>
          <ac:spMkLst>
            <pc:docMk/>
            <pc:sldMk cId="3281664387" sldId="257"/>
            <ac:spMk id="5" creationId="{E015ECFF-D8EB-5848-99BA-760EC039EC50}"/>
          </ac:spMkLst>
        </pc:spChg>
        <pc:spChg chg="del">
          <ac:chgData name="Marc Steir" userId="488355e6-794c-4c8d-992f-394439c7306f" providerId="ADAL" clId="{273D35E0-5616-514D-9B71-EBA71133AF75}" dt="2020-06-18T13:55:19.374" v="1460" actId="478"/>
          <ac:spMkLst>
            <pc:docMk/>
            <pc:sldMk cId="3281664387" sldId="257"/>
            <ac:spMk id="6" creationId="{C8F42C0D-C45C-8A42-A358-8E93DD8ECB8F}"/>
          </ac:spMkLst>
        </pc:spChg>
        <pc:spChg chg="del">
          <ac:chgData name="Marc Steir" userId="488355e6-794c-4c8d-992f-394439c7306f" providerId="ADAL" clId="{273D35E0-5616-514D-9B71-EBA71133AF75}" dt="2020-06-18T13:55:20.799" v="1461" actId="478"/>
          <ac:spMkLst>
            <pc:docMk/>
            <pc:sldMk cId="3281664387" sldId="257"/>
            <ac:spMk id="12" creationId="{04448335-9BB6-9C48-A20F-BDD1F1E3D8DD}"/>
          </ac:spMkLst>
        </pc:spChg>
      </pc:sldChg>
      <pc:sldChg chg="addSp delSp modSp add mod modClrScheme chgLayout modNotesTx">
        <pc:chgData name="Marc Steir" userId="488355e6-794c-4c8d-992f-394439c7306f" providerId="ADAL" clId="{273D35E0-5616-514D-9B71-EBA71133AF75}" dt="2020-06-18T13:56:46.345" v="1471" actId="20577"/>
        <pc:sldMkLst>
          <pc:docMk/>
          <pc:sldMk cId="143630754" sldId="258"/>
        </pc:sldMkLst>
        <pc:spChg chg="add mod">
          <ac:chgData name="Marc Steir" userId="488355e6-794c-4c8d-992f-394439c7306f" providerId="ADAL" clId="{273D35E0-5616-514D-9B71-EBA71133AF75}" dt="2020-06-18T13:55:38.880" v="1467" actId="700"/>
          <ac:spMkLst>
            <pc:docMk/>
            <pc:sldMk cId="143630754" sldId="258"/>
            <ac:spMk id="2" creationId="{1E990D52-6A78-B543-A7A4-B144CF2636D0}"/>
          </ac:spMkLst>
        </pc:spChg>
        <pc:spChg chg="del">
          <ac:chgData name="Marc Steir" userId="488355e6-794c-4c8d-992f-394439c7306f" providerId="ADAL" clId="{273D35E0-5616-514D-9B71-EBA71133AF75}" dt="2020-06-16T20:07:08.128" v="920" actId="478"/>
          <ac:spMkLst>
            <pc:docMk/>
            <pc:sldMk cId="143630754" sldId="258"/>
            <ac:spMk id="2" creationId="{993E1B58-9F9D-E44B-950E-FC9429213259}"/>
          </ac:spMkLst>
        </pc:spChg>
        <pc:spChg chg="add mod">
          <ac:chgData name="Marc Steir" userId="488355e6-794c-4c8d-992f-394439c7306f" providerId="ADAL" clId="{273D35E0-5616-514D-9B71-EBA71133AF75}" dt="2020-06-18T13:55:38.880" v="1467" actId="700"/>
          <ac:spMkLst>
            <pc:docMk/>
            <pc:sldMk cId="143630754" sldId="258"/>
            <ac:spMk id="3" creationId="{19DAB0BC-CCA8-2F49-B640-41C14E5873B0}"/>
          </ac:spMkLst>
        </pc:spChg>
        <pc:spChg chg="add mod">
          <ac:chgData name="Marc Steir" userId="488355e6-794c-4c8d-992f-394439c7306f" providerId="ADAL" clId="{273D35E0-5616-514D-9B71-EBA71133AF75}" dt="2020-06-18T13:55:38.880" v="1467" actId="700"/>
          <ac:spMkLst>
            <pc:docMk/>
            <pc:sldMk cId="143630754" sldId="258"/>
            <ac:spMk id="4" creationId="{299FED5A-FCDF-5745-A3E0-CB81F4BBBB3E}"/>
          </ac:spMkLst>
        </pc:spChg>
        <pc:spChg chg="add del mod">
          <ac:chgData name="Marc Steir" userId="488355e6-794c-4c8d-992f-394439c7306f" providerId="ADAL" clId="{273D35E0-5616-514D-9B71-EBA71133AF75}" dt="2020-06-18T13:55:29.264" v="1465" actId="478"/>
          <ac:spMkLst>
            <pc:docMk/>
            <pc:sldMk cId="143630754" sldId="258"/>
            <ac:spMk id="5" creationId="{918F2851-8065-B343-9C51-01A97EC8DB60}"/>
          </ac:spMkLst>
        </pc:spChg>
        <pc:spChg chg="del">
          <ac:chgData name="Marc Steir" userId="488355e6-794c-4c8d-992f-394439c7306f" providerId="ADAL" clId="{273D35E0-5616-514D-9B71-EBA71133AF75}" dt="2020-06-18T13:55:26.008" v="1463" actId="478"/>
          <ac:spMkLst>
            <pc:docMk/>
            <pc:sldMk cId="143630754" sldId="258"/>
            <ac:spMk id="6" creationId="{C8F42C0D-C45C-8A42-A358-8E93DD8ECB8F}"/>
          </ac:spMkLst>
        </pc:spChg>
        <pc:spChg chg="del">
          <ac:chgData name="Marc Steir" userId="488355e6-794c-4c8d-992f-394439c7306f" providerId="ADAL" clId="{273D35E0-5616-514D-9B71-EBA71133AF75}" dt="2020-06-18T13:55:27.440" v="1464" actId="478"/>
          <ac:spMkLst>
            <pc:docMk/>
            <pc:sldMk cId="143630754" sldId="258"/>
            <ac:spMk id="12" creationId="{04448335-9BB6-9C48-A20F-BDD1F1E3D8DD}"/>
          </ac:spMkLst>
        </pc:spChg>
      </pc:sldChg>
      <pc:sldChg chg="new del">
        <pc:chgData name="Marc Steir" userId="488355e6-794c-4c8d-992f-394439c7306f" providerId="ADAL" clId="{273D35E0-5616-514D-9B71-EBA71133AF75}" dt="2020-06-16T18:38:54.966" v="24" actId="2696"/>
        <pc:sldMkLst>
          <pc:docMk/>
          <pc:sldMk cId="1305404224" sldId="258"/>
        </pc:sldMkLst>
      </pc:sldChg>
      <pc:sldChg chg="new">
        <pc:chgData name="Marc Steir" userId="488355e6-794c-4c8d-992f-394439c7306f" providerId="ADAL" clId="{273D35E0-5616-514D-9B71-EBA71133AF75}" dt="2020-06-18T13:56:07.049" v="1468" actId="680"/>
        <pc:sldMkLst>
          <pc:docMk/>
          <pc:sldMk cId="324148928" sldId="259"/>
        </pc:sldMkLst>
      </pc:sldChg>
      <pc:sldChg chg="addSp modSp new ord">
        <pc:chgData name="Marc Steir" userId="488355e6-794c-4c8d-992f-394439c7306f" providerId="ADAL" clId="{273D35E0-5616-514D-9B71-EBA71133AF75}" dt="2020-06-18T14:25:50.948" v="2539" actId="12789"/>
        <pc:sldMkLst>
          <pc:docMk/>
          <pc:sldMk cId="2612469011" sldId="260"/>
        </pc:sldMkLst>
        <pc:spChg chg="add mod">
          <ac:chgData name="Marc Steir" userId="488355e6-794c-4c8d-992f-394439c7306f" providerId="ADAL" clId="{273D35E0-5616-514D-9B71-EBA71133AF75}" dt="2020-06-18T14:24:27.074" v="2521" actId="20577"/>
          <ac:spMkLst>
            <pc:docMk/>
            <pc:sldMk cId="2612469011" sldId="260"/>
            <ac:spMk id="2" creationId="{A0E3A8A0-A392-B745-87D7-4A7C32077AF9}"/>
          </ac:spMkLst>
        </pc:spChg>
        <pc:spChg chg="add mod">
          <ac:chgData name="Marc Steir" userId="488355e6-794c-4c8d-992f-394439c7306f" providerId="ADAL" clId="{273D35E0-5616-514D-9B71-EBA71133AF75}" dt="2020-06-18T14:25:50.948" v="2539" actId="12789"/>
          <ac:spMkLst>
            <pc:docMk/>
            <pc:sldMk cId="2612469011" sldId="260"/>
            <ac:spMk id="3" creationId="{81CA0E59-6519-9149-A656-4AE1FA2E4947}"/>
          </ac:spMkLst>
        </pc:spChg>
      </pc:sldChg>
      <pc:sldMasterChg chg="addSp delSp modSp addSldLayout delSldLayout modSldLayout">
        <pc:chgData name="Marc Steir" userId="488355e6-794c-4c8d-992f-394439c7306f" providerId="ADAL" clId="{273D35E0-5616-514D-9B71-EBA71133AF75}" dt="2020-06-18T14:00:23.531" v="1530" actId="21"/>
        <pc:sldMasterMkLst>
          <pc:docMk/>
          <pc:sldMasterMk cId="1863223796" sldId="2147483660"/>
        </pc:sldMasterMkLst>
        <pc:spChg chg="del">
          <ac:chgData name="Marc Steir" userId="488355e6-794c-4c8d-992f-394439c7306f" providerId="ADAL" clId="{273D35E0-5616-514D-9B71-EBA71133AF75}" dt="2020-06-16T14:46:44.718" v="10" actId="478"/>
          <ac:spMkLst>
            <pc:docMk/>
            <pc:sldMasterMk cId="1863223796" sldId="2147483660"/>
            <ac:spMk id="2" creationId="{00000000-0000-0000-0000-000000000000}"/>
          </ac:spMkLst>
        </pc:spChg>
        <pc:spChg chg="add del">
          <ac:chgData name="Marc Steir" userId="488355e6-794c-4c8d-992f-394439c7306f" providerId="ADAL" clId="{273D35E0-5616-514D-9B71-EBA71133AF75}" dt="2020-06-18T13:49:29.744" v="1333" actId="21"/>
          <ac:spMkLst>
            <pc:docMk/>
            <pc:sldMasterMk cId="1863223796" sldId="2147483660"/>
            <ac:spMk id="2" creationId="{2D79E4D7-6B78-D142-B741-94405D355617}"/>
          </ac:spMkLst>
        </pc:spChg>
        <pc:spChg chg="del">
          <ac:chgData name="Marc Steir" userId="488355e6-794c-4c8d-992f-394439c7306f" providerId="ADAL" clId="{273D35E0-5616-514D-9B71-EBA71133AF75}" dt="2020-06-16T14:46:44.718" v="10" actId="478"/>
          <ac:spMkLst>
            <pc:docMk/>
            <pc:sldMasterMk cId="1863223796" sldId="2147483660"/>
            <ac:spMk id="3" creationId="{00000000-0000-0000-0000-000000000000}"/>
          </ac:spMkLst>
        </pc:spChg>
        <pc:spChg chg="del">
          <ac:chgData name="Marc Steir" userId="488355e6-794c-4c8d-992f-394439c7306f" providerId="ADAL" clId="{273D35E0-5616-514D-9B71-EBA71133AF75}" dt="2020-06-16T14:46:44.718" v="10" actId="478"/>
          <ac:spMkLst>
            <pc:docMk/>
            <pc:sldMasterMk cId="1863223796" sldId="2147483660"/>
            <ac:spMk id="4" creationId="{00000000-0000-0000-0000-000000000000}"/>
          </ac:spMkLst>
        </pc:spChg>
        <pc:spChg chg="add del mod">
          <ac:chgData name="Marc Steir" userId="488355e6-794c-4c8d-992f-394439c7306f" providerId="ADAL" clId="{273D35E0-5616-514D-9B71-EBA71133AF75}" dt="2020-06-18T13:50:54.192" v="1361" actId="478"/>
          <ac:spMkLst>
            <pc:docMk/>
            <pc:sldMasterMk cId="1863223796" sldId="2147483660"/>
            <ac:spMk id="4" creationId="{9F346EAD-1E42-4949-8946-BCE33934A5B7}"/>
          </ac:spMkLst>
        </pc:spChg>
        <pc:spChg chg="add del mod">
          <ac:chgData name="Marc Steir" userId="488355e6-794c-4c8d-992f-394439c7306f" providerId="ADAL" clId="{273D35E0-5616-514D-9B71-EBA71133AF75}" dt="2020-06-16T19:57:50.991" v="876" actId="478"/>
          <ac:spMkLst>
            <pc:docMk/>
            <pc:sldMasterMk cId="1863223796" sldId="2147483660"/>
            <ac:spMk id="4" creationId="{F0E56FDA-48A4-5C41-9DBB-80679AFF2740}"/>
          </ac:spMkLst>
        </pc:spChg>
        <pc:spChg chg="del">
          <ac:chgData name="Marc Steir" userId="488355e6-794c-4c8d-992f-394439c7306f" providerId="ADAL" clId="{273D35E0-5616-514D-9B71-EBA71133AF75}" dt="2020-06-16T14:46:44.718" v="10" actId="478"/>
          <ac:spMkLst>
            <pc:docMk/>
            <pc:sldMasterMk cId="1863223796" sldId="2147483660"/>
            <ac:spMk id="5" creationId="{00000000-0000-0000-0000-000000000000}"/>
          </ac:spMkLst>
        </pc:spChg>
        <pc:spChg chg="add del mod">
          <ac:chgData name="Marc Steir" userId="488355e6-794c-4c8d-992f-394439c7306f" providerId="ADAL" clId="{273D35E0-5616-514D-9B71-EBA71133AF75}" dt="2020-06-18T13:54:00.462" v="1426" actId="478"/>
          <ac:spMkLst>
            <pc:docMk/>
            <pc:sldMasterMk cId="1863223796" sldId="2147483660"/>
            <ac:spMk id="5" creationId="{FE75A23C-BAAB-C847-981B-63497154E1D3}"/>
          </ac:spMkLst>
        </pc:spChg>
        <pc:spChg chg="del">
          <ac:chgData name="Marc Steir" userId="488355e6-794c-4c8d-992f-394439c7306f" providerId="ADAL" clId="{273D35E0-5616-514D-9B71-EBA71133AF75}" dt="2020-06-16T14:46:44.718" v="10" actId="478"/>
          <ac:spMkLst>
            <pc:docMk/>
            <pc:sldMasterMk cId="1863223796" sldId="2147483660"/>
            <ac:spMk id="6" creationId="{00000000-0000-0000-0000-000000000000}"/>
          </ac:spMkLst>
        </pc:spChg>
        <pc:picChg chg="add del mod">
          <ac:chgData name="Marc Steir" userId="488355e6-794c-4c8d-992f-394439c7306f" providerId="ADAL" clId="{273D35E0-5616-514D-9B71-EBA71133AF75}" dt="2020-06-18T13:57:52.502" v="1476" actId="21"/>
          <ac:picMkLst>
            <pc:docMk/>
            <pc:sldMasterMk cId="1863223796" sldId="2147483660"/>
            <ac:picMk id="3" creationId="{342877AD-0916-C54C-B607-6C629EDE7767}"/>
          </ac:picMkLst>
        </pc:picChg>
        <pc:picChg chg="add mod">
          <ac:chgData name="Marc Steir" userId="488355e6-794c-4c8d-992f-394439c7306f" providerId="ADAL" clId="{273D35E0-5616-514D-9B71-EBA71133AF75}" dt="2020-06-18T13:58:41.968" v="1487"/>
          <ac:picMkLst>
            <pc:docMk/>
            <pc:sldMasterMk cId="1863223796" sldId="2147483660"/>
            <ac:picMk id="7" creationId="{60E74CD1-29F6-BD4B-AB8E-6CA6C013A892}"/>
          </ac:picMkLst>
        </pc:picChg>
        <pc:picChg chg="add del mod">
          <ac:chgData name="Marc Steir" userId="488355e6-794c-4c8d-992f-394439c7306f" providerId="ADAL" clId="{273D35E0-5616-514D-9B71-EBA71133AF75}" dt="2020-06-16T14:47:29.301" v="15" actId="478"/>
          <ac:picMkLst>
            <pc:docMk/>
            <pc:sldMasterMk cId="1863223796" sldId="2147483660"/>
            <ac:picMk id="8" creationId="{09A4712D-65C8-514F-96B9-6496DBB354CC}"/>
          </ac:picMkLst>
        </pc:picChg>
        <pc:picChg chg="add del mod">
          <ac:chgData name="Marc Steir" userId="488355e6-794c-4c8d-992f-394439c7306f" providerId="ADAL" clId="{273D35E0-5616-514D-9B71-EBA71133AF75}" dt="2020-06-18T13:58:06.522" v="1480" actId="21"/>
          <ac:picMkLst>
            <pc:docMk/>
            <pc:sldMasterMk cId="1863223796" sldId="2147483660"/>
            <ac:picMk id="10" creationId="{34C238F6-D517-8043-94FE-7D8B88021086}"/>
          </ac:picMkLst>
        </pc:picChg>
        <pc:sldLayoutChg chg="addSp delSp modSp mod">
          <pc:chgData name="Marc Steir" userId="488355e6-794c-4c8d-992f-394439c7306f" providerId="ADAL" clId="{273D35E0-5616-514D-9B71-EBA71133AF75}" dt="2020-06-18T13:58:56.111" v="1488" actId="478"/>
          <pc:sldLayoutMkLst>
            <pc:docMk/>
            <pc:sldMasterMk cId="1863223796" sldId="2147483660"/>
            <pc:sldLayoutMk cId="2606159372" sldId="2147483661"/>
          </pc:sldLayoutMkLst>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2" creationId="{00000000-0000-0000-0000-000000000000}"/>
            </ac:spMkLst>
          </pc:spChg>
          <pc:spChg chg="add del mod">
            <ac:chgData name="Marc Steir" userId="488355e6-794c-4c8d-992f-394439c7306f" providerId="ADAL" clId="{273D35E0-5616-514D-9B71-EBA71133AF75}" dt="2020-06-16T18:58:53.430" v="615" actId="478"/>
            <ac:spMkLst>
              <pc:docMk/>
              <pc:sldMasterMk cId="1863223796" sldId="2147483660"/>
              <pc:sldLayoutMk cId="2606159372" sldId="2147483661"/>
              <ac:spMk id="2" creationId="{2A90AD30-437B-D346-9A42-D085A038B952}"/>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2" creationId="{DB789BEF-413E-B642-A87F-5D0E53C0CBBD}"/>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3" creationId="{00000000-0000-0000-0000-000000000000}"/>
            </ac:spMkLst>
          </pc:spChg>
          <pc:spChg chg="add del mod">
            <ac:chgData name="Marc Steir" userId="488355e6-794c-4c8d-992f-394439c7306f" providerId="ADAL" clId="{273D35E0-5616-514D-9B71-EBA71133AF75}" dt="2020-06-18T13:47:24.284" v="1296" actId="21"/>
            <ac:spMkLst>
              <pc:docMk/>
              <pc:sldMasterMk cId="1863223796" sldId="2147483660"/>
              <pc:sldLayoutMk cId="2606159372" sldId="2147483661"/>
              <ac:spMk id="3" creationId="{8F8C3D69-7CF3-B444-B21A-F9EAD3C174FB}"/>
            </ac:spMkLst>
          </pc:spChg>
          <pc:spChg chg="add del mod">
            <ac:chgData name="Marc Steir" userId="488355e6-794c-4c8d-992f-394439c7306f" providerId="ADAL" clId="{273D35E0-5616-514D-9B71-EBA71133AF75}" dt="2020-06-16T19:57:44.409" v="873" actId="21"/>
            <ac:spMkLst>
              <pc:docMk/>
              <pc:sldMasterMk cId="1863223796" sldId="2147483660"/>
              <pc:sldLayoutMk cId="2606159372" sldId="2147483661"/>
              <ac:spMk id="3" creationId="{C58267B9-7E78-6C43-A30C-B75DB787F405}"/>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4" creationId="{00000000-0000-0000-0000-000000000000}"/>
            </ac:spMkLst>
          </pc:spChg>
          <pc:spChg chg="add del">
            <ac:chgData name="Marc Steir" userId="488355e6-794c-4c8d-992f-394439c7306f" providerId="ADAL" clId="{273D35E0-5616-514D-9B71-EBA71133AF75}" dt="2020-06-18T13:48:14.063" v="1300" actId="11529"/>
            <ac:spMkLst>
              <pc:docMk/>
              <pc:sldMasterMk cId="1863223796" sldId="2147483660"/>
              <pc:sldLayoutMk cId="2606159372" sldId="2147483661"/>
              <ac:spMk id="4" creationId="{A7FC93D2-A4C2-1942-A4F4-B7F181D8D232}"/>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5" creationId="{00000000-0000-0000-0000-000000000000}"/>
            </ac:spMkLst>
          </pc:spChg>
          <pc:spChg chg="add mod">
            <ac:chgData name="Marc Steir" userId="488355e6-794c-4c8d-992f-394439c7306f" providerId="ADAL" clId="{273D35E0-5616-514D-9B71-EBA71133AF75}" dt="2020-06-18T13:50:45.960" v="1360" actId="1035"/>
            <ac:spMkLst>
              <pc:docMk/>
              <pc:sldMasterMk cId="1863223796" sldId="2147483660"/>
              <pc:sldLayoutMk cId="2606159372" sldId="2147483661"/>
              <ac:spMk id="5" creationId="{790948C3-D8A3-384C-9BBD-F052F43E0723}"/>
            </ac:spMkLst>
          </pc:spChg>
          <pc:spChg chg="del">
            <ac:chgData name="Marc Steir" userId="488355e6-794c-4c8d-992f-394439c7306f" providerId="ADAL" clId="{273D35E0-5616-514D-9B71-EBA71133AF75}" dt="2020-06-16T14:46:47.502" v="11" actId="478"/>
            <ac:spMkLst>
              <pc:docMk/>
              <pc:sldMasterMk cId="1863223796" sldId="2147483660"/>
              <pc:sldLayoutMk cId="2606159372" sldId="2147483661"/>
              <ac:spMk id="6" creationId="{00000000-0000-0000-0000-000000000000}"/>
            </ac:spMkLst>
          </pc:spChg>
          <pc:spChg chg="add del mod">
            <ac:chgData name="Marc Steir" userId="488355e6-794c-4c8d-992f-394439c7306f" providerId="ADAL" clId="{273D35E0-5616-514D-9B71-EBA71133AF75}" dt="2020-06-18T13:52:44.715" v="1407" actId="478"/>
            <ac:spMkLst>
              <pc:docMk/>
              <pc:sldMasterMk cId="1863223796" sldId="2147483660"/>
              <pc:sldLayoutMk cId="2606159372" sldId="2147483661"/>
              <ac:spMk id="6" creationId="{E1E1C947-A7C1-4140-ABB9-2A56578B74EE}"/>
            </ac:spMkLst>
          </pc:spChg>
          <pc:spChg chg="add del">
            <ac:chgData name="Marc Steir" userId="488355e6-794c-4c8d-992f-394439c7306f" providerId="ADAL" clId="{273D35E0-5616-514D-9B71-EBA71133AF75}" dt="2020-06-18T13:51:17.640" v="1362" actId="11529"/>
            <ac:spMkLst>
              <pc:docMk/>
              <pc:sldMasterMk cId="1863223796" sldId="2147483660"/>
              <pc:sldLayoutMk cId="2606159372" sldId="2147483661"/>
              <ac:spMk id="7" creationId="{A17B0116-0B47-1341-BF30-9F494921FD73}"/>
            </ac:spMkLst>
          </pc:spChg>
          <pc:spChg chg="add mod">
            <ac:chgData name="Marc Steir" userId="488355e6-794c-4c8d-992f-394439c7306f" providerId="ADAL" clId="{273D35E0-5616-514D-9B71-EBA71133AF75}" dt="2020-06-18T13:52:53.441" v="1411" actId="14100"/>
            <ac:spMkLst>
              <pc:docMk/>
              <pc:sldMasterMk cId="1863223796" sldId="2147483660"/>
              <pc:sldLayoutMk cId="2606159372" sldId="2147483661"/>
              <ac:spMk id="8" creationId="{DDC81F39-E597-824C-803E-E4FB41CAEFDB}"/>
            </ac:spMkLst>
          </pc:spChg>
          <pc:spChg chg="add del">
            <ac:chgData name="Marc Steir" userId="488355e6-794c-4c8d-992f-394439c7306f" providerId="ADAL" clId="{273D35E0-5616-514D-9B71-EBA71133AF75}" dt="2020-06-18T13:53:04.988" v="1412" actId="11529"/>
            <ac:spMkLst>
              <pc:docMk/>
              <pc:sldMasterMk cId="1863223796" sldId="2147483660"/>
              <pc:sldLayoutMk cId="2606159372" sldId="2147483661"/>
              <ac:spMk id="9" creationId="{925B9CF0-B387-A84E-B36F-BECB2045C715}"/>
            </ac:spMkLst>
          </pc:spChg>
          <pc:spChg chg="add mod">
            <ac:chgData name="Marc Steir" userId="488355e6-794c-4c8d-992f-394439c7306f" providerId="ADAL" clId="{273D35E0-5616-514D-9B71-EBA71133AF75}" dt="2020-06-18T13:54:43.615" v="1457" actId="20577"/>
            <ac:spMkLst>
              <pc:docMk/>
              <pc:sldMasterMk cId="1863223796" sldId="2147483660"/>
              <pc:sldLayoutMk cId="2606159372" sldId="2147483661"/>
              <ac:spMk id="10" creationId="{2DA5BFCE-0734-0F4A-AC0E-C364EECD4F62}"/>
            </ac:spMkLst>
          </pc:spChg>
          <pc:picChg chg="add del mod">
            <ac:chgData name="Marc Steir" userId="488355e6-794c-4c8d-992f-394439c7306f" providerId="ADAL" clId="{273D35E0-5616-514D-9B71-EBA71133AF75}" dt="2020-06-16T19:50:09.058" v="742" actId="478"/>
            <ac:picMkLst>
              <pc:docMk/>
              <pc:sldMasterMk cId="1863223796" sldId="2147483660"/>
              <pc:sldLayoutMk cId="2606159372" sldId="2147483661"/>
              <ac:picMk id="2" creationId="{B472E05F-53D0-9744-9992-E1C23A1D87EC}"/>
            </ac:picMkLst>
          </pc:picChg>
          <pc:picChg chg="add mod">
            <ac:chgData name="Marc Steir" userId="488355e6-794c-4c8d-992f-394439c7306f" providerId="ADAL" clId="{273D35E0-5616-514D-9B71-EBA71133AF75}" dt="2020-06-18T13:57:54.846" v="1477"/>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273D35E0-5616-514D-9B71-EBA71133AF75}" dt="2020-06-18T13:58:56.111" v="1488" actId="478"/>
            <ac:picMkLst>
              <pc:docMk/>
              <pc:sldMasterMk cId="1863223796" sldId="2147483660"/>
              <pc:sldLayoutMk cId="2606159372" sldId="2147483661"/>
              <ac:picMk id="12" creationId="{5A1B9D33-D2BE-A542-A908-689ED4AF1CF1}"/>
            </ac:picMkLst>
          </pc:picChg>
        </pc:sldLayoutChg>
        <pc:sldLayoutChg chg="del">
          <pc:chgData name="Marc Steir" userId="488355e6-794c-4c8d-992f-394439c7306f" providerId="ADAL" clId="{273D35E0-5616-514D-9B71-EBA71133AF75}" dt="2020-06-16T14:46:40.036" v="9" actId="2696"/>
          <pc:sldLayoutMkLst>
            <pc:docMk/>
            <pc:sldMasterMk cId="1863223796" sldId="2147483660"/>
            <pc:sldLayoutMk cId="921139315" sldId="2147483662"/>
          </pc:sldLayoutMkLst>
        </pc:sldLayoutChg>
        <pc:sldLayoutChg chg="addSp delSp modSp mod">
          <pc:chgData name="Marc Steir" userId="488355e6-794c-4c8d-992f-394439c7306f" providerId="ADAL" clId="{273D35E0-5616-514D-9B71-EBA71133AF75}" dt="2020-06-18T13:58:58.317" v="1489" actId="478"/>
          <pc:sldLayoutMkLst>
            <pc:docMk/>
            <pc:sldMasterMk cId="1863223796" sldId="2147483660"/>
            <pc:sldLayoutMk cId="3811494312" sldId="2147483662"/>
          </pc:sldLayoutMkLst>
          <pc:spChg chg="add del mod">
            <ac:chgData name="Marc Steir" userId="488355e6-794c-4c8d-992f-394439c7306f" providerId="ADAL" clId="{273D35E0-5616-514D-9B71-EBA71133AF75}" dt="2020-06-16T20:01:32.365" v="901" actId="478"/>
            <ac:spMkLst>
              <pc:docMk/>
              <pc:sldMasterMk cId="1863223796" sldId="2147483660"/>
              <pc:sldLayoutMk cId="3811494312" sldId="2147483662"/>
              <ac:spMk id="4" creationId="{894C8CD7-54E1-B040-9C57-FAC7AC7E159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4" creationId="{BB243D2C-3245-804B-9CB1-7773DCA4DEA1}"/>
            </ac:spMkLst>
          </pc:spChg>
          <pc:spChg chg="add del">
            <ac:chgData name="Marc Steir" userId="488355e6-794c-4c8d-992f-394439c7306f" providerId="ADAL" clId="{273D35E0-5616-514D-9B71-EBA71133AF75}" dt="2020-06-16T20:01:57.991" v="903" actId="478"/>
            <ac:spMkLst>
              <pc:docMk/>
              <pc:sldMasterMk cId="1863223796" sldId="2147483660"/>
              <pc:sldLayoutMk cId="3811494312" sldId="2147483662"/>
              <ac:spMk id="5" creationId="{00D340A3-2CE3-D74F-A0EF-E2C196EAFA3F}"/>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5" creationId="{3940B127-BA45-944C-877B-18269341556E}"/>
            </ac:spMkLst>
          </pc:spChg>
          <pc:spChg chg="add del mod">
            <ac:chgData name="Marc Steir" userId="488355e6-794c-4c8d-992f-394439c7306f" providerId="ADAL" clId="{273D35E0-5616-514D-9B71-EBA71133AF75}" dt="2020-06-16T20:02:20.093" v="908" actId="478"/>
            <ac:spMkLst>
              <pc:docMk/>
              <pc:sldMasterMk cId="1863223796" sldId="2147483660"/>
              <pc:sldLayoutMk cId="3811494312" sldId="2147483662"/>
              <ac:spMk id="6" creationId="{05708502-6190-8E48-8133-9785E3FF92BE}"/>
            </ac:spMkLst>
          </pc:spChg>
          <pc:spChg chg="add mod">
            <ac:chgData name="Marc Steir" userId="488355e6-794c-4c8d-992f-394439c7306f" providerId="ADAL" clId="{273D35E0-5616-514D-9B71-EBA71133AF75}" dt="2020-06-18T13:55:03.889" v="1458"/>
            <ac:spMkLst>
              <pc:docMk/>
              <pc:sldMasterMk cId="1863223796" sldId="2147483660"/>
              <pc:sldLayoutMk cId="3811494312" sldId="2147483662"/>
              <ac:spMk id="6" creationId="{DA433CCE-03BE-AC40-9131-13392A5502BF}"/>
            </ac:spMkLst>
          </pc:spChg>
          <pc:picChg chg="add mod">
            <ac:chgData name="Marc Steir" userId="488355e6-794c-4c8d-992f-394439c7306f" providerId="ADAL" clId="{273D35E0-5616-514D-9B71-EBA71133AF75}" dt="2020-06-16T20:02:17.635" v="907" actId="1076"/>
            <ac:picMkLst>
              <pc:docMk/>
              <pc:sldMasterMk cId="1863223796" sldId="2147483660"/>
              <pc:sldLayoutMk cId="3811494312" sldId="2147483662"/>
              <ac:picMk id="3" creationId="{8706898D-7C4B-2345-937C-E0FDB8E0BA3D}"/>
            </ac:picMkLst>
          </pc:picChg>
          <pc:picChg chg="add mod">
            <ac:chgData name="Marc Steir" userId="488355e6-794c-4c8d-992f-394439c7306f" providerId="ADAL" clId="{273D35E0-5616-514D-9B71-EBA71133AF75}" dt="2020-06-18T13:57:57.664" v="1478"/>
            <ac:picMkLst>
              <pc:docMk/>
              <pc:sldMasterMk cId="1863223796" sldId="2147483660"/>
              <pc:sldLayoutMk cId="3811494312" sldId="2147483662"/>
              <ac:picMk id="7" creationId="{43233207-2E2A-6243-8526-D9AEA2C8E4EE}"/>
            </ac:picMkLst>
          </pc:picChg>
          <pc:picChg chg="add del mod">
            <ac:chgData name="Marc Steir" userId="488355e6-794c-4c8d-992f-394439c7306f" providerId="ADAL" clId="{273D35E0-5616-514D-9B71-EBA71133AF75}" dt="2020-06-18T13:58:58.317" v="1489" actId="478"/>
            <ac:picMkLst>
              <pc:docMk/>
              <pc:sldMasterMk cId="1863223796" sldId="2147483660"/>
              <pc:sldLayoutMk cId="3811494312" sldId="2147483662"/>
              <ac:picMk id="8" creationId="{D0C65915-9BE3-0340-82A8-4F6B70859B0E}"/>
            </ac:picMkLst>
          </pc:picChg>
        </pc:sldLayoutChg>
        <pc:sldLayoutChg chg="addSp delSp modSp mod">
          <pc:chgData name="Marc Steir" userId="488355e6-794c-4c8d-992f-394439c7306f" providerId="ADAL" clId="{273D35E0-5616-514D-9B71-EBA71133AF75}" dt="2020-06-18T13:59:00.327" v="1490" actId="478"/>
          <pc:sldLayoutMkLst>
            <pc:docMk/>
            <pc:sldMasterMk cId="1863223796" sldId="2147483660"/>
            <pc:sldLayoutMk cId="716610812" sldId="2147483663"/>
          </pc:sldLayoutMkLst>
          <pc:spChg chg="add mod">
            <ac:chgData name="Marc Steir" userId="488355e6-794c-4c8d-992f-394439c7306f" providerId="ADAL" clId="{273D35E0-5616-514D-9B71-EBA71133AF75}" dt="2020-06-18T13:55:07.277" v="1459"/>
            <ac:spMkLst>
              <pc:docMk/>
              <pc:sldMasterMk cId="1863223796" sldId="2147483660"/>
              <pc:sldLayoutMk cId="716610812" sldId="2147483663"/>
              <ac:spMk id="4" creationId="{9D9ADFA6-A854-C34B-9FAE-BFDDADFBE1B0}"/>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5" creationId="{9F6F118D-C854-2441-9D50-D902CBA4E0AB}"/>
            </ac:spMkLst>
          </pc:spChg>
          <pc:spChg chg="add mod">
            <ac:chgData name="Marc Steir" userId="488355e6-794c-4c8d-992f-394439c7306f" providerId="ADAL" clId="{273D35E0-5616-514D-9B71-EBA71133AF75}" dt="2020-06-18T13:55:07.277" v="1459"/>
            <ac:spMkLst>
              <pc:docMk/>
              <pc:sldMasterMk cId="1863223796" sldId="2147483660"/>
              <pc:sldLayoutMk cId="716610812" sldId="2147483663"/>
              <ac:spMk id="6" creationId="{2586D5FD-BE12-1F47-864D-AEB43FF5E125}"/>
            </ac:spMkLst>
          </pc:spChg>
          <pc:picChg chg="mod">
            <ac:chgData name="Marc Steir" userId="488355e6-794c-4c8d-992f-394439c7306f" providerId="ADAL" clId="{273D35E0-5616-514D-9B71-EBA71133AF75}" dt="2020-06-16T20:05:54.914" v="914" actId="14826"/>
            <ac:picMkLst>
              <pc:docMk/>
              <pc:sldMasterMk cId="1863223796" sldId="2147483660"/>
              <pc:sldLayoutMk cId="716610812" sldId="2147483663"/>
              <ac:picMk id="3" creationId="{8706898D-7C4B-2345-937C-E0FDB8E0BA3D}"/>
            </ac:picMkLst>
          </pc:picChg>
          <pc:picChg chg="add mod">
            <ac:chgData name="Marc Steir" userId="488355e6-794c-4c8d-992f-394439c7306f" providerId="ADAL" clId="{273D35E0-5616-514D-9B71-EBA71133AF75}" dt="2020-06-18T13:58:00.594" v="1479"/>
            <ac:picMkLst>
              <pc:docMk/>
              <pc:sldMasterMk cId="1863223796" sldId="2147483660"/>
              <pc:sldLayoutMk cId="716610812" sldId="2147483663"/>
              <ac:picMk id="7" creationId="{F757D9DC-C30D-9A4A-8ED8-575FAF0E576E}"/>
            </ac:picMkLst>
          </pc:picChg>
          <pc:picChg chg="add del mod">
            <ac:chgData name="Marc Steir" userId="488355e6-794c-4c8d-992f-394439c7306f" providerId="ADAL" clId="{273D35E0-5616-514D-9B71-EBA71133AF75}" dt="2020-06-18T13:59:00.327" v="1490" actId="478"/>
            <ac:picMkLst>
              <pc:docMk/>
              <pc:sldMasterMk cId="1863223796" sldId="2147483660"/>
              <pc:sldLayoutMk cId="716610812" sldId="2147483663"/>
              <ac:picMk id="8" creationId="{F3FEBC4C-F8B1-0A46-93BC-18A0FB9073EE}"/>
            </ac:picMkLst>
          </pc:picChg>
        </pc:sldLayoutChg>
        <pc:sldLayoutChg chg="del mod">
          <pc:chgData name="Marc Steir" userId="488355e6-794c-4c8d-992f-394439c7306f" providerId="ADAL" clId="{273D35E0-5616-514D-9B71-EBA71133AF75}" dt="2020-06-16T20:05:31.251" v="912" actId="2696"/>
          <pc:sldLayoutMkLst>
            <pc:docMk/>
            <pc:sldMasterMk cId="1863223796" sldId="2147483660"/>
            <pc:sldLayoutMk cId="1858356408" sldId="2147483663"/>
          </pc:sldLayoutMkLst>
        </pc:sldLayoutChg>
        <pc:sldLayoutChg chg="del">
          <pc:chgData name="Marc Steir" userId="488355e6-794c-4c8d-992f-394439c7306f" providerId="ADAL" clId="{273D35E0-5616-514D-9B71-EBA71133AF75}" dt="2020-06-16T14:46:39.828" v="8" actId="2696"/>
          <pc:sldLayoutMkLst>
            <pc:docMk/>
            <pc:sldMasterMk cId="1863223796" sldId="2147483660"/>
            <pc:sldLayoutMk cId="3858439433" sldId="2147483663"/>
          </pc:sldLayoutMkLst>
        </pc:sldLayoutChg>
        <pc:sldLayoutChg chg="addSp delSp modSp new mod">
          <pc:chgData name="Marc Steir" userId="488355e6-794c-4c8d-992f-394439c7306f" providerId="ADAL" clId="{273D35E0-5616-514D-9B71-EBA71133AF75}" dt="2020-06-18T14:00:23.531" v="1530" actId="21"/>
          <pc:sldLayoutMkLst>
            <pc:docMk/>
            <pc:sldMasterMk cId="1863223796" sldId="2147483660"/>
            <pc:sldLayoutMk cId="127488399" sldId="2147483664"/>
          </pc:sldLayoutMkLst>
          <pc:spChg chg="del mod">
            <ac:chgData name="Marc Steir" userId="488355e6-794c-4c8d-992f-394439c7306f" providerId="ADAL" clId="{273D35E0-5616-514D-9B71-EBA71133AF75}" dt="2020-06-18T14:00:23.531" v="1530" actId="21"/>
            <ac:spMkLst>
              <pc:docMk/>
              <pc:sldMasterMk cId="1863223796" sldId="2147483660"/>
              <pc:sldLayoutMk cId="127488399" sldId="2147483664"/>
              <ac:spMk id="2" creationId="{3B1B16C4-49E9-AF4F-BA73-436D9D4FF180}"/>
            </ac:spMkLst>
          </pc:spChg>
          <pc:spChg chg="add del mod">
            <ac:chgData name="Marc Steir" userId="488355e6-794c-4c8d-992f-394439c7306f" providerId="ADAL" clId="{273D35E0-5616-514D-9B71-EBA71133AF75}" dt="2020-06-18T14:00:11.177" v="1528" actId="478"/>
            <ac:spMkLst>
              <pc:docMk/>
              <pc:sldMasterMk cId="1863223796" sldId="2147483660"/>
              <pc:sldLayoutMk cId="127488399" sldId="2147483664"/>
              <ac:spMk id="3" creationId="{E688CEA0-7BD9-6049-93B5-DCAB4163A45E}"/>
            </ac:spMkLst>
          </pc:spChg>
        </pc:sldLayoutChg>
        <pc:sldLayoutChg chg="del">
          <pc:chgData name="Marc Steir" userId="488355e6-794c-4c8d-992f-394439c7306f" providerId="ADAL" clId="{273D35E0-5616-514D-9B71-EBA71133AF75}" dt="2020-06-18T13:46:55.401" v="1292" actId="2696"/>
          <pc:sldLayoutMkLst>
            <pc:docMk/>
            <pc:sldMasterMk cId="1863223796" sldId="2147483660"/>
            <pc:sldLayoutMk cId="2943711932" sldId="2147483664"/>
          </pc:sldLayoutMkLst>
        </pc:sldLayoutChg>
        <pc:sldLayoutChg chg="del">
          <pc:chgData name="Marc Steir" userId="488355e6-794c-4c8d-992f-394439c7306f" providerId="ADAL" clId="{273D35E0-5616-514D-9B71-EBA71133AF75}" dt="2020-06-16T14:46:39.587" v="7" actId="2696"/>
          <pc:sldLayoutMkLst>
            <pc:docMk/>
            <pc:sldMasterMk cId="1863223796" sldId="2147483660"/>
            <pc:sldLayoutMk cId="3229095728" sldId="2147483664"/>
          </pc:sldLayoutMkLst>
        </pc:sldLayoutChg>
        <pc:sldLayoutChg chg="delSp new del mod">
          <pc:chgData name="Marc Steir" userId="488355e6-794c-4c8d-992f-394439c7306f" providerId="ADAL" clId="{273D35E0-5616-514D-9B71-EBA71133AF75}" dt="2020-06-18T13:57:38.171" v="1475" actId="2696"/>
          <pc:sldLayoutMkLst>
            <pc:docMk/>
            <pc:sldMasterMk cId="1863223796" sldId="2147483660"/>
            <pc:sldLayoutMk cId="3964888084" sldId="2147483664"/>
          </pc:sldLayoutMkLst>
          <pc:spChg chg="del">
            <ac:chgData name="Marc Steir" userId="488355e6-794c-4c8d-992f-394439c7306f" providerId="ADAL" clId="{273D35E0-5616-514D-9B71-EBA71133AF75}" dt="2020-06-18T13:57:33.252" v="1474" actId="478"/>
            <ac:spMkLst>
              <pc:docMk/>
              <pc:sldMasterMk cId="1863223796" sldId="2147483660"/>
              <pc:sldLayoutMk cId="3964888084" sldId="2147483664"/>
              <ac:spMk id="2" creationId="{8DCBCAEB-7805-2946-933B-FBF33880E81E}"/>
            </ac:spMkLst>
          </pc:spChg>
        </pc:sldLayoutChg>
        <pc:sldLayoutChg chg="del">
          <pc:chgData name="Marc Steir" userId="488355e6-794c-4c8d-992f-394439c7306f" providerId="ADAL" clId="{273D35E0-5616-514D-9B71-EBA71133AF75}" dt="2020-06-16T14:46:39.292" v="6" actId="2696"/>
          <pc:sldLayoutMkLst>
            <pc:docMk/>
            <pc:sldMasterMk cId="1863223796" sldId="2147483660"/>
            <pc:sldLayoutMk cId="706830132" sldId="2147483665"/>
          </pc:sldLayoutMkLst>
        </pc:sldLayoutChg>
        <pc:sldLayoutChg chg="del">
          <pc:chgData name="Marc Steir" userId="488355e6-794c-4c8d-992f-394439c7306f" providerId="ADAL" clId="{273D35E0-5616-514D-9B71-EBA71133AF75}" dt="2020-06-16T14:46:39.067" v="5" actId="2696"/>
          <pc:sldLayoutMkLst>
            <pc:docMk/>
            <pc:sldMasterMk cId="1863223796" sldId="2147483660"/>
            <pc:sldLayoutMk cId="3302731870" sldId="2147483666"/>
          </pc:sldLayoutMkLst>
        </pc:sldLayoutChg>
        <pc:sldLayoutChg chg="del">
          <pc:chgData name="Marc Steir" userId="488355e6-794c-4c8d-992f-394439c7306f" providerId="ADAL" clId="{273D35E0-5616-514D-9B71-EBA71133AF75}" dt="2020-06-16T14:46:38.771" v="4" actId="2696"/>
          <pc:sldLayoutMkLst>
            <pc:docMk/>
            <pc:sldMasterMk cId="1863223796" sldId="2147483660"/>
            <pc:sldLayoutMk cId="1088418101" sldId="2147483667"/>
          </pc:sldLayoutMkLst>
        </pc:sldLayoutChg>
        <pc:sldLayoutChg chg="del">
          <pc:chgData name="Marc Steir" userId="488355e6-794c-4c8d-992f-394439c7306f" providerId="ADAL" clId="{273D35E0-5616-514D-9B71-EBA71133AF75}" dt="2020-06-16T14:46:38.604" v="3" actId="2696"/>
          <pc:sldLayoutMkLst>
            <pc:docMk/>
            <pc:sldMasterMk cId="1863223796" sldId="2147483660"/>
            <pc:sldLayoutMk cId="3644912340" sldId="2147483668"/>
          </pc:sldLayoutMkLst>
        </pc:sldLayoutChg>
        <pc:sldLayoutChg chg="del">
          <pc:chgData name="Marc Steir" userId="488355e6-794c-4c8d-992f-394439c7306f" providerId="ADAL" clId="{273D35E0-5616-514D-9B71-EBA71133AF75}" dt="2020-06-16T14:46:38.420" v="2" actId="2696"/>
          <pc:sldLayoutMkLst>
            <pc:docMk/>
            <pc:sldMasterMk cId="1863223796" sldId="2147483660"/>
            <pc:sldLayoutMk cId="2691438804" sldId="2147483669"/>
          </pc:sldLayoutMkLst>
        </pc:sldLayoutChg>
        <pc:sldLayoutChg chg="del">
          <pc:chgData name="Marc Steir" userId="488355e6-794c-4c8d-992f-394439c7306f" providerId="ADAL" clId="{273D35E0-5616-514D-9B71-EBA71133AF75}" dt="2020-06-16T14:46:38.205" v="1" actId="2696"/>
          <pc:sldLayoutMkLst>
            <pc:docMk/>
            <pc:sldMasterMk cId="1863223796" sldId="2147483660"/>
            <pc:sldLayoutMk cId="1582443397" sldId="2147483670"/>
          </pc:sldLayoutMkLst>
        </pc:sldLayoutChg>
        <pc:sldLayoutChg chg="del">
          <pc:chgData name="Marc Steir" userId="488355e6-794c-4c8d-992f-394439c7306f" providerId="ADAL" clId="{273D35E0-5616-514D-9B71-EBA71133AF75}" dt="2020-06-16T14:46:37.904" v="0" actId="2696"/>
          <pc:sldLayoutMkLst>
            <pc:docMk/>
            <pc:sldMasterMk cId="1863223796" sldId="2147483660"/>
            <pc:sldLayoutMk cId="489044712" sldId="2147483671"/>
          </pc:sldLayoutMkLst>
        </pc:sldLayoutChg>
      </pc:sldMasterChg>
    </pc:docChg>
  </pc:docChgLst>
  <pc:docChgLst>
    <pc:chgData name="Marc Steir" userId="488355e6-794c-4c8d-992f-394439c7306f" providerId="ADAL" clId="{137AF750-33D4-144D-B9A7-98F8E30B73E5}"/>
    <pc:docChg chg="custSel modSld">
      <pc:chgData name="Marc Steir" userId="488355e6-794c-4c8d-992f-394439c7306f" providerId="ADAL" clId="{137AF750-33D4-144D-B9A7-98F8E30B73E5}" dt="2019-09-16T17:26:29.078" v="245" actId="14100"/>
      <pc:docMkLst>
        <pc:docMk/>
      </pc:docMkLst>
      <pc:sldChg chg="addSp delSp modSp">
        <pc:chgData name="Marc Steir" userId="488355e6-794c-4c8d-992f-394439c7306f" providerId="ADAL" clId="{137AF750-33D4-144D-B9A7-98F8E30B73E5}" dt="2019-09-16T17:26:29.078" v="245" actId="14100"/>
        <pc:sldMkLst>
          <pc:docMk/>
          <pc:sldMk cId="1982179049" sldId="256"/>
        </pc:sldMkLst>
        <pc:spChg chg="add del mod">
          <ac:chgData name="Marc Steir" userId="488355e6-794c-4c8d-992f-394439c7306f" providerId="ADAL" clId="{137AF750-33D4-144D-B9A7-98F8E30B73E5}" dt="2019-09-06T13:01:03.278" v="136" actId="478"/>
          <ac:spMkLst>
            <pc:docMk/>
            <pc:sldMk cId="1982179049" sldId="256"/>
            <ac:spMk id="8" creationId="{26D2E6D7-12CF-7443-B273-DE555F3D8A85}"/>
          </ac:spMkLst>
        </pc:spChg>
        <pc:spChg chg="add mod">
          <ac:chgData name="Marc Steir" userId="488355e6-794c-4c8d-992f-394439c7306f" providerId="ADAL" clId="{137AF750-33D4-144D-B9A7-98F8E30B73E5}" dt="2019-09-16T17:26:14.551" v="236" actId="20577"/>
          <ac:spMkLst>
            <pc:docMk/>
            <pc:sldMk cId="1982179049" sldId="256"/>
            <ac:spMk id="9" creationId="{297952BA-D846-7E4C-B4E7-9F0BBCDEB700}"/>
          </ac:spMkLst>
        </pc:spChg>
        <pc:spChg chg="add mod">
          <ac:chgData name="Marc Steir" userId="488355e6-794c-4c8d-992f-394439c7306f" providerId="ADAL" clId="{137AF750-33D4-144D-B9A7-98F8E30B73E5}" dt="2019-09-16T17:26:29.078" v="245" actId="14100"/>
          <ac:spMkLst>
            <pc:docMk/>
            <pc:sldMk cId="1982179049" sldId="256"/>
            <ac:spMk id="10" creationId="{D3EC7435-AA67-3647-B34B-101EAC4478E5}"/>
          </ac:spMkLst>
        </pc:spChg>
        <pc:picChg chg="add mod">
          <ac:chgData name="Marc Steir" userId="488355e6-794c-4c8d-992f-394439c7306f" providerId="ADAL" clId="{137AF750-33D4-144D-B9A7-98F8E30B73E5}" dt="2019-09-06T12:56:07.606" v="0" actId="931"/>
          <ac:picMkLst>
            <pc:docMk/>
            <pc:sldMk cId="1982179049" sldId="256"/>
            <ac:picMk id="3" creationId="{591FC549-2FFE-3440-8A0B-1244F807CF60}"/>
          </ac:picMkLst>
        </pc:picChg>
        <pc:picChg chg="add mod">
          <ac:chgData name="Marc Steir" userId="488355e6-794c-4c8d-992f-394439c7306f" providerId="ADAL" clId="{137AF750-33D4-144D-B9A7-98F8E30B73E5}" dt="2019-09-06T13:03:16.707" v="234" actId="1036"/>
          <ac:picMkLst>
            <pc:docMk/>
            <pc:sldMk cId="1982179049" sldId="256"/>
            <ac:picMk id="5" creationId="{7B890DB3-9892-2242-842A-7A393CD64853}"/>
          </ac:picMkLst>
        </pc:picChg>
        <pc:picChg chg="add mod">
          <ac:chgData name="Marc Steir" userId="488355e6-794c-4c8d-992f-394439c7306f" providerId="ADAL" clId="{137AF750-33D4-144D-B9A7-98F8E30B73E5}" dt="2019-09-06T13:00:34.738" v="119" actId="1076"/>
          <ac:picMkLst>
            <pc:docMk/>
            <pc:sldMk cId="1982179049" sldId="256"/>
            <ac:picMk id="7" creationId="{A17B0EB6-3823-C74B-84E5-73AF49AA9583}"/>
          </ac:picMkLst>
        </pc:picChg>
      </pc:sldChg>
    </pc:docChg>
  </pc:docChgLst>
  <pc:docChgLst>
    <pc:chgData name="Marc Steir" userId="488355e6-794c-4c8d-992f-394439c7306f" providerId="ADAL" clId="{FC73180E-E7A8-0846-9DC3-2D3668B5C368}"/>
    <pc:docChg chg="undo custSel addSld modSld sldOrd">
      <pc:chgData name="Marc Steir" userId="488355e6-794c-4c8d-992f-394439c7306f" providerId="ADAL" clId="{FC73180E-E7A8-0846-9DC3-2D3668B5C368}" dt="2019-11-11T13:25:06.550" v="1236"/>
      <pc:docMkLst>
        <pc:docMk/>
      </pc:docMkLst>
      <pc:sldChg chg="addSp delSp modSp modNotesTx">
        <pc:chgData name="Marc Steir" userId="488355e6-794c-4c8d-992f-394439c7306f" providerId="ADAL" clId="{FC73180E-E7A8-0846-9DC3-2D3668B5C368}" dt="2019-11-11T13:24:37.914" v="1235" actId="14100"/>
        <pc:sldMkLst>
          <pc:docMk/>
          <pc:sldMk cId="1982179049" sldId="256"/>
        </pc:sldMkLst>
        <pc:spChg chg="add del mod">
          <ac:chgData name="Marc Steir" userId="488355e6-794c-4c8d-992f-394439c7306f" providerId="ADAL" clId="{FC73180E-E7A8-0846-9DC3-2D3668B5C368}" dt="2019-11-11T13:24:04.402" v="1233" actId="478"/>
          <ac:spMkLst>
            <pc:docMk/>
            <pc:sldMk cId="1982179049" sldId="256"/>
            <ac:spMk id="6" creationId="{91F40C11-292A-804D-B5BC-E7947DF59B00}"/>
          </ac:spMkLst>
        </pc:spChg>
        <pc:spChg chg="mod">
          <ac:chgData name="Marc Steir" userId="488355e6-794c-4c8d-992f-394439c7306f" providerId="ADAL" clId="{FC73180E-E7A8-0846-9DC3-2D3668B5C368}" dt="2019-10-21T13:00:11.284" v="128" actId="255"/>
          <ac:spMkLst>
            <pc:docMk/>
            <pc:sldMk cId="1982179049" sldId="256"/>
            <ac:spMk id="9" creationId="{297952BA-D846-7E4C-B4E7-9F0BBCDEB700}"/>
          </ac:spMkLst>
        </pc:spChg>
        <pc:spChg chg="mod">
          <ac:chgData name="Marc Steir" userId="488355e6-794c-4c8d-992f-394439c7306f" providerId="ADAL" clId="{FC73180E-E7A8-0846-9DC3-2D3668B5C368}" dt="2019-10-21T13:11:03.563" v="160" actId="20577"/>
          <ac:spMkLst>
            <pc:docMk/>
            <pc:sldMk cId="1982179049" sldId="256"/>
            <ac:spMk id="10" creationId="{D3EC7435-AA67-3647-B34B-101EAC4478E5}"/>
          </ac:spMkLst>
        </pc:spChg>
        <pc:picChg chg="add del mod">
          <ac:chgData name="Marc Steir" userId="488355e6-794c-4c8d-992f-394439c7306f" providerId="ADAL" clId="{FC73180E-E7A8-0846-9DC3-2D3668B5C368}" dt="2019-11-06T20:54:45.011" v="1151" actId="478"/>
          <ac:picMkLst>
            <pc:docMk/>
            <pc:sldMk cId="1982179049" sldId="256"/>
            <ac:picMk id="3" creationId="{442F18FC-7235-FC46-8E4F-8C59418D998E}"/>
          </ac:picMkLst>
        </pc:picChg>
        <pc:picChg chg="add del">
          <ac:chgData name="Marc Steir" userId="488355e6-794c-4c8d-992f-394439c7306f" providerId="ADAL" clId="{FC73180E-E7A8-0846-9DC3-2D3668B5C368}" dt="2019-10-21T12:57:44.592" v="110" actId="478"/>
          <ac:picMkLst>
            <pc:docMk/>
            <pc:sldMk cId="1982179049" sldId="256"/>
            <ac:picMk id="3" creationId="{591FC549-2FFE-3440-8A0B-1244F807CF60}"/>
          </ac:picMkLst>
        </pc:picChg>
        <pc:picChg chg="add mod">
          <ac:chgData name="Marc Steir" userId="488355e6-794c-4c8d-992f-394439c7306f" providerId="ADAL" clId="{FC73180E-E7A8-0846-9DC3-2D3668B5C368}" dt="2019-11-11T13:24:37.914" v="1235" actId="14100"/>
          <ac:picMkLst>
            <pc:docMk/>
            <pc:sldMk cId="1982179049" sldId="256"/>
            <ac:picMk id="3" creationId="{93E37EB8-097A-C742-B6DE-9FB839D89B86}"/>
          </ac:picMkLst>
        </pc:picChg>
        <pc:picChg chg="add mod">
          <ac:chgData name="Marc Steir" userId="488355e6-794c-4c8d-992f-394439c7306f" providerId="ADAL" clId="{FC73180E-E7A8-0846-9DC3-2D3668B5C368}" dt="2019-10-24T14:55:12.647" v="1135" actId="1076"/>
          <ac:picMkLst>
            <pc:docMk/>
            <pc:sldMk cId="1982179049" sldId="256"/>
            <ac:picMk id="4" creationId="{F5BDCE5C-4429-264B-B38B-9082D6CE3B18}"/>
          </ac:picMkLst>
        </pc:picChg>
        <pc:picChg chg="mod modCrop">
          <ac:chgData name="Marc Steir" userId="488355e6-794c-4c8d-992f-394439c7306f" providerId="ADAL" clId="{FC73180E-E7A8-0846-9DC3-2D3668B5C368}" dt="2019-10-21T13:09:02.582" v="147" actId="167"/>
          <ac:picMkLst>
            <pc:docMk/>
            <pc:sldMk cId="1982179049" sldId="256"/>
            <ac:picMk id="5" creationId="{7B890DB3-9892-2242-842A-7A393CD64853}"/>
          </ac:picMkLst>
        </pc:picChg>
        <pc:picChg chg="mod">
          <ac:chgData name="Marc Steir" userId="488355e6-794c-4c8d-992f-394439c7306f" providerId="ADAL" clId="{FC73180E-E7A8-0846-9DC3-2D3668B5C368}" dt="2019-10-21T12:59:25.775" v="117" actId="14100"/>
          <ac:picMkLst>
            <pc:docMk/>
            <pc:sldMk cId="1982179049" sldId="256"/>
            <ac:picMk id="7" creationId="{A17B0EB6-3823-C74B-84E5-73AF49AA9583}"/>
          </ac:picMkLst>
        </pc:picChg>
        <pc:picChg chg="add del mod">
          <ac:chgData name="Marc Steir" userId="488355e6-794c-4c8d-992f-394439c7306f" providerId="ADAL" clId="{FC73180E-E7A8-0846-9DC3-2D3668B5C368}" dt="2019-11-06T20:56:26.171" v="1153" actId="478"/>
          <ac:picMkLst>
            <pc:docMk/>
            <pc:sldMk cId="1982179049" sldId="256"/>
            <ac:picMk id="8" creationId="{9035010D-86EE-7D49-9C57-E311B9D198F9}"/>
          </ac:picMkLst>
        </pc:picChg>
      </pc:sldChg>
      <pc:sldChg chg="addSp delSp modSp add ord modNotesTx">
        <pc:chgData name="Marc Steir" userId="488355e6-794c-4c8d-992f-394439c7306f" providerId="ADAL" clId="{FC73180E-E7A8-0846-9DC3-2D3668B5C368}" dt="2019-11-11T13:25:06.550" v="1236"/>
        <pc:sldMkLst>
          <pc:docMk/>
          <pc:sldMk cId="1181604191" sldId="257"/>
        </pc:sldMkLst>
        <pc:picChg chg="add del mod">
          <ac:chgData name="Marc Steir" userId="488355e6-794c-4c8d-992f-394439c7306f" providerId="ADAL" clId="{FC73180E-E7A8-0846-9DC3-2D3668B5C368}" dt="2019-10-21T13:13:39.125" v="168" actId="14826"/>
          <ac:picMkLst>
            <pc:docMk/>
            <pc:sldMk cId="1181604191" sldId="257"/>
            <ac:picMk id="4" creationId="{F5BDCE5C-4429-264B-B38B-9082D6CE3B18}"/>
          </ac:picMkLst>
        </pc:picChg>
        <pc:picChg chg="add del">
          <ac:chgData name="Marc Steir" userId="488355e6-794c-4c8d-992f-394439c7306f" providerId="ADAL" clId="{FC73180E-E7A8-0846-9DC3-2D3668B5C368}" dt="2019-10-21T13:13:31.155" v="167" actId="478"/>
          <ac:picMkLst>
            <pc:docMk/>
            <pc:sldMk cId="1181604191" sldId="257"/>
            <ac:picMk id="5" creationId="{7B890DB3-9892-2242-842A-7A393CD64853}"/>
          </ac:picMkLst>
        </pc:picChg>
        <pc:picChg chg="add">
          <ac:chgData name="Marc Steir" userId="488355e6-794c-4c8d-992f-394439c7306f" providerId="ADAL" clId="{FC73180E-E7A8-0846-9DC3-2D3668B5C368}" dt="2019-11-11T13:25:06.550" v="1236"/>
          <ac:picMkLst>
            <pc:docMk/>
            <pc:sldMk cId="1181604191" sldId="257"/>
            <ac:picMk id="6" creationId="{38938C9B-25BF-0449-A43F-D35555778F6E}"/>
          </ac:picMkLst>
        </pc:picChg>
      </pc:sldChg>
    </pc:docChg>
  </pc:docChgLst>
  <pc:docChgLst>
    <pc:chgData name="Marc Steir" userId="488355e6-794c-4c8d-992f-394439c7306f" providerId="ADAL" clId="{7072C562-6C2C-0F4D-81B4-B84A86063C64}"/>
    <pc:docChg chg="undo custSel delSld modSld modMainMaster">
      <pc:chgData name="Marc Steir" userId="488355e6-794c-4c8d-992f-394439c7306f" providerId="ADAL" clId="{7072C562-6C2C-0F4D-81B4-B84A86063C64}" dt="2021-01-14T21:20:41.673" v="1370" actId="20577"/>
      <pc:docMkLst>
        <pc:docMk/>
      </pc:docMkLst>
      <pc:sldChg chg="modSp mod">
        <pc:chgData name="Marc Steir" userId="488355e6-794c-4c8d-992f-394439c7306f" providerId="ADAL" clId="{7072C562-6C2C-0F4D-81B4-B84A86063C64}" dt="2021-01-14T21:20:41.673" v="1370" actId="20577"/>
        <pc:sldMkLst>
          <pc:docMk/>
          <pc:sldMk cId="2612469011" sldId="260"/>
        </pc:sldMkLst>
        <pc:spChg chg="mod">
          <ac:chgData name="Marc Steir" userId="488355e6-794c-4c8d-992f-394439c7306f" providerId="ADAL" clId="{7072C562-6C2C-0F4D-81B4-B84A86063C64}" dt="2021-01-14T21:20:41.673" v="1370" actId="20577"/>
          <ac:spMkLst>
            <pc:docMk/>
            <pc:sldMk cId="2612469011" sldId="260"/>
            <ac:spMk id="2" creationId="{A0E3A8A0-A392-B745-87D7-4A7C32077AF9}"/>
          </ac:spMkLst>
        </pc:spChg>
      </pc:sldChg>
      <pc:sldChg chg="del">
        <pc:chgData name="Marc Steir" userId="488355e6-794c-4c8d-992f-394439c7306f" providerId="ADAL" clId="{7072C562-6C2C-0F4D-81B4-B84A86063C64}" dt="2020-12-28T18:08:41.916" v="2" actId="2696"/>
        <pc:sldMkLst>
          <pc:docMk/>
          <pc:sldMk cId="2119890530" sldId="261"/>
        </pc:sldMkLst>
      </pc:sldChg>
      <pc:sldChg chg="del">
        <pc:chgData name="Marc Steir" userId="488355e6-794c-4c8d-992f-394439c7306f" providerId="ADAL" clId="{7072C562-6C2C-0F4D-81B4-B84A86063C64}" dt="2020-12-28T18:08:40.295" v="1" actId="2696"/>
        <pc:sldMkLst>
          <pc:docMk/>
          <pc:sldMk cId="2490613889" sldId="262"/>
        </pc:sldMkLst>
      </pc:sldChg>
      <pc:sldChg chg="addSp delSp modSp mod modClrScheme chgLayout modNotesTx">
        <pc:chgData name="Marc Steir" userId="488355e6-794c-4c8d-992f-394439c7306f" providerId="ADAL" clId="{7072C562-6C2C-0F4D-81B4-B84A86063C64}" dt="2021-01-14T21:19:41.794" v="1354" actId="13926"/>
        <pc:sldMkLst>
          <pc:docMk/>
          <pc:sldMk cId="2030237996" sldId="263"/>
        </pc:sldMkLst>
        <pc:spChg chg="add del mod ord">
          <ac:chgData name="Marc Steir" userId="488355e6-794c-4c8d-992f-394439c7306f" providerId="ADAL" clId="{7072C562-6C2C-0F4D-81B4-B84A86063C64}" dt="2020-12-28T18:29:14.429" v="290" actId="700"/>
          <ac:spMkLst>
            <pc:docMk/>
            <pc:sldMk cId="2030237996" sldId="263"/>
            <ac:spMk id="2" creationId="{41FC853F-43E0-0345-AF63-F9130475C2C7}"/>
          </ac:spMkLst>
        </pc:spChg>
        <pc:spChg chg="add del mod">
          <ac:chgData name="Marc Steir" userId="488355e6-794c-4c8d-992f-394439c7306f" providerId="ADAL" clId="{7072C562-6C2C-0F4D-81B4-B84A86063C64}" dt="2020-12-28T18:26:25.940" v="224" actId="478"/>
          <ac:spMkLst>
            <pc:docMk/>
            <pc:sldMk cId="2030237996" sldId="263"/>
            <ac:spMk id="3" creationId="{A6320FB0-5397-7143-8992-EDA0F8090221}"/>
          </ac:spMkLst>
        </pc:spChg>
        <pc:spChg chg="add del mod">
          <ac:chgData name="Marc Steir" userId="488355e6-794c-4c8d-992f-394439c7306f" providerId="ADAL" clId="{7072C562-6C2C-0F4D-81B4-B84A86063C64}" dt="2020-12-28T18:27:26.685" v="244" actId="478"/>
          <ac:spMkLst>
            <pc:docMk/>
            <pc:sldMk cId="2030237996" sldId="263"/>
            <ac:spMk id="4" creationId="{58951E98-53E8-4544-8DD7-963FEA2BB5F8}"/>
          </ac:spMkLst>
        </pc:spChg>
        <pc:spChg chg="add del mod ord">
          <ac:chgData name="Marc Steir" userId="488355e6-794c-4c8d-992f-394439c7306f" providerId="ADAL" clId="{7072C562-6C2C-0F4D-81B4-B84A86063C64}" dt="2020-12-28T18:29:16.543" v="291" actId="700"/>
          <ac:spMkLst>
            <pc:docMk/>
            <pc:sldMk cId="2030237996" sldId="263"/>
            <ac:spMk id="5" creationId="{C072BBD0-65E9-394F-8885-3B99A11C9D06}"/>
          </ac:spMkLst>
        </pc:spChg>
        <pc:spChg chg="add del mod ord">
          <ac:chgData name="Marc Steir" userId="488355e6-794c-4c8d-992f-394439c7306f" providerId="ADAL" clId="{7072C562-6C2C-0F4D-81B4-B84A86063C64}" dt="2020-12-28T18:29:21.245" v="292" actId="700"/>
          <ac:spMkLst>
            <pc:docMk/>
            <pc:sldMk cId="2030237996" sldId="263"/>
            <ac:spMk id="6" creationId="{90FFAC94-CEE0-6C40-AFAD-77642E891951}"/>
          </ac:spMkLst>
        </pc:spChg>
        <pc:spChg chg="add del mod">
          <ac:chgData name="Marc Steir" userId="488355e6-794c-4c8d-992f-394439c7306f" providerId="ADAL" clId="{7072C562-6C2C-0F4D-81B4-B84A86063C64}" dt="2020-12-28T18:11:15.727" v="17" actId="478"/>
          <ac:spMkLst>
            <pc:docMk/>
            <pc:sldMk cId="2030237996" sldId="263"/>
            <ac:spMk id="7" creationId="{EF9A1D7A-1789-7046-BF89-FA0BD38E8C3B}"/>
          </ac:spMkLst>
        </pc:spChg>
        <pc:spChg chg="add del mod">
          <ac:chgData name="Marc Steir" userId="488355e6-794c-4c8d-992f-394439c7306f" providerId="ADAL" clId="{7072C562-6C2C-0F4D-81B4-B84A86063C64}" dt="2020-12-28T18:11:15.727" v="17" actId="478"/>
          <ac:spMkLst>
            <pc:docMk/>
            <pc:sldMk cId="2030237996" sldId="263"/>
            <ac:spMk id="8" creationId="{2B49842B-D0FD-D341-9B9C-1918E740912E}"/>
          </ac:spMkLst>
        </pc:spChg>
        <pc:spChg chg="add del mod">
          <ac:chgData name="Marc Steir" userId="488355e6-794c-4c8d-992f-394439c7306f" providerId="ADAL" clId="{7072C562-6C2C-0F4D-81B4-B84A86063C64}" dt="2020-12-28T18:11:15.727" v="17" actId="478"/>
          <ac:spMkLst>
            <pc:docMk/>
            <pc:sldMk cId="2030237996" sldId="263"/>
            <ac:spMk id="9" creationId="{85A1C27F-87A2-B745-8080-379F01D224B1}"/>
          </ac:spMkLst>
        </pc:spChg>
        <pc:spChg chg="add del mod">
          <ac:chgData name="Marc Steir" userId="488355e6-794c-4c8d-992f-394439c7306f" providerId="ADAL" clId="{7072C562-6C2C-0F4D-81B4-B84A86063C64}" dt="2020-12-28T18:11:15.727" v="17" actId="478"/>
          <ac:spMkLst>
            <pc:docMk/>
            <pc:sldMk cId="2030237996" sldId="263"/>
            <ac:spMk id="10" creationId="{2D565050-6C67-0648-AEEC-AC00640368E1}"/>
          </ac:spMkLst>
        </pc:spChg>
        <pc:spChg chg="add del mod">
          <ac:chgData name="Marc Steir" userId="488355e6-794c-4c8d-992f-394439c7306f" providerId="ADAL" clId="{7072C562-6C2C-0F4D-81B4-B84A86063C64}" dt="2020-12-28T18:11:15.727" v="17" actId="478"/>
          <ac:spMkLst>
            <pc:docMk/>
            <pc:sldMk cId="2030237996" sldId="263"/>
            <ac:spMk id="11" creationId="{8D281971-C0D0-EE48-B1C9-10D0F5076578}"/>
          </ac:spMkLst>
        </pc:spChg>
        <pc:spChg chg="add mod">
          <ac:chgData name="Marc Steir" userId="488355e6-794c-4c8d-992f-394439c7306f" providerId="ADAL" clId="{7072C562-6C2C-0F4D-81B4-B84A86063C64}" dt="2021-01-14T21:19:41.794" v="1354" actId="13926"/>
          <ac:spMkLst>
            <pc:docMk/>
            <pc:sldMk cId="2030237996" sldId="263"/>
            <ac:spMk id="13" creationId="{36DF84FC-E09D-6740-A535-B6B3FE328658}"/>
          </ac:spMkLst>
        </pc:spChg>
        <pc:spChg chg="add mod">
          <ac:chgData name="Marc Steir" userId="488355e6-794c-4c8d-992f-394439c7306f" providerId="ADAL" clId="{7072C562-6C2C-0F4D-81B4-B84A86063C64}" dt="2021-01-14T21:19:41.794" v="1354" actId="13926"/>
          <ac:spMkLst>
            <pc:docMk/>
            <pc:sldMk cId="2030237996" sldId="263"/>
            <ac:spMk id="14" creationId="{50940903-CBBB-DE4E-BE3E-7EBEA7540206}"/>
          </ac:spMkLst>
        </pc:spChg>
        <pc:spChg chg="add mod">
          <ac:chgData name="Marc Steir" userId="488355e6-794c-4c8d-992f-394439c7306f" providerId="ADAL" clId="{7072C562-6C2C-0F4D-81B4-B84A86063C64}" dt="2021-01-14T21:19:41.794" v="1354" actId="13926"/>
          <ac:spMkLst>
            <pc:docMk/>
            <pc:sldMk cId="2030237996" sldId="263"/>
            <ac:spMk id="15" creationId="{7BD2970B-68E9-E148-81F1-E60F1E5DE5AC}"/>
          </ac:spMkLst>
        </pc:spChg>
        <pc:spChg chg="add mod">
          <ac:chgData name="Marc Steir" userId="488355e6-794c-4c8d-992f-394439c7306f" providerId="ADAL" clId="{7072C562-6C2C-0F4D-81B4-B84A86063C64}" dt="2021-01-14T21:19:41.794" v="1354" actId="13926"/>
          <ac:spMkLst>
            <pc:docMk/>
            <pc:sldMk cId="2030237996" sldId="263"/>
            <ac:spMk id="16" creationId="{A4F913A9-02EF-5547-AE7C-410AF84E8ACD}"/>
          </ac:spMkLst>
        </pc:spChg>
        <pc:spChg chg="add del mod ord">
          <ac:chgData name="Marc Steir" userId="488355e6-794c-4c8d-992f-394439c7306f" providerId="ADAL" clId="{7072C562-6C2C-0F4D-81B4-B84A86063C64}" dt="2021-01-04T18:17:31.866" v="1353" actId="931"/>
          <ac:spMkLst>
            <pc:docMk/>
            <pc:sldMk cId="2030237996" sldId="263"/>
            <ac:spMk id="17" creationId="{7C4AE5D8-041D-1940-9C61-6F2C75BA51D8}"/>
          </ac:spMkLst>
        </pc:spChg>
        <pc:spChg chg="del">
          <ac:chgData name="Marc Steir" userId="488355e6-794c-4c8d-992f-394439c7306f" providerId="ADAL" clId="{7072C562-6C2C-0F4D-81B4-B84A86063C64}" dt="2020-12-28T18:09:16.701" v="10" actId="478"/>
          <ac:spMkLst>
            <pc:docMk/>
            <pc:sldMk cId="2030237996" sldId="263"/>
            <ac:spMk id="81" creationId="{941A9FD7-8800-0645-B6F3-9BC6D82A53CF}"/>
          </ac:spMkLst>
        </pc:spChg>
        <pc:spChg chg="del mod">
          <ac:chgData name="Marc Steir" userId="488355e6-794c-4c8d-992f-394439c7306f" providerId="ADAL" clId="{7072C562-6C2C-0F4D-81B4-B84A86063C64}" dt="2020-12-28T18:09:18.761" v="12" actId="478"/>
          <ac:spMkLst>
            <pc:docMk/>
            <pc:sldMk cId="2030237996" sldId="263"/>
            <ac:spMk id="82" creationId="{8C222296-B462-8B4D-8BCB-6EEBD2566346}"/>
          </ac:spMkLst>
        </pc:spChg>
        <pc:spChg chg="del">
          <ac:chgData name="Marc Steir" userId="488355e6-794c-4c8d-992f-394439c7306f" providerId="ADAL" clId="{7072C562-6C2C-0F4D-81B4-B84A86063C64}" dt="2020-12-28T18:09:19.581" v="13" actId="478"/>
          <ac:spMkLst>
            <pc:docMk/>
            <pc:sldMk cId="2030237996" sldId="263"/>
            <ac:spMk id="83" creationId="{D039620A-FBB9-EF48-8E19-0DA62F0875D5}"/>
          </ac:spMkLst>
        </pc:spChg>
        <pc:spChg chg="del">
          <ac:chgData name="Marc Steir" userId="488355e6-794c-4c8d-992f-394439c7306f" providerId="ADAL" clId="{7072C562-6C2C-0F4D-81B4-B84A86063C64}" dt="2020-12-28T18:09:21.437" v="14" actId="478"/>
          <ac:spMkLst>
            <pc:docMk/>
            <pc:sldMk cId="2030237996" sldId="263"/>
            <ac:spMk id="84" creationId="{F80A9191-7C8A-584A-B205-E21CECC11DD3}"/>
          </ac:spMkLst>
        </pc:spChg>
        <pc:spChg chg="del">
          <ac:chgData name="Marc Steir" userId="488355e6-794c-4c8d-992f-394439c7306f" providerId="ADAL" clId="{7072C562-6C2C-0F4D-81B4-B84A86063C64}" dt="2020-12-28T18:09:22.697" v="15" actId="478"/>
          <ac:spMkLst>
            <pc:docMk/>
            <pc:sldMk cId="2030237996" sldId="263"/>
            <ac:spMk id="85" creationId="{29B7556F-A020-814E-BC39-447D62BFADC6}"/>
          </ac:spMkLst>
        </pc:spChg>
        <pc:picChg chg="add del mod modCrop">
          <ac:chgData name="Marc Steir" userId="488355e6-794c-4c8d-992f-394439c7306f" providerId="ADAL" clId="{7072C562-6C2C-0F4D-81B4-B84A86063C64}" dt="2021-01-04T18:17:31.866" v="1353" actId="931"/>
          <ac:picMkLst>
            <pc:docMk/>
            <pc:sldMk cId="2030237996" sldId="263"/>
            <ac:picMk id="3" creationId="{B4ACE9EA-DB9B-4544-89EE-02967DD69B81}"/>
          </ac:picMkLst>
        </pc:picChg>
        <pc:picChg chg="add del mod">
          <ac:chgData name="Marc Steir" userId="488355e6-794c-4c8d-992f-394439c7306f" providerId="ADAL" clId="{7072C562-6C2C-0F4D-81B4-B84A86063C64}" dt="2020-12-28T18:11:15.727" v="17" actId="478"/>
          <ac:picMkLst>
            <pc:docMk/>
            <pc:sldMk cId="2030237996" sldId="263"/>
            <ac:picMk id="12" creationId="{8CD47EEB-293B-6146-A86C-1696042C7E43}"/>
          </ac:picMkLst>
        </pc:picChg>
      </pc:sldChg>
      <pc:sldChg chg="del">
        <pc:chgData name="Marc Steir" userId="488355e6-794c-4c8d-992f-394439c7306f" providerId="ADAL" clId="{7072C562-6C2C-0F4D-81B4-B84A86063C64}" dt="2020-12-28T18:08:39.127" v="0" actId="2696"/>
        <pc:sldMkLst>
          <pc:docMk/>
          <pc:sldMk cId="207099265" sldId="264"/>
        </pc:sldMkLst>
      </pc:sldChg>
      <pc:sldMasterChg chg="delSldLayout modSldLayout">
        <pc:chgData name="Marc Steir" userId="488355e6-794c-4c8d-992f-394439c7306f" providerId="ADAL" clId="{7072C562-6C2C-0F4D-81B4-B84A86063C64}" dt="2020-12-28T18:29:44.459" v="296" actId="20577"/>
        <pc:sldMasterMkLst>
          <pc:docMk/>
          <pc:sldMasterMk cId="1863223796" sldId="2147483660"/>
        </pc:sldMasterMkLst>
        <pc:sldLayoutChg chg="del">
          <pc:chgData name="Marc Steir" userId="488355e6-794c-4c8d-992f-394439c7306f" providerId="ADAL" clId="{7072C562-6C2C-0F4D-81B4-B84A86063C64}" dt="2020-12-28T18:08:56.104" v="4" actId="2696"/>
          <pc:sldLayoutMkLst>
            <pc:docMk/>
            <pc:sldMasterMk cId="1863223796" sldId="2147483660"/>
            <pc:sldLayoutMk cId="2606159372" sldId="2147483661"/>
          </pc:sldLayoutMkLst>
        </pc:sldLayoutChg>
        <pc:sldLayoutChg chg="addSp delSp modSp mod">
          <pc:chgData name="Marc Steir" userId="488355e6-794c-4c8d-992f-394439c7306f" providerId="ADAL" clId="{7072C562-6C2C-0F4D-81B4-B84A86063C64}" dt="2020-12-28T18:29:44.459" v="296" actId="20577"/>
          <pc:sldLayoutMkLst>
            <pc:docMk/>
            <pc:sldMasterMk cId="1863223796" sldId="2147483660"/>
            <pc:sldLayoutMk cId="3811494312" sldId="2147483662"/>
          </pc:sldLayoutMkLst>
          <pc:spChg chg="del">
            <ac:chgData name="Marc Steir" userId="488355e6-794c-4c8d-992f-394439c7306f" providerId="ADAL" clId="{7072C562-6C2C-0F4D-81B4-B84A86063C64}" dt="2020-12-28T18:09:05.420" v="7" actId="478"/>
            <ac:spMkLst>
              <pc:docMk/>
              <pc:sldMasterMk cId="1863223796" sldId="2147483660"/>
              <pc:sldLayoutMk cId="3811494312" sldId="2147483662"/>
              <ac:spMk id="8" creationId="{B52B1E1A-69E5-924E-98B5-C7C6060B39B8}"/>
            </ac:spMkLst>
          </pc:spChg>
          <pc:spChg chg="add mod">
            <ac:chgData name="Marc Steir" userId="488355e6-794c-4c8d-992f-394439c7306f" providerId="ADAL" clId="{7072C562-6C2C-0F4D-81B4-B84A86063C64}" dt="2020-12-28T18:29:44.459" v="296" actId="20577"/>
            <ac:spMkLst>
              <pc:docMk/>
              <pc:sldMasterMk cId="1863223796" sldId="2147483660"/>
              <pc:sldLayoutMk cId="3811494312" sldId="2147483662"/>
              <ac:spMk id="9" creationId="{001EA8C6-66ED-2849-BEF6-8272C91AF212}"/>
            </ac:spMkLst>
          </pc:spChg>
          <pc:spChg chg="del">
            <ac:chgData name="Marc Steir" userId="488355e6-794c-4c8d-992f-394439c7306f" providerId="ADAL" clId="{7072C562-6C2C-0F4D-81B4-B84A86063C64}" dt="2020-12-28T18:09:06.310" v="8" actId="478"/>
            <ac:spMkLst>
              <pc:docMk/>
              <pc:sldMasterMk cId="1863223796" sldId="2147483660"/>
              <pc:sldLayoutMk cId="3811494312" sldId="2147483662"/>
              <ac:spMk id="12" creationId="{6D990385-035D-C140-A300-F71B561FD2DD}"/>
            </ac:spMkLst>
          </pc:spChg>
          <pc:spChg chg="del">
            <ac:chgData name="Marc Steir" userId="488355e6-794c-4c8d-992f-394439c7306f" providerId="ADAL" clId="{7072C562-6C2C-0F4D-81B4-B84A86063C64}" dt="2020-12-28T18:09:03.169" v="5" actId="478"/>
            <ac:spMkLst>
              <pc:docMk/>
              <pc:sldMasterMk cId="1863223796" sldId="2147483660"/>
              <pc:sldLayoutMk cId="3811494312" sldId="2147483662"/>
              <ac:spMk id="15" creationId="{979E6367-D70B-2F46-BD2E-4615A12F9BEB}"/>
            </ac:spMkLst>
          </pc:spChg>
          <pc:spChg chg="del">
            <ac:chgData name="Marc Steir" userId="488355e6-794c-4c8d-992f-394439c7306f" providerId="ADAL" clId="{7072C562-6C2C-0F4D-81B4-B84A86063C64}" dt="2020-12-28T18:09:04.440" v="6" actId="478"/>
            <ac:spMkLst>
              <pc:docMk/>
              <pc:sldMasterMk cId="1863223796" sldId="2147483660"/>
              <pc:sldLayoutMk cId="3811494312" sldId="2147483662"/>
              <ac:spMk id="16" creationId="{E6B3F44C-309E-FC45-8949-F2F7555238D3}"/>
            </ac:spMkLst>
          </pc:spChg>
          <pc:spChg chg="del">
            <ac:chgData name="Marc Steir" userId="488355e6-794c-4c8d-992f-394439c7306f" providerId="ADAL" clId="{7072C562-6C2C-0F4D-81B4-B84A86063C64}" dt="2020-12-28T18:09:08.423" v="9" actId="478"/>
            <ac:spMkLst>
              <pc:docMk/>
              <pc:sldMasterMk cId="1863223796" sldId="2147483660"/>
              <pc:sldLayoutMk cId="3811494312" sldId="2147483662"/>
              <ac:spMk id="21" creationId="{942AF699-BE87-474F-BF90-B8941AC73F7D}"/>
            </ac:spMkLst>
          </pc:spChg>
        </pc:sldLayoutChg>
        <pc:sldLayoutChg chg="del">
          <pc:chgData name="Marc Steir" userId="488355e6-794c-4c8d-992f-394439c7306f" providerId="ADAL" clId="{7072C562-6C2C-0F4D-81B4-B84A86063C64}" dt="2020-12-28T18:08:54.338" v="3" actId="2696"/>
          <pc:sldLayoutMkLst>
            <pc:docMk/>
            <pc:sldMasterMk cId="1863223796" sldId="2147483660"/>
            <pc:sldLayoutMk cId="716610812" sldId="2147483663"/>
          </pc:sldLayoutMkLst>
        </pc:sldLayoutChg>
      </pc:sldMasterChg>
    </pc:docChg>
  </pc:docChgLst>
  <pc:docChgLst>
    <pc:chgData name="Colin Browning" userId="a099a852-513d-4c80-9e75-1dabcf3c2499" providerId="ADAL" clId="{8A7812E2-32CF-44FA-BDA9-D4438D1440AC}"/>
    <pc:docChg chg="modSld">
      <pc:chgData name="Colin Browning" userId="a099a852-513d-4c80-9e75-1dabcf3c2499" providerId="ADAL" clId="{8A7812E2-32CF-44FA-BDA9-D4438D1440AC}" dt="2020-02-11T13:58:14.011" v="1" actId="1076"/>
      <pc:docMkLst>
        <pc:docMk/>
      </pc:docMkLst>
      <pc:sldChg chg="modSp">
        <pc:chgData name="Colin Browning" userId="a099a852-513d-4c80-9e75-1dabcf3c2499" providerId="ADAL" clId="{8A7812E2-32CF-44FA-BDA9-D4438D1440AC}" dt="2020-02-11T13:58:14.011" v="1" actId="1076"/>
        <pc:sldMkLst>
          <pc:docMk/>
          <pc:sldMk cId="1982179049" sldId="256"/>
        </pc:sldMkLst>
        <pc:picChg chg="mod">
          <ac:chgData name="Colin Browning" userId="a099a852-513d-4c80-9e75-1dabcf3c2499" providerId="ADAL" clId="{8A7812E2-32CF-44FA-BDA9-D4438D1440AC}" dt="2020-02-11T13:58:14.011" v="1" actId="1076"/>
          <ac:picMkLst>
            <pc:docMk/>
            <pc:sldMk cId="1982179049" sldId="256"/>
            <ac:picMk id="4" creationId="{F5BDCE5C-4429-264B-B38B-9082D6CE3B18}"/>
          </ac:picMkLst>
        </pc:picChg>
      </pc:sldChg>
    </pc:docChg>
  </pc:docChgLst>
  <pc:docChgLst>
    <pc:chgData name="Meredith Duggan" userId="0619d34b-9546-4f02-9c63-56c348e6c8ed" providerId="ADAL" clId="{68AAF5D0-7F64-487F-87DE-77582A4F1FEC}"/>
    <pc:docChg chg="modSld">
      <pc:chgData name="Meredith Duggan" userId="0619d34b-9546-4f02-9c63-56c348e6c8ed" providerId="ADAL" clId="{68AAF5D0-7F64-487F-87DE-77582A4F1FEC}" dt="2020-06-19T23:06:36.683" v="6" actId="20577"/>
      <pc:docMkLst>
        <pc:docMk/>
      </pc:docMkLst>
      <pc:sldChg chg="modSp">
        <pc:chgData name="Meredith Duggan" userId="0619d34b-9546-4f02-9c63-56c348e6c8ed" providerId="ADAL" clId="{68AAF5D0-7F64-487F-87DE-77582A4F1FEC}" dt="2020-06-19T23:06:36.683" v="6" actId="20577"/>
        <pc:sldMkLst>
          <pc:docMk/>
          <pc:sldMk cId="1982179049" sldId="256"/>
        </pc:sldMkLst>
        <pc:spChg chg="mod">
          <ac:chgData name="Meredith Duggan" userId="0619d34b-9546-4f02-9c63-56c348e6c8ed" providerId="ADAL" clId="{68AAF5D0-7F64-487F-87DE-77582A4F1FEC}" dt="2020-06-19T23:06:36.683" v="6" actId="20577"/>
          <ac:spMkLst>
            <pc:docMk/>
            <pc:sldMk cId="1982179049" sldId="256"/>
            <ac:spMk id="12" creationId="{04448335-9BB6-9C48-A20F-BDD1F1E3D8DD}"/>
          </ac:spMkLst>
        </pc:spChg>
      </pc:sldChg>
      <pc:sldChg chg="modSp">
        <pc:chgData name="Meredith Duggan" userId="0619d34b-9546-4f02-9c63-56c348e6c8ed" providerId="ADAL" clId="{68AAF5D0-7F64-487F-87DE-77582A4F1FEC}" dt="2020-06-19T23:03:42.453" v="2" actId="20577"/>
        <pc:sldMkLst>
          <pc:docMk/>
          <pc:sldMk cId="2612469011" sldId="260"/>
        </pc:sldMkLst>
        <pc:spChg chg="mod">
          <ac:chgData name="Meredith Duggan" userId="0619d34b-9546-4f02-9c63-56c348e6c8ed" providerId="ADAL" clId="{68AAF5D0-7F64-487F-87DE-77582A4F1FEC}" dt="2020-06-19T23:03:42.453" v="2" actId="20577"/>
          <ac:spMkLst>
            <pc:docMk/>
            <pc:sldMk cId="2612469011" sldId="260"/>
            <ac:spMk id="2" creationId="{A0E3A8A0-A392-B745-87D7-4A7C32077AF9}"/>
          </ac:spMkLst>
        </pc:spChg>
      </pc:sldChg>
    </pc:docChg>
  </pc:docChgLst>
  <pc:docChgLst>
    <pc:chgData name="Theresa Kiernan" userId="b4232b8e-8e21-46ba-b972-c2348ae31e0a" providerId="ADAL" clId="{28AFE6AE-7799-489B-81B4-F9842532A764}"/>
    <pc:docChg chg="modSld">
      <pc:chgData name="Theresa Kiernan" userId="b4232b8e-8e21-46ba-b972-c2348ae31e0a" providerId="ADAL" clId="{28AFE6AE-7799-489B-81B4-F9842532A764}" dt="2020-07-27T19:50:05.302" v="2" actId="242"/>
      <pc:docMkLst>
        <pc:docMk/>
      </pc:docMkLst>
      <pc:sldChg chg="modSp">
        <pc:chgData name="Theresa Kiernan" userId="b4232b8e-8e21-46ba-b972-c2348ae31e0a" providerId="ADAL" clId="{28AFE6AE-7799-489B-81B4-F9842532A764}" dt="2020-07-27T19:50:05.302" v="2" actId="242"/>
        <pc:sldMkLst>
          <pc:docMk/>
          <pc:sldMk cId="2119890530" sldId="261"/>
        </pc:sldMkLst>
        <pc:spChg chg="mod">
          <ac:chgData name="Theresa Kiernan" userId="b4232b8e-8e21-46ba-b972-c2348ae31e0a" providerId="ADAL" clId="{28AFE6AE-7799-489B-81B4-F9842532A764}" dt="2020-07-27T19:50:05.302" v="2" actId="242"/>
          <ac:spMkLst>
            <pc:docMk/>
            <pc:sldMk cId="2119890530" sldId="261"/>
            <ac:spMk id="2" creationId="{2F9FB91C-8539-5C40-AEDE-91452FD9CABF}"/>
          </ac:spMkLst>
        </pc:spChg>
      </pc:sldChg>
    </pc:docChg>
  </pc:docChgLst>
  <pc:docChgLst>
    <pc:chgData name="Marc Steir" userId="488355e6-794c-4c8d-992f-394439c7306f" providerId="ADAL" clId="{03F616C8-3185-6C4F-A789-6B3C2CCC8A1A}"/>
    <pc:docChg chg="modSld">
      <pc:chgData name="Marc Steir" userId="488355e6-794c-4c8d-992f-394439c7306f" providerId="ADAL" clId="{03F616C8-3185-6C4F-A789-6B3C2CCC8A1A}" dt="2020-11-30T21:00:35.548" v="0" actId="1076"/>
      <pc:docMkLst>
        <pc:docMk/>
      </pc:docMkLst>
      <pc:sldChg chg="modSp mod">
        <pc:chgData name="Marc Steir" userId="488355e6-794c-4c8d-992f-394439c7306f" providerId="ADAL" clId="{03F616C8-3185-6C4F-A789-6B3C2CCC8A1A}" dt="2020-11-30T21:00:35.548" v="0" actId="1076"/>
        <pc:sldMkLst>
          <pc:docMk/>
          <pc:sldMk cId="2119890530" sldId="261"/>
        </pc:sldMkLst>
        <pc:spChg chg="mod">
          <ac:chgData name="Marc Steir" userId="488355e6-794c-4c8d-992f-394439c7306f" providerId="ADAL" clId="{03F616C8-3185-6C4F-A789-6B3C2CCC8A1A}" dt="2020-11-30T21:00:35.548" v="0" actId="1076"/>
          <ac:spMkLst>
            <pc:docMk/>
            <pc:sldMk cId="2119890530" sldId="261"/>
            <ac:spMk id="2" creationId="{2F9FB91C-8539-5C40-AEDE-91452FD9CABF}"/>
          </ac:spMkLst>
        </pc:spChg>
      </pc:sldChg>
    </pc:docChg>
  </pc:docChgLst>
  <pc:docChgLst>
    <pc:chgData name="Marc Steir" userId="488355e6-794c-4c8d-992f-394439c7306f" providerId="ADAL" clId="{39123A4D-7B0B-B946-BC09-EA2214E666D5}"/>
    <pc:docChg chg="undo custSel addSld delSld modSld modMainMaster">
      <pc:chgData name="Marc Steir" userId="488355e6-794c-4c8d-992f-394439c7306f" providerId="ADAL" clId="{39123A4D-7B0B-B946-BC09-EA2214E666D5}" dt="2020-07-27T19:05:43.428" v="1373" actId="20577"/>
      <pc:docMkLst>
        <pc:docMk/>
      </pc:docMkLst>
      <pc:sldChg chg="modSp del">
        <pc:chgData name="Marc Steir" userId="488355e6-794c-4c8d-992f-394439c7306f" providerId="ADAL" clId="{39123A4D-7B0B-B946-BC09-EA2214E666D5}" dt="2020-07-09T19:51:42.877" v="119" actId="2696"/>
        <pc:sldMkLst>
          <pc:docMk/>
          <pc:sldMk cId="1982179049" sldId="256"/>
        </pc:sldMkLst>
        <pc:spChg chg="mod">
          <ac:chgData name="Marc Steir" userId="488355e6-794c-4c8d-992f-394439c7306f" providerId="ADAL" clId="{39123A4D-7B0B-B946-BC09-EA2214E666D5}" dt="2020-07-09T19:34:50.058" v="1"/>
          <ac:spMkLst>
            <pc:docMk/>
            <pc:sldMk cId="1982179049" sldId="256"/>
            <ac:spMk id="6" creationId="{C8F42C0D-C45C-8A42-A358-8E93DD8ECB8F}"/>
          </ac:spMkLst>
        </pc:spChg>
      </pc:sldChg>
      <pc:sldChg chg="del">
        <pc:chgData name="Marc Steir" userId="488355e6-794c-4c8d-992f-394439c7306f" providerId="ADAL" clId="{39123A4D-7B0B-B946-BC09-EA2214E666D5}" dt="2020-07-09T19:51:30.261" v="118" actId="2696"/>
        <pc:sldMkLst>
          <pc:docMk/>
          <pc:sldMk cId="3281664387" sldId="257"/>
        </pc:sldMkLst>
      </pc:sldChg>
      <pc:sldChg chg="del">
        <pc:chgData name="Marc Steir" userId="488355e6-794c-4c8d-992f-394439c7306f" providerId="ADAL" clId="{39123A4D-7B0B-B946-BC09-EA2214E666D5}" dt="2020-07-09T19:51:29.299" v="117" actId="2696"/>
        <pc:sldMkLst>
          <pc:docMk/>
          <pc:sldMk cId="143630754" sldId="258"/>
        </pc:sldMkLst>
      </pc:sldChg>
      <pc:sldChg chg="addSp delSp modSp del mod chgLayout">
        <pc:chgData name="Marc Steir" userId="488355e6-794c-4c8d-992f-394439c7306f" providerId="ADAL" clId="{39123A4D-7B0B-B946-BC09-EA2214E666D5}" dt="2020-07-09T19:58:55.746" v="263" actId="2696"/>
        <pc:sldMkLst>
          <pc:docMk/>
          <pc:sldMk cId="324148928" sldId="259"/>
        </pc:sldMkLst>
        <pc:spChg chg="mod ord">
          <ac:chgData name="Marc Steir" userId="488355e6-794c-4c8d-992f-394439c7306f" providerId="ADAL" clId="{39123A4D-7B0B-B946-BC09-EA2214E666D5}" dt="2020-07-09T19:58:39.849" v="261" actId="700"/>
          <ac:spMkLst>
            <pc:docMk/>
            <pc:sldMk cId="324148928" sldId="259"/>
            <ac:spMk id="2" creationId="{B5828103-8A46-1C49-B2D4-D15228947615}"/>
          </ac:spMkLst>
        </pc:spChg>
        <pc:spChg chg="mod ord">
          <ac:chgData name="Marc Steir" userId="488355e6-794c-4c8d-992f-394439c7306f" providerId="ADAL" clId="{39123A4D-7B0B-B946-BC09-EA2214E666D5}" dt="2020-07-09T19:58:39.849" v="261" actId="700"/>
          <ac:spMkLst>
            <pc:docMk/>
            <pc:sldMk cId="324148928" sldId="259"/>
            <ac:spMk id="3" creationId="{6215F780-2F3D-F14F-9C0D-AA909D21F31F}"/>
          </ac:spMkLst>
        </pc:spChg>
        <pc:spChg chg="mod ord">
          <ac:chgData name="Marc Steir" userId="488355e6-794c-4c8d-992f-394439c7306f" providerId="ADAL" clId="{39123A4D-7B0B-B946-BC09-EA2214E666D5}" dt="2020-07-09T19:58:39.849" v="261" actId="700"/>
          <ac:spMkLst>
            <pc:docMk/>
            <pc:sldMk cId="324148928" sldId="259"/>
            <ac:spMk id="4" creationId="{F06D5586-45C6-D64C-8D42-D3DA2B6F2E07}"/>
          </ac:spMkLst>
        </pc:spChg>
        <pc:spChg chg="add del mod ord">
          <ac:chgData name="Marc Steir" userId="488355e6-794c-4c8d-992f-394439c7306f" providerId="ADAL" clId="{39123A4D-7B0B-B946-BC09-EA2214E666D5}" dt="2020-07-09T19:42:11.217" v="21" actId="931"/>
          <ac:spMkLst>
            <pc:docMk/>
            <pc:sldMk cId="324148928" sldId="259"/>
            <ac:spMk id="5" creationId="{8E7D7E5A-0133-344C-888E-5B8D99E09C6C}"/>
          </ac:spMkLst>
        </pc:spChg>
        <pc:spChg chg="add del">
          <ac:chgData name="Marc Steir" userId="488355e6-794c-4c8d-992f-394439c7306f" providerId="ADAL" clId="{39123A4D-7B0B-B946-BC09-EA2214E666D5}" dt="2020-07-09T19:49:10.087" v="69" actId="478"/>
          <ac:spMkLst>
            <pc:docMk/>
            <pc:sldMk cId="324148928" sldId="259"/>
            <ac:spMk id="8" creationId="{E4C92365-2155-D348-92B7-86943BD035F8}"/>
          </ac:spMkLst>
        </pc:spChg>
        <pc:picChg chg="add mod ord modCrop">
          <ac:chgData name="Marc Steir" userId="488355e6-794c-4c8d-992f-394439c7306f" providerId="ADAL" clId="{39123A4D-7B0B-B946-BC09-EA2214E666D5}" dt="2020-07-09T19:58:39.849" v="261" actId="700"/>
          <ac:picMkLst>
            <pc:docMk/>
            <pc:sldMk cId="324148928" sldId="259"/>
            <ac:picMk id="7" creationId="{30E21045-1B01-C740-89DB-105257762235}"/>
          </ac:picMkLst>
        </pc:picChg>
      </pc:sldChg>
      <pc:sldChg chg="modSp">
        <pc:chgData name="Marc Steir" userId="488355e6-794c-4c8d-992f-394439c7306f" providerId="ADAL" clId="{39123A4D-7B0B-B946-BC09-EA2214E666D5}" dt="2020-07-21T18:51:15.546" v="1213" actId="20577"/>
        <pc:sldMkLst>
          <pc:docMk/>
          <pc:sldMk cId="2612469011" sldId="260"/>
        </pc:sldMkLst>
        <pc:spChg chg="mod">
          <ac:chgData name="Marc Steir" userId="488355e6-794c-4c8d-992f-394439c7306f" providerId="ADAL" clId="{39123A4D-7B0B-B946-BC09-EA2214E666D5}" dt="2020-07-21T18:51:15.546" v="1213" actId="20577"/>
          <ac:spMkLst>
            <pc:docMk/>
            <pc:sldMk cId="2612469011" sldId="260"/>
            <ac:spMk id="2" creationId="{A0E3A8A0-A392-B745-87D7-4A7C32077AF9}"/>
          </ac:spMkLst>
        </pc:spChg>
      </pc:sldChg>
      <pc:sldChg chg="addSp delSp modSp add mod modClrScheme chgLayout">
        <pc:chgData name="Marc Steir" userId="488355e6-794c-4c8d-992f-394439c7306f" providerId="ADAL" clId="{39123A4D-7B0B-B946-BC09-EA2214E666D5}" dt="2020-07-27T19:05:43.428" v="1373" actId="20577"/>
        <pc:sldMkLst>
          <pc:docMk/>
          <pc:sldMk cId="2119890530" sldId="261"/>
        </pc:sldMkLst>
        <pc:spChg chg="add mod">
          <ac:chgData name="Marc Steir" userId="488355e6-794c-4c8d-992f-394439c7306f" providerId="ADAL" clId="{39123A4D-7B0B-B946-BC09-EA2214E666D5}" dt="2020-07-27T19:05:43.428" v="1373" actId="20577"/>
          <ac:spMkLst>
            <pc:docMk/>
            <pc:sldMk cId="2119890530" sldId="261"/>
            <ac:spMk id="2" creationId="{2F9FB91C-8539-5C40-AEDE-91452FD9CABF}"/>
          </ac:spMkLst>
        </pc:spChg>
        <pc:spChg chg="del">
          <ac:chgData name="Marc Steir" userId="488355e6-794c-4c8d-992f-394439c7306f" providerId="ADAL" clId="{39123A4D-7B0B-B946-BC09-EA2214E666D5}" dt="2020-07-09T19:59:10.635" v="264" actId="931"/>
          <ac:spMkLst>
            <pc:docMk/>
            <pc:sldMk cId="2119890530" sldId="261"/>
            <ac:spMk id="2" creationId="{6D126D9E-176A-5B4B-818B-61BB3BAF68EE}"/>
          </ac:spMkLst>
        </pc:spChg>
        <pc:spChg chg="add del mod ord">
          <ac:chgData name="Marc Steir" userId="488355e6-794c-4c8d-992f-394439c7306f" providerId="ADAL" clId="{39123A4D-7B0B-B946-BC09-EA2214E666D5}" dt="2020-07-21T18:04:28.218" v="638" actId="700"/>
          <ac:spMkLst>
            <pc:docMk/>
            <pc:sldMk cId="2119890530" sldId="261"/>
            <ac:spMk id="2" creationId="{9C725C2B-7B22-514B-BD4E-D63EA3292A91}"/>
          </ac:spMkLst>
        </pc:spChg>
        <pc:spChg chg="mod ord">
          <ac:chgData name="Marc Steir" userId="488355e6-794c-4c8d-992f-394439c7306f" providerId="ADAL" clId="{39123A4D-7B0B-B946-BC09-EA2214E666D5}" dt="2020-07-21T18:52:31.515" v="1250" actId="700"/>
          <ac:spMkLst>
            <pc:docMk/>
            <pc:sldMk cId="2119890530" sldId="261"/>
            <ac:spMk id="3" creationId="{CCD890ED-57A4-B54D-AD4F-E7711179D2DA}"/>
          </ac:spMkLst>
        </pc:spChg>
        <pc:spChg chg="mod ord">
          <ac:chgData name="Marc Steir" userId="488355e6-794c-4c8d-992f-394439c7306f" providerId="ADAL" clId="{39123A4D-7B0B-B946-BC09-EA2214E666D5}" dt="2020-07-21T18:52:31.515" v="1250" actId="700"/>
          <ac:spMkLst>
            <pc:docMk/>
            <pc:sldMk cId="2119890530" sldId="261"/>
            <ac:spMk id="4" creationId="{B4C502E3-46FA-2C4D-82DA-FE76C349CBAD}"/>
          </ac:spMkLst>
        </pc:spChg>
        <pc:spChg chg="mod ord">
          <ac:chgData name="Marc Steir" userId="488355e6-794c-4c8d-992f-394439c7306f" providerId="ADAL" clId="{39123A4D-7B0B-B946-BC09-EA2214E666D5}" dt="2020-07-21T18:52:31.515" v="1250" actId="700"/>
          <ac:spMkLst>
            <pc:docMk/>
            <pc:sldMk cId="2119890530" sldId="261"/>
            <ac:spMk id="5" creationId="{F2042D4D-57AB-9147-A6DC-7216DEAACA63}"/>
          </ac:spMkLst>
        </pc:spChg>
        <pc:spChg chg="add del mod ord">
          <ac:chgData name="Marc Steir" userId="488355e6-794c-4c8d-992f-394439c7306f" providerId="ADAL" clId="{39123A4D-7B0B-B946-BC09-EA2214E666D5}" dt="2020-07-21T18:05:25.400" v="642" actId="931"/>
          <ac:spMkLst>
            <pc:docMk/>
            <pc:sldMk cId="2119890530" sldId="261"/>
            <ac:spMk id="6" creationId="{C390FB32-F338-8140-B929-530954577B46}"/>
          </ac:spMkLst>
        </pc:spChg>
        <pc:spChg chg="add del mod">
          <ac:chgData name="Marc Steir" userId="488355e6-794c-4c8d-992f-394439c7306f" providerId="ADAL" clId="{39123A4D-7B0B-B946-BC09-EA2214E666D5}" dt="2020-07-27T19:00:46.925" v="1264" actId="478"/>
          <ac:spMkLst>
            <pc:docMk/>
            <pc:sldMk cId="2119890530" sldId="261"/>
            <ac:spMk id="8" creationId="{B1ABB1BD-EFB0-0446-BE70-A77FE740300E}"/>
          </ac:spMkLst>
        </pc:spChg>
        <pc:spChg chg="add del mod">
          <ac:chgData name="Marc Steir" userId="488355e6-794c-4c8d-992f-394439c7306f" providerId="ADAL" clId="{39123A4D-7B0B-B946-BC09-EA2214E666D5}" dt="2020-07-27T19:01:01.662" v="1266" actId="478"/>
          <ac:spMkLst>
            <pc:docMk/>
            <pc:sldMk cId="2119890530" sldId="261"/>
            <ac:spMk id="9" creationId="{063446E3-0A05-8E45-B20F-F5E5BD7A242C}"/>
          </ac:spMkLst>
        </pc:spChg>
        <pc:spChg chg="add del mod">
          <ac:chgData name="Marc Steir" userId="488355e6-794c-4c8d-992f-394439c7306f" providerId="ADAL" clId="{39123A4D-7B0B-B946-BC09-EA2214E666D5}" dt="2020-07-21T18:22:09.725" v="678" actId="931"/>
          <ac:spMkLst>
            <pc:docMk/>
            <pc:sldMk cId="2119890530" sldId="261"/>
            <ac:spMk id="11" creationId="{2E8A3A74-D569-674E-9D4D-346D7970BDC9}"/>
          </ac:spMkLst>
        </pc:spChg>
        <pc:spChg chg="add del mod">
          <ac:chgData name="Marc Steir" userId="488355e6-794c-4c8d-992f-394439c7306f" providerId="ADAL" clId="{39123A4D-7B0B-B946-BC09-EA2214E666D5}" dt="2020-07-21T18:28:32.788" v="747" actId="931"/>
          <ac:spMkLst>
            <pc:docMk/>
            <pc:sldMk cId="2119890530" sldId="261"/>
            <ac:spMk id="15" creationId="{F9A50BE6-4546-3640-86F8-EB391FFB8078}"/>
          </ac:spMkLst>
        </pc:spChg>
        <pc:spChg chg="add del mod">
          <ac:chgData name="Marc Steir" userId="488355e6-794c-4c8d-992f-394439c7306f" providerId="ADAL" clId="{39123A4D-7B0B-B946-BC09-EA2214E666D5}" dt="2020-07-21T18:38:36.178" v="814" actId="700"/>
          <ac:spMkLst>
            <pc:docMk/>
            <pc:sldMk cId="2119890530" sldId="261"/>
            <ac:spMk id="19" creationId="{0ADFC6F3-C740-334C-BA45-3765D32BDAE7}"/>
          </ac:spMkLst>
        </pc:spChg>
        <pc:spChg chg="add del mod ord">
          <ac:chgData name="Marc Steir" userId="488355e6-794c-4c8d-992f-394439c7306f" providerId="ADAL" clId="{39123A4D-7B0B-B946-BC09-EA2214E666D5}" dt="2020-07-21T18:38:38.015" v="815" actId="700"/>
          <ac:spMkLst>
            <pc:docMk/>
            <pc:sldMk cId="2119890530" sldId="261"/>
            <ac:spMk id="20" creationId="{DDD9F9AC-45FE-084A-81FB-109D44BB31B5}"/>
          </ac:spMkLst>
        </pc:spChg>
        <pc:spChg chg="add del mod ord">
          <ac:chgData name="Marc Steir" userId="488355e6-794c-4c8d-992f-394439c7306f" providerId="ADAL" clId="{39123A4D-7B0B-B946-BC09-EA2214E666D5}" dt="2020-07-21T18:39:07.335" v="821" actId="931"/>
          <ac:spMkLst>
            <pc:docMk/>
            <pc:sldMk cId="2119890530" sldId="261"/>
            <ac:spMk id="21" creationId="{FC6B4458-A0E8-8A45-A4A1-57B2E550D5E3}"/>
          </ac:spMkLst>
        </pc:spChg>
        <pc:spChg chg="add del mod ord">
          <ac:chgData name="Marc Steir" userId="488355e6-794c-4c8d-992f-394439c7306f" providerId="ADAL" clId="{39123A4D-7B0B-B946-BC09-EA2214E666D5}" dt="2020-07-21T18:41:11.356" v="837" actId="700"/>
          <ac:spMkLst>
            <pc:docMk/>
            <pc:sldMk cId="2119890530" sldId="261"/>
            <ac:spMk id="25" creationId="{93CCFB9D-2484-9641-84EB-8087C949AF4D}"/>
          </ac:spMkLst>
        </pc:spChg>
        <pc:spChg chg="add del mod ord">
          <ac:chgData name="Marc Steir" userId="488355e6-794c-4c8d-992f-394439c7306f" providerId="ADAL" clId="{39123A4D-7B0B-B946-BC09-EA2214E666D5}" dt="2020-07-21T18:41:12.784" v="838" actId="700"/>
          <ac:spMkLst>
            <pc:docMk/>
            <pc:sldMk cId="2119890530" sldId="261"/>
            <ac:spMk id="26" creationId="{855A984C-4AD8-1440-B07E-C570CE67FB47}"/>
          </ac:spMkLst>
        </pc:spChg>
        <pc:spChg chg="add del mod ord">
          <ac:chgData name="Marc Steir" userId="488355e6-794c-4c8d-992f-394439c7306f" providerId="ADAL" clId="{39123A4D-7B0B-B946-BC09-EA2214E666D5}" dt="2020-07-21T18:41:32.340" v="845" actId="931"/>
          <ac:spMkLst>
            <pc:docMk/>
            <pc:sldMk cId="2119890530" sldId="261"/>
            <ac:spMk id="27" creationId="{601D10DD-1F00-324A-BBA6-A1763AE9BA03}"/>
          </ac:spMkLst>
        </pc:spChg>
        <pc:picChg chg="add mod ord modCrop">
          <ac:chgData name="Marc Steir" userId="488355e6-794c-4c8d-992f-394439c7306f" providerId="ADAL" clId="{39123A4D-7B0B-B946-BC09-EA2214E666D5}" dt="2020-07-21T18:56:14.499" v="1262" actId="18131"/>
          <ac:picMkLst>
            <pc:docMk/>
            <pc:sldMk cId="2119890530" sldId="261"/>
            <ac:picMk id="7" creationId="{E481EE2A-D64B-3C48-8AFB-647AD7BDE6F1}"/>
          </ac:picMkLst>
        </pc:picChg>
        <pc:picChg chg="add del mod ord modCrop">
          <ac:chgData name="Marc Steir" userId="488355e6-794c-4c8d-992f-394439c7306f" providerId="ADAL" clId="{39123A4D-7B0B-B946-BC09-EA2214E666D5}" dt="2020-07-21T18:22:05.474" v="677" actId="478"/>
          <ac:picMkLst>
            <pc:docMk/>
            <pc:sldMk cId="2119890530" sldId="261"/>
            <ac:picMk id="9" creationId="{FD15DBAF-4363-F545-B983-5A806F1844C3}"/>
          </ac:picMkLst>
        </pc:picChg>
        <pc:picChg chg="add del mod ord modCrop">
          <ac:chgData name="Marc Steir" userId="488355e6-794c-4c8d-992f-394439c7306f" providerId="ADAL" clId="{39123A4D-7B0B-B946-BC09-EA2214E666D5}" dt="2020-07-21T18:27:48.879" v="744" actId="478"/>
          <ac:picMkLst>
            <pc:docMk/>
            <pc:sldMk cId="2119890530" sldId="261"/>
            <ac:picMk id="13" creationId="{C6E62C8D-8BE5-3F45-87A4-45B8F7EBAF57}"/>
          </ac:picMkLst>
        </pc:picChg>
        <pc:picChg chg="add del mod">
          <ac:chgData name="Marc Steir" userId="488355e6-794c-4c8d-992f-394439c7306f" providerId="ADAL" clId="{39123A4D-7B0B-B946-BC09-EA2214E666D5}" dt="2020-07-21T18:38:32.519" v="813" actId="478"/>
          <ac:picMkLst>
            <pc:docMk/>
            <pc:sldMk cId="2119890530" sldId="261"/>
            <ac:picMk id="17" creationId="{D166C2C7-F503-024D-96D5-D868AB152871}"/>
          </ac:picMkLst>
        </pc:picChg>
        <pc:picChg chg="add del mod ord modCrop">
          <ac:chgData name="Marc Steir" userId="488355e6-794c-4c8d-992f-394439c7306f" providerId="ADAL" clId="{39123A4D-7B0B-B946-BC09-EA2214E666D5}" dt="2020-07-21T18:41:08.830" v="836" actId="478"/>
          <ac:picMkLst>
            <pc:docMk/>
            <pc:sldMk cId="2119890530" sldId="261"/>
            <ac:picMk id="23" creationId="{03D651FB-27BA-EF4A-952C-8B4CD271AF85}"/>
          </ac:picMkLst>
        </pc:picChg>
        <pc:picChg chg="add mod ord modCrop">
          <ac:chgData name="Marc Steir" userId="488355e6-794c-4c8d-992f-394439c7306f" providerId="ADAL" clId="{39123A4D-7B0B-B946-BC09-EA2214E666D5}" dt="2020-07-21T18:52:31.515" v="1250" actId="700"/>
          <ac:picMkLst>
            <pc:docMk/>
            <pc:sldMk cId="2119890530" sldId="261"/>
            <ac:picMk id="29" creationId="{CEEF9D1E-6B03-214A-BCE7-8726665215A6}"/>
          </ac:picMkLst>
        </pc:picChg>
      </pc:sldChg>
      <pc:sldChg chg="addSp delSp modSp add mod modClrScheme chgLayout">
        <pc:chgData name="Marc Steir" userId="488355e6-794c-4c8d-992f-394439c7306f" providerId="ADAL" clId="{39123A4D-7B0B-B946-BC09-EA2214E666D5}" dt="2020-07-21T18:52:36.571" v="1252" actId="700"/>
        <pc:sldMkLst>
          <pc:docMk/>
          <pc:sldMk cId="2490613889" sldId="262"/>
        </pc:sldMkLst>
        <pc:spChg chg="del">
          <ac:chgData name="Marc Steir" userId="488355e6-794c-4c8d-992f-394439c7306f" providerId="ADAL" clId="{39123A4D-7B0B-B946-BC09-EA2214E666D5}" dt="2020-07-21T17:54:54.015" v="615" actId="700"/>
          <ac:spMkLst>
            <pc:docMk/>
            <pc:sldMk cId="2490613889" sldId="262"/>
            <ac:spMk id="2" creationId="{E63CB42B-FD27-BC4A-945A-30A723DCDA5D}"/>
          </ac:spMkLst>
        </pc:spChg>
        <pc:spChg chg="del">
          <ac:chgData name="Marc Steir" userId="488355e6-794c-4c8d-992f-394439c7306f" providerId="ADAL" clId="{39123A4D-7B0B-B946-BC09-EA2214E666D5}" dt="2020-07-21T17:54:54.015" v="615" actId="700"/>
          <ac:spMkLst>
            <pc:docMk/>
            <pc:sldMk cId="2490613889" sldId="262"/>
            <ac:spMk id="3" creationId="{570DC24C-E1B3-284D-A5B4-62B6DAE3CFE9}"/>
          </ac:spMkLst>
        </pc:spChg>
        <pc:spChg chg="del">
          <ac:chgData name="Marc Steir" userId="488355e6-794c-4c8d-992f-394439c7306f" providerId="ADAL" clId="{39123A4D-7B0B-B946-BC09-EA2214E666D5}" dt="2020-07-21T17:54:54.015" v="615" actId="700"/>
          <ac:spMkLst>
            <pc:docMk/>
            <pc:sldMk cId="2490613889" sldId="262"/>
            <ac:spMk id="4" creationId="{E4410660-1B3E-CE4B-B7CF-D882CF33C7A6}"/>
          </ac:spMkLst>
        </pc:spChg>
        <pc:spChg chg="del">
          <ac:chgData name="Marc Steir" userId="488355e6-794c-4c8d-992f-394439c7306f" providerId="ADAL" clId="{39123A4D-7B0B-B946-BC09-EA2214E666D5}" dt="2020-07-21T17:54:54.015" v="615" actId="700"/>
          <ac:spMkLst>
            <pc:docMk/>
            <pc:sldMk cId="2490613889" sldId="262"/>
            <ac:spMk id="5" creationId="{277886EC-C62D-444D-8053-E761640B6015}"/>
          </ac:spMkLst>
        </pc:spChg>
        <pc:spChg chg="add del mod ord">
          <ac:chgData name="Marc Steir" userId="488355e6-794c-4c8d-992f-394439c7306f" providerId="ADAL" clId="{39123A4D-7B0B-B946-BC09-EA2214E666D5}" dt="2020-07-21T18:12:45.085" v="661" actId="700"/>
          <ac:spMkLst>
            <pc:docMk/>
            <pc:sldMk cId="2490613889" sldId="262"/>
            <ac:spMk id="6" creationId="{44CD41B6-F928-0542-A386-6E90A841C2BD}"/>
          </ac:spMkLst>
        </pc:spChg>
        <pc:spChg chg="add del mod ord">
          <ac:chgData name="Marc Steir" userId="488355e6-794c-4c8d-992f-394439c7306f" providerId="ADAL" clId="{39123A4D-7B0B-B946-BC09-EA2214E666D5}" dt="2020-07-21T18:12:45.085" v="661" actId="700"/>
          <ac:spMkLst>
            <pc:docMk/>
            <pc:sldMk cId="2490613889" sldId="262"/>
            <ac:spMk id="7" creationId="{7CB9904C-EAA0-6340-A88C-B73993226249}"/>
          </ac:spMkLst>
        </pc:spChg>
        <pc:spChg chg="add del mod ord">
          <ac:chgData name="Marc Steir" userId="488355e6-794c-4c8d-992f-394439c7306f" providerId="ADAL" clId="{39123A4D-7B0B-B946-BC09-EA2214E666D5}" dt="2020-07-21T18:12:45.085" v="661" actId="700"/>
          <ac:spMkLst>
            <pc:docMk/>
            <pc:sldMk cId="2490613889" sldId="262"/>
            <ac:spMk id="8" creationId="{6DF79BF7-DE5C-E049-9A6A-B46506AB57E1}"/>
          </ac:spMkLst>
        </pc:spChg>
        <pc:spChg chg="add del mod ord">
          <ac:chgData name="Marc Steir" userId="488355e6-794c-4c8d-992f-394439c7306f" providerId="ADAL" clId="{39123A4D-7B0B-B946-BC09-EA2214E666D5}" dt="2020-07-21T18:12:45.085" v="661" actId="700"/>
          <ac:spMkLst>
            <pc:docMk/>
            <pc:sldMk cId="2490613889" sldId="262"/>
            <ac:spMk id="9" creationId="{8FE31886-C730-E44D-86A1-17095B9793A5}"/>
          </ac:spMkLst>
        </pc:spChg>
        <pc:spChg chg="add del mod ord">
          <ac:chgData name="Marc Steir" userId="488355e6-794c-4c8d-992f-394439c7306f" providerId="ADAL" clId="{39123A4D-7B0B-B946-BC09-EA2214E666D5}" dt="2020-07-21T18:12:45.085" v="661" actId="700"/>
          <ac:spMkLst>
            <pc:docMk/>
            <pc:sldMk cId="2490613889" sldId="262"/>
            <ac:spMk id="10" creationId="{790BC446-63C9-B44A-A040-8F7D713F19BA}"/>
          </ac:spMkLst>
        </pc:spChg>
        <pc:spChg chg="add del mod ord">
          <ac:chgData name="Marc Steir" userId="488355e6-794c-4c8d-992f-394439c7306f" providerId="ADAL" clId="{39123A4D-7B0B-B946-BC09-EA2214E666D5}" dt="2020-07-21T18:13:08.184" v="664" actId="700"/>
          <ac:spMkLst>
            <pc:docMk/>
            <pc:sldMk cId="2490613889" sldId="262"/>
            <ac:spMk id="11" creationId="{C6873BD8-F5B7-4743-9BD0-141FF0D7C865}"/>
          </ac:spMkLst>
        </pc:spChg>
        <pc:spChg chg="add del mod ord">
          <ac:chgData name="Marc Steir" userId="488355e6-794c-4c8d-992f-394439c7306f" providerId="ADAL" clId="{39123A4D-7B0B-B946-BC09-EA2214E666D5}" dt="2020-07-21T18:13:08.184" v="664" actId="700"/>
          <ac:spMkLst>
            <pc:docMk/>
            <pc:sldMk cId="2490613889" sldId="262"/>
            <ac:spMk id="12" creationId="{B6FF25D3-B468-684D-933C-EE15C02AAC67}"/>
          </ac:spMkLst>
        </pc:spChg>
        <pc:spChg chg="add del mod ord">
          <ac:chgData name="Marc Steir" userId="488355e6-794c-4c8d-992f-394439c7306f" providerId="ADAL" clId="{39123A4D-7B0B-B946-BC09-EA2214E666D5}" dt="2020-07-21T18:13:08.184" v="664" actId="700"/>
          <ac:spMkLst>
            <pc:docMk/>
            <pc:sldMk cId="2490613889" sldId="262"/>
            <ac:spMk id="13" creationId="{C5510582-3B14-3D4A-83ED-155CAE5EDA2E}"/>
          </ac:spMkLst>
        </pc:spChg>
        <pc:spChg chg="add del mod ord">
          <ac:chgData name="Marc Steir" userId="488355e6-794c-4c8d-992f-394439c7306f" providerId="ADAL" clId="{39123A4D-7B0B-B946-BC09-EA2214E666D5}" dt="2020-07-21T18:13:08.184" v="664" actId="700"/>
          <ac:spMkLst>
            <pc:docMk/>
            <pc:sldMk cId="2490613889" sldId="262"/>
            <ac:spMk id="14" creationId="{12A11546-34F3-B340-BF3A-1EDA7268C44B}"/>
          </ac:spMkLst>
        </pc:spChg>
        <pc:spChg chg="add del mod ord">
          <ac:chgData name="Marc Steir" userId="488355e6-794c-4c8d-992f-394439c7306f" providerId="ADAL" clId="{39123A4D-7B0B-B946-BC09-EA2214E666D5}" dt="2020-07-21T18:24:57.520" v="688" actId="700"/>
          <ac:spMkLst>
            <pc:docMk/>
            <pc:sldMk cId="2490613889" sldId="262"/>
            <ac:spMk id="15" creationId="{19A5B4C1-372B-5346-BFB6-C3B36F13956D}"/>
          </ac:spMkLst>
        </pc:spChg>
        <pc:spChg chg="add del mod ord">
          <ac:chgData name="Marc Steir" userId="488355e6-794c-4c8d-992f-394439c7306f" providerId="ADAL" clId="{39123A4D-7B0B-B946-BC09-EA2214E666D5}" dt="2020-07-21T18:24:57.520" v="688" actId="700"/>
          <ac:spMkLst>
            <pc:docMk/>
            <pc:sldMk cId="2490613889" sldId="262"/>
            <ac:spMk id="16" creationId="{4B6A942F-75E4-1F4F-9B8A-A7C649EB2BCE}"/>
          </ac:spMkLst>
        </pc:spChg>
        <pc:spChg chg="add del mod ord">
          <ac:chgData name="Marc Steir" userId="488355e6-794c-4c8d-992f-394439c7306f" providerId="ADAL" clId="{39123A4D-7B0B-B946-BC09-EA2214E666D5}" dt="2020-07-21T18:24:57.520" v="688" actId="700"/>
          <ac:spMkLst>
            <pc:docMk/>
            <pc:sldMk cId="2490613889" sldId="262"/>
            <ac:spMk id="17" creationId="{D28653E0-3F8C-D848-A329-7D8515D65D3B}"/>
          </ac:spMkLst>
        </pc:spChg>
        <pc:spChg chg="add del mod ord">
          <ac:chgData name="Marc Steir" userId="488355e6-794c-4c8d-992f-394439c7306f" providerId="ADAL" clId="{39123A4D-7B0B-B946-BC09-EA2214E666D5}" dt="2020-07-21T18:24:57.520" v="688" actId="700"/>
          <ac:spMkLst>
            <pc:docMk/>
            <pc:sldMk cId="2490613889" sldId="262"/>
            <ac:spMk id="18" creationId="{5DFEA68D-A6D2-004B-A71E-85EB2669DDFF}"/>
          </ac:spMkLst>
        </pc:spChg>
        <pc:spChg chg="add del mod ord">
          <ac:chgData name="Marc Steir" userId="488355e6-794c-4c8d-992f-394439c7306f" providerId="ADAL" clId="{39123A4D-7B0B-B946-BC09-EA2214E666D5}" dt="2020-07-21T18:24:57.520" v="688" actId="700"/>
          <ac:spMkLst>
            <pc:docMk/>
            <pc:sldMk cId="2490613889" sldId="262"/>
            <ac:spMk id="19" creationId="{EF7500E1-3672-7A4A-BAAC-0B050FB4ADC1}"/>
          </ac:spMkLst>
        </pc:spChg>
        <pc:spChg chg="add del mod ord">
          <ac:chgData name="Marc Steir" userId="488355e6-794c-4c8d-992f-394439c7306f" providerId="ADAL" clId="{39123A4D-7B0B-B946-BC09-EA2214E666D5}" dt="2020-07-21T18:26:17.619" v="718" actId="700"/>
          <ac:spMkLst>
            <pc:docMk/>
            <pc:sldMk cId="2490613889" sldId="262"/>
            <ac:spMk id="22" creationId="{71FB8822-CE97-FB4A-805E-3C7F3C1C7F7A}"/>
          </ac:spMkLst>
        </pc:spChg>
        <pc:spChg chg="add del mod ord">
          <ac:chgData name="Marc Steir" userId="488355e6-794c-4c8d-992f-394439c7306f" providerId="ADAL" clId="{39123A4D-7B0B-B946-BC09-EA2214E666D5}" dt="2020-07-21T18:26:17.619" v="718" actId="700"/>
          <ac:spMkLst>
            <pc:docMk/>
            <pc:sldMk cId="2490613889" sldId="262"/>
            <ac:spMk id="23" creationId="{BFCD087F-25EE-FA48-8BBE-4FE465E27AA0}"/>
          </ac:spMkLst>
        </pc:spChg>
        <pc:spChg chg="add del mod ord">
          <ac:chgData name="Marc Steir" userId="488355e6-794c-4c8d-992f-394439c7306f" providerId="ADAL" clId="{39123A4D-7B0B-B946-BC09-EA2214E666D5}" dt="2020-07-21T18:26:17.619" v="718" actId="700"/>
          <ac:spMkLst>
            <pc:docMk/>
            <pc:sldMk cId="2490613889" sldId="262"/>
            <ac:spMk id="24" creationId="{4888E32C-18A7-FB41-BC24-0D1B1CAE686B}"/>
          </ac:spMkLst>
        </pc:spChg>
        <pc:spChg chg="add del mod ord">
          <ac:chgData name="Marc Steir" userId="488355e6-794c-4c8d-992f-394439c7306f" providerId="ADAL" clId="{39123A4D-7B0B-B946-BC09-EA2214E666D5}" dt="2020-07-21T18:26:17.619" v="718" actId="700"/>
          <ac:spMkLst>
            <pc:docMk/>
            <pc:sldMk cId="2490613889" sldId="262"/>
            <ac:spMk id="25" creationId="{FDEF63C7-5285-D24E-BF7C-85242E5E361C}"/>
          </ac:spMkLst>
        </pc:spChg>
        <pc:spChg chg="add del mod ord">
          <ac:chgData name="Marc Steir" userId="488355e6-794c-4c8d-992f-394439c7306f" providerId="ADAL" clId="{39123A4D-7B0B-B946-BC09-EA2214E666D5}" dt="2020-07-21T18:26:17.619" v="718" actId="700"/>
          <ac:spMkLst>
            <pc:docMk/>
            <pc:sldMk cId="2490613889" sldId="262"/>
            <ac:spMk id="26" creationId="{DA51B833-457F-4E48-A18B-67F523D677F4}"/>
          </ac:spMkLst>
        </pc:spChg>
        <pc:spChg chg="add del mod ord">
          <ac:chgData name="Marc Steir" userId="488355e6-794c-4c8d-992f-394439c7306f" providerId="ADAL" clId="{39123A4D-7B0B-B946-BC09-EA2214E666D5}" dt="2020-07-21T18:26:20.375" v="719" actId="700"/>
          <ac:spMkLst>
            <pc:docMk/>
            <pc:sldMk cId="2490613889" sldId="262"/>
            <ac:spMk id="27" creationId="{510A54A2-7F90-2248-8426-FA4CEF99A6E6}"/>
          </ac:spMkLst>
        </pc:spChg>
        <pc:spChg chg="add del mod ord">
          <ac:chgData name="Marc Steir" userId="488355e6-794c-4c8d-992f-394439c7306f" providerId="ADAL" clId="{39123A4D-7B0B-B946-BC09-EA2214E666D5}" dt="2020-07-21T18:26:20.375" v="719" actId="700"/>
          <ac:spMkLst>
            <pc:docMk/>
            <pc:sldMk cId="2490613889" sldId="262"/>
            <ac:spMk id="28" creationId="{EADAEE0C-51F6-6D45-BB8A-47B10C5BF804}"/>
          </ac:spMkLst>
        </pc:spChg>
        <pc:spChg chg="add del mod ord">
          <ac:chgData name="Marc Steir" userId="488355e6-794c-4c8d-992f-394439c7306f" providerId="ADAL" clId="{39123A4D-7B0B-B946-BC09-EA2214E666D5}" dt="2020-07-21T18:26:20.375" v="719" actId="700"/>
          <ac:spMkLst>
            <pc:docMk/>
            <pc:sldMk cId="2490613889" sldId="262"/>
            <ac:spMk id="29" creationId="{259855F3-302A-2B40-AFFF-B4ACC6E6A21A}"/>
          </ac:spMkLst>
        </pc:spChg>
        <pc:spChg chg="add del mod ord">
          <ac:chgData name="Marc Steir" userId="488355e6-794c-4c8d-992f-394439c7306f" providerId="ADAL" clId="{39123A4D-7B0B-B946-BC09-EA2214E666D5}" dt="2020-07-21T18:26:20.375" v="719" actId="700"/>
          <ac:spMkLst>
            <pc:docMk/>
            <pc:sldMk cId="2490613889" sldId="262"/>
            <ac:spMk id="30" creationId="{02E7978C-8DED-5A4B-B5D7-254A31E6522E}"/>
          </ac:spMkLst>
        </pc:spChg>
        <pc:spChg chg="add del mod ord">
          <ac:chgData name="Marc Steir" userId="488355e6-794c-4c8d-992f-394439c7306f" providerId="ADAL" clId="{39123A4D-7B0B-B946-BC09-EA2214E666D5}" dt="2020-07-21T18:26:20.375" v="719" actId="700"/>
          <ac:spMkLst>
            <pc:docMk/>
            <pc:sldMk cId="2490613889" sldId="262"/>
            <ac:spMk id="31" creationId="{69E368AD-9F62-8F4D-8486-87BA14765529}"/>
          </ac:spMkLst>
        </pc:spChg>
        <pc:spChg chg="add del mod ord">
          <ac:chgData name="Marc Steir" userId="488355e6-794c-4c8d-992f-394439c7306f" providerId="ADAL" clId="{39123A4D-7B0B-B946-BC09-EA2214E666D5}" dt="2020-07-21T18:38:44.168" v="816" actId="700"/>
          <ac:spMkLst>
            <pc:docMk/>
            <pc:sldMk cId="2490613889" sldId="262"/>
            <ac:spMk id="32" creationId="{312834B7-6DC2-5446-BB8D-3FCD7BFA2DDC}"/>
          </ac:spMkLst>
        </pc:spChg>
        <pc:spChg chg="add del mod ord">
          <ac:chgData name="Marc Steir" userId="488355e6-794c-4c8d-992f-394439c7306f" providerId="ADAL" clId="{39123A4D-7B0B-B946-BC09-EA2214E666D5}" dt="2020-07-21T18:38:44.168" v="816" actId="700"/>
          <ac:spMkLst>
            <pc:docMk/>
            <pc:sldMk cId="2490613889" sldId="262"/>
            <ac:spMk id="33" creationId="{006BB2C1-29C1-4348-A723-147FA4A53522}"/>
          </ac:spMkLst>
        </pc:spChg>
        <pc:spChg chg="add del mod ord">
          <ac:chgData name="Marc Steir" userId="488355e6-794c-4c8d-992f-394439c7306f" providerId="ADAL" clId="{39123A4D-7B0B-B946-BC09-EA2214E666D5}" dt="2020-07-21T18:38:44.168" v="816" actId="700"/>
          <ac:spMkLst>
            <pc:docMk/>
            <pc:sldMk cId="2490613889" sldId="262"/>
            <ac:spMk id="34" creationId="{2D85AA94-0F33-A644-9AAA-3058F5F2863F}"/>
          </ac:spMkLst>
        </pc:spChg>
        <pc:spChg chg="add del mod ord">
          <ac:chgData name="Marc Steir" userId="488355e6-794c-4c8d-992f-394439c7306f" providerId="ADAL" clId="{39123A4D-7B0B-B946-BC09-EA2214E666D5}" dt="2020-07-21T18:38:44.168" v="816" actId="700"/>
          <ac:spMkLst>
            <pc:docMk/>
            <pc:sldMk cId="2490613889" sldId="262"/>
            <ac:spMk id="35" creationId="{70A2E37D-5FB4-A64D-A7E3-2B05187526F6}"/>
          </ac:spMkLst>
        </pc:spChg>
        <pc:spChg chg="add del mod ord">
          <ac:chgData name="Marc Steir" userId="488355e6-794c-4c8d-992f-394439c7306f" providerId="ADAL" clId="{39123A4D-7B0B-B946-BC09-EA2214E666D5}" dt="2020-07-21T18:38:44.168" v="816" actId="700"/>
          <ac:spMkLst>
            <pc:docMk/>
            <pc:sldMk cId="2490613889" sldId="262"/>
            <ac:spMk id="36" creationId="{3634D0E7-80B4-7849-8DC5-EA328EACA515}"/>
          </ac:spMkLst>
        </pc:spChg>
        <pc:spChg chg="add del mod ord">
          <ac:chgData name="Marc Steir" userId="488355e6-794c-4c8d-992f-394439c7306f" providerId="ADAL" clId="{39123A4D-7B0B-B946-BC09-EA2214E666D5}" dt="2020-07-21T18:41:14.885" v="839" actId="700"/>
          <ac:spMkLst>
            <pc:docMk/>
            <pc:sldMk cId="2490613889" sldId="262"/>
            <ac:spMk id="37" creationId="{2142CF8C-9788-394F-AA2E-C8B4DD2F154D}"/>
          </ac:spMkLst>
        </pc:spChg>
        <pc:spChg chg="add del mod ord">
          <ac:chgData name="Marc Steir" userId="488355e6-794c-4c8d-992f-394439c7306f" providerId="ADAL" clId="{39123A4D-7B0B-B946-BC09-EA2214E666D5}" dt="2020-07-21T18:41:14.885" v="839" actId="700"/>
          <ac:spMkLst>
            <pc:docMk/>
            <pc:sldMk cId="2490613889" sldId="262"/>
            <ac:spMk id="38" creationId="{B34DAA74-ADCC-EE44-BA46-F69D08FCC030}"/>
          </ac:spMkLst>
        </pc:spChg>
        <pc:spChg chg="add del mod ord">
          <ac:chgData name="Marc Steir" userId="488355e6-794c-4c8d-992f-394439c7306f" providerId="ADAL" clId="{39123A4D-7B0B-B946-BC09-EA2214E666D5}" dt="2020-07-21T18:41:14.885" v="839" actId="700"/>
          <ac:spMkLst>
            <pc:docMk/>
            <pc:sldMk cId="2490613889" sldId="262"/>
            <ac:spMk id="39" creationId="{E80040A4-E50D-414A-9637-A077693ED918}"/>
          </ac:spMkLst>
        </pc:spChg>
        <pc:spChg chg="add del mod ord">
          <ac:chgData name="Marc Steir" userId="488355e6-794c-4c8d-992f-394439c7306f" providerId="ADAL" clId="{39123A4D-7B0B-B946-BC09-EA2214E666D5}" dt="2020-07-21T18:41:14.885" v="839" actId="700"/>
          <ac:spMkLst>
            <pc:docMk/>
            <pc:sldMk cId="2490613889" sldId="262"/>
            <ac:spMk id="40" creationId="{AFB0B8FE-4922-C444-9B42-C6DCA4187ECD}"/>
          </ac:spMkLst>
        </pc:spChg>
        <pc:spChg chg="add del mod ord">
          <ac:chgData name="Marc Steir" userId="488355e6-794c-4c8d-992f-394439c7306f" providerId="ADAL" clId="{39123A4D-7B0B-B946-BC09-EA2214E666D5}" dt="2020-07-21T18:41:14.885" v="839" actId="700"/>
          <ac:spMkLst>
            <pc:docMk/>
            <pc:sldMk cId="2490613889" sldId="262"/>
            <ac:spMk id="41" creationId="{7A34CFD6-3972-9944-83C5-84E99489A79C}"/>
          </ac:spMkLst>
        </pc:spChg>
        <pc:spChg chg="add del mod ord">
          <ac:chgData name="Marc Steir" userId="488355e6-794c-4c8d-992f-394439c7306f" providerId="ADAL" clId="{39123A4D-7B0B-B946-BC09-EA2214E666D5}" dt="2020-07-21T18:41:16.058" v="840" actId="700"/>
          <ac:spMkLst>
            <pc:docMk/>
            <pc:sldMk cId="2490613889" sldId="262"/>
            <ac:spMk id="42" creationId="{38EAA738-3903-3443-B622-0BBF23C29FDC}"/>
          </ac:spMkLst>
        </pc:spChg>
        <pc:spChg chg="add del mod ord">
          <ac:chgData name="Marc Steir" userId="488355e6-794c-4c8d-992f-394439c7306f" providerId="ADAL" clId="{39123A4D-7B0B-B946-BC09-EA2214E666D5}" dt="2020-07-21T18:41:16.058" v="840" actId="700"/>
          <ac:spMkLst>
            <pc:docMk/>
            <pc:sldMk cId="2490613889" sldId="262"/>
            <ac:spMk id="43" creationId="{5AA76EB4-F166-B547-820B-86F734A44DC9}"/>
          </ac:spMkLst>
        </pc:spChg>
        <pc:spChg chg="add del mod ord">
          <ac:chgData name="Marc Steir" userId="488355e6-794c-4c8d-992f-394439c7306f" providerId="ADAL" clId="{39123A4D-7B0B-B946-BC09-EA2214E666D5}" dt="2020-07-21T18:41:16.058" v="840" actId="700"/>
          <ac:spMkLst>
            <pc:docMk/>
            <pc:sldMk cId="2490613889" sldId="262"/>
            <ac:spMk id="44" creationId="{A9545D9F-ED9A-4340-9BD6-99175A9CAD93}"/>
          </ac:spMkLst>
        </pc:spChg>
        <pc:spChg chg="add del mod ord">
          <ac:chgData name="Marc Steir" userId="488355e6-794c-4c8d-992f-394439c7306f" providerId="ADAL" clId="{39123A4D-7B0B-B946-BC09-EA2214E666D5}" dt="2020-07-21T18:41:16.058" v="840" actId="700"/>
          <ac:spMkLst>
            <pc:docMk/>
            <pc:sldMk cId="2490613889" sldId="262"/>
            <ac:spMk id="45" creationId="{6F3E82A5-F51D-8440-AE13-4687065E50E2}"/>
          </ac:spMkLst>
        </pc:spChg>
        <pc:spChg chg="add del mod ord">
          <ac:chgData name="Marc Steir" userId="488355e6-794c-4c8d-992f-394439c7306f" providerId="ADAL" clId="{39123A4D-7B0B-B946-BC09-EA2214E666D5}" dt="2020-07-21T18:41:16.058" v="840" actId="700"/>
          <ac:spMkLst>
            <pc:docMk/>
            <pc:sldMk cId="2490613889" sldId="262"/>
            <ac:spMk id="46" creationId="{D4D4E409-78F8-BC49-8168-2655917200DC}"/>
          </ac:spMkLst>
        </pc:spChg>
        <pc:spChg chg="add del mod ord">
          <ac:chgData name="Marc Steir" userId="488355e6-794c-4c8d-992f-394439c7306f" providerId="ADAL" clId="{39123A4D-7B0B-B946-BC09-EA2214E666D5}" dt="2020-07-21T18:52:35.446" v="1251" actId="700"/>
          <ac:spMkLst>
            <pc:docMk/>
            <pc:sldMk cId="2490613889" sldId="262"/>
            <ac:spMk id="47" creationId="{87AF63DF-D3E2-124F-ABAB-961C2D949478}"/>
          </ac:spMkLst>
        </pc:spChg>
        <pc:spChg chg="add del mod ord">
          <ac:chgData name="Marc Steir" userId="488355e6-794c-4c8d-992f-394439c7306f" providerId="ADAL" clId="{39123A4D-7B0B-B946-BC09-EA2214E666D5}" dt="2020-07-21T18:52:35.446" v="1251" actId="700"/>
          <ac:spMkLst>
            <pc:docMk/>
            <pc:sldMk cId="2490613889" sldId="262"/>
            <ac:spMk id="48" creationId="{0CFF0974-CEB8-BD4A-BAB2-D40BFFA5C39D}"/>
          </ac:spMkLst>
        </pc:spChg>
        <pc:spChg chg="add del mod ord">
          <ac:chgData name="Marc Steir" userId="488355e6-794c-4c8d-992f-394439c7306f" providerId="ADAL" clId="{39123A4D-7B0B-B946-BC09-EA2214E666D5}" dt="2020-07-21T18:52:35.446" v="1251" actId="700"/>
          <ac:spMkLst>
            <pc:docMk/>
            <pc:sldMk cId="2490613889" sldId="262"/>
            <ac:spMk id="49" creationId="{0E7707C4-BB13-F946-A432-B7549D964C0F}"/>
          </ac:spMkLst>
        </pc:spChg>
        <pc:spChg chg="add del mod ord">
          <ac:chgData name="Marc Steir" userId="488355e6-794c-4c8d-992f-394439c7306f" providerId="ADAL" clId="{39123A4D-7B0B-B946-BC09-EA2214E666D5}" dt="2020-07-21T18:52:35.446" v="1251" actId="700"/>
          <ac:spMkLst>
            <pc:docMk/>
            <pc:sldMk cId="2490613889" sldId="262"/>
            <ac:spMk id="50" creationId="{B460DC30-EDAB-1546-9269-6B5843492494}"/>
          </ac:spMkLst>
        </pc:spChg>
        <pc:spChg chg="add del mod ord">
          <ac:chgData name="Marc Steir" userId="488355e6-794c-4c8d-992f-394439c7306f" providerId="ADAL" clId="{39123A4D-7B0B-B946-BC09-EA2214E666D5}" dt="2020-07-21T18:52:35.446" v="1251" actId="700"/>
          <ac:spMkLst>
            <pc:docMk/>
            <pc:sldMk cId="2490613889" sldId="262"/>
            <ac:spMk id="51" creationId="{F923352A-D041-064E-9B16-DF1C052DE420}"/>
          </ac:spMkLst>
        </pc:spChg>
        <pc:spChg chg="add del mod ord">
          <ac:chgData name="Marc Steir" userId="488355e6-794c-4c8d-992f-394439c7306f" providerId="ADAL" clId="{39123A4D-7B0B-B946-BC09-EA2214E666D5}" dt="2020-07-21T18:52:36.571" v="1252" actId="700"/>
          <ac:spMkLst>
            <pc:docMk/>
            <pc:sldMk cId="2490613889" sldId="262"/>
            <ac:spMk id="52" creationId="{2A4F7DD3-A006-B447-9AE8-0AE6F2B5D22D}"/>
          </ac:spMkLst>
        </pc:spChg>
        <pc:spChg chg="add del mod ord">
          <ac:chgData name="Marc Steir" userId="488355e6-794c-4c8d-992f-394439c7306f" providerId="ADAL" clId="{39123A4D-7B0B-B946-BC09-EA2214E666D5}" dt="2020-07-21T18:52:36.571" v="1252" actId="700"/>
          <ac:spMkLst>
            <pc:docMk/>
            <pc:sldMk cId="2490613889" sldId="262"/>
            <ac:spMk id="53" creationId="{37734258-1112-2448-9DAC-D6E742658AC5}"/>
          </ac:spMkLst>
        </pc:spChg>
        <pc:spChg chg="add del mod ord">
          <ac:chgData name="Marc Steir" userId="488355e6-794c-4c8d-992f-394439c7306f" providerId="ADAL" clId="{39123A4D-7B0B-B946-BC09-EA2214E666D5}" dt="2020-07-21T18:52:36.571" v="1252" actId="700"/>
          <ac:spMkLst>
            <pc:docMk/>
            <pc:sldMk cId="2490613889" sldId="262"/>
            <ac:spMk id="54" creationId="{AC21CB74-ED6E-5640-A120-450BDA0C5389}"/>
          </ac:spMkLst>
        </pc:spChg>
        <pc:spChg chg="add del mod ord">
          <ac:chgData name="Marc Steir" userId="488355e6-794c-4c8d-992f-394439c7306f" providerId="ADAL" clId="{39123A4D-7B0B-B946-BC09-EA2214E666D5}" dt="2020-07-21T18:52:36.571" v="1252" actId="700"/>
          <ac:spMkLst>
            <pc:docMk/>
            <pc:sldMk cId="2490613889" sldId="262"/>
            <ac:spMk id="55" creationId="{D2C890CB-1D4A-234E-9073-A201C958889F}"/>
          </ac:spMkLst>
        </pc:spChg>
        <pc:spChg chg="add del mod ord">
          <ac:chgData name="Marc Steir" userId="488355e6-794c-4c8d-992f-394439c7306f" providerId="ADAL" clId="{39123A4D-7B0B-B946-BC09-EA2214E666D5}" dt="2020-07-21T18:52:36.571" v="1252" actId="700"/>
          <ac:spMkLst>
            <pc:docMk/>
            <pc:sldMk cId="2490613889" sldId="262"/>
            <ac:spMk id="56" creationId="{F8D585D9-1770-9448-9969-020FB954B28A}"/>
          </ac:spMkLst>
        </pc:spChg>
        <pc:spChg chg="add mod ord">
          <ac:chgData name="Marc Steir" userId="488355e6-794c-4c8d-992f-394439c7306f" providerId="ADAL" clId="{39123A4D-7B0B-B946-BC09-EA2214E666D5}" dt="2020-07-21T18:52:36.571" v="1252" actId="700"/>
          <ac:spMkLst>
            <pc:docMk/>
            <pc:sldMk cId="2490613889" sldId="262"/>
            <ac:spMk id="57" creationId="{231E536B-ED3C-D34C-9C50-88252A53DB74}"/>
          </ac:spMkLst>
        </pc:spChg>
        <pc:spChg chg="add mod ord">
          <ac:chgData name="Marc Steir" userId="488355e6-794c-4c8d-992f-394439c7306f" providerId="ADAL" clId="{39123A4D-7B0B-B946-BC09-EA2214E666D5}" dt="2020-07-21T18:52:36.571" v="1252" actId="700"/>
          <ac:spMkLst>
            <pc:docMk/>
            <pc:sldMk cId="2490613889" sldId="262"/>
            <ac:spMk id="58" creationId="{B74E09A1-6BA9-7540-AEB0-CAEDD9C989B3}"/>
          </ac:spMkLst>
        </pc:spChg>
        <pc:spChg chg="add mod ord">
          <ac:chgData name="Marc Steir" userId="488355e6-794c-4c8d-992f-394439c7306f" providerId="ADAL" clId="{39123A4D-7B0B-B946-BC09-EA2214E666D5}" dt="2020-07-21T18:52:36.571" v="1252" actId="700"/>
          <ac:spMkLst>
            <pc:docMk/>
            <pc:sldMk cId="2490613889" sldId="262"/>
            <ac:spMk id="59" creationId="{FA668004-4901-8E41-9CE2-9C585DA463EB}"/>
          </ac:spMkLst>
        </pc:spChg>
        <pc:spChg chg="add mod ord">
          <ac:chgData name="Marc Steir" userId="488355e6-794c-4c8d-992f-394439c7306f" providerId="ADAL" clId="{39123A4D-7B0B-B946-BC09-EA2214E666D5}" dt="2020-07-21T18:52:36.571" v="1252" actId="700"/>
          <ac:spMkLst>
            <pc:docMk/>
            <pc:sldMk cId="2490613889" sldId="262"/>
            <ac:spMk id="60" creationId="{98B6A824-923E-6842-9F83-6A42E525D64F}"/>
          </ac:spMkLst>
        </pc:spChg>
        <pc:spChg chg="add mod ord">
          <ac:chgData name="Marc Steir" userId="488355e6-794c-4c8d-992f-394439c7306f" providerId="ADAL" clId="{39123A4D-7B0B-B946-BC09-EA2214E666D5}" dt="2020-07-21T18:52:36.571" v="1252" actId="700"/>
          <ac:spMkLst>
            <pc:docMk/>
            <pc:sldMk cId="2490613889" sldId="262"/>
            <ac:spMk id="61" creationId="{2AE23F86-2DC4-3F4E-BF4B-7C7A5B1398E5}"/>
          </ac:spMkLst>
        </pc:spChg>
        <pc:picChg chg="add del mod">
          <ac:chgData name="Marc Steir" userId="488355e6-794c-4c8d-992f-394439c7306f" providerId="ADAL" clId="{39123A4D-7B0B-B946-BC09-EA2214E666D5}" dt="2020-07-21T18:22:00.575" v="676" actId="931"/>
          <ac:picMkLst>
            <pc:docMk/>
            <pc:sldMk cId="2490613889" sldId="262"/>
            <ac:picMk id="21" creationId="{32D54843-F2D5-B44A-B681-4D4BABE33BAA}"/>
          </ac:picMkLst>
        </pc:picChg>
      </pc:sldChg>
      <pc:sldChg chg="addSp delSp modSp add mod modClrScheme chgLayout">
        <pc:chgData name="Marc Steir" userId="488355e6-794c-4c8d-992f-394439c7306f" providerId="ADAL" clId="{39123A4D-7B0B-B946-BC09-EA2214E666D5}" dt="2020-07-21T18:52:40.672" v="1254" actId="700"/>
        <pc:sldMkLst>
          <pc:docMk/>
          <pc:sldMk cId="2030237996" sldId="263"/>
        </pc:sldMkLst>
        <pc:spChg chg="del">
          <ac:chgData name="Marc Steir" userId="488355e6-794c-4c8d-992f-394439c7306f" providerId="ADAL" clId="{39123A4D-7B0B-B946-BC09-EA2214E666D5}" dt="2020-07-21T17:54:59.402" v="616" actId="700"/>
          <ac:spMkLst>
            <pc:docMk/>
            <pc:sldMk cId="2030237996" sldId="263"/>
            <ac:spMk id="2" creationId="{2C35553A-AF57-2D4F-8D93-0E086B323F3B}"/>
          </ac:spMkLst>
        </pc:spChg>
        <pc:spChg chg="del">
          <ac:chgData name="Marc Steir" userId="488355e6-794c-4c8d-992f-394439c7306f" providerId="ADAL" clId="{39123A4D-7B0B-B946-BC09-EA2214E666D5}" dt="2020-07-21T17:54:59.402" v="616" actId="700"/>
          <ac:spMkLst>
            <pc:docMk/>
            <pc:sldMk cId="2030237996" sldId="263"/>
            <ac:spMk id="3" creationId="{760F49D5-B065-CA45-866B-A8EB8C47846F}"/>
          </ac:spMkLst>
        </pc:spChg>
        <pc:spChg chg="del">
          <ac:chgData name="Marc Steir" userId="488355e6-794c-4c8d-992f-394439c7306f" providerId="ADAL" clId="{39123A4D-7B0B-B946-BC09-EA2214E666D5}" dt="2020-07-21T17:54:59.402" v="616" actId="700"/>
          <ac:spMkLst>
            <pc:docMk/>
            <pc:sldMk cId="2030237996" sldId="263"/>
            <ac:spMk id="4" creationId="{51352A84-C1E2-884E-B2BA-4EB6486DAC72}"/>
          </ac:spMkLst>
        </pc:spChg>
        <pc:spChg chg="del">
          <ac:chgData name="Marc Steir" userId="488355e6-794c-4c8d-992f-394439c7306f" providerId="ADAL" clId="{39123A4D-7B0B-B946-BC09-EA2214E666D5}" dt="2020-07-21T17:54:59.402" v="616" actId="700"/>
          <ac:spMkLst>
            <pc:docMk/>
            <pc:sldMk cId="2030237996" sldId="263"/>
            <ac:spMk id="5" creationId="{E24D03D7-D3DD-B643-A8A3-DBE6A8140C91}"/>
          </ac:spMkLst>
        </pc:spChg>
        <pc:spChg chg="add del mod ord">
          <ac:chgData name="Marc Steir" userId="488355e6-794c-4c8d-992f-394439c7306f" providerId="ADAL" clId="{39123A4D-7B0B-B946-BC09-EA2214E666D5}" dt="2020-07-21T18:04:35.606" v="639" actId="700"/>
          <ac:spMkLst>
            <pc:docMk/>
            <pc:sldMk cId="2030237996" sldId="263"/>
            <ac:spMk id="6" creationId="{181B920C-D4F5-4A43-9431-EB4F22C3712F}"/>
          </ac:spMkLst>
        </pc:spChg>
        <pc:spChg chg="add del mod ord">
          <ac:chgData name="Marc Steir" userId="488355e6-794c-4c8d-992f-394439c7306f" providerId="ADAL" clId="{39123A4D-7B0B-B946-BC09-EA2214E666D5}" dt="2020-07-21T18:04:35.606" v="639" actId="700"/>
          <ac:spMkLst>
            <pc:docMk/>
            <pc:sldMk cId="2030237996" sldId="263"/>
            <ac:spMk id="7" creationId="{F43BB5F2-9677-664C-98E1-B005BFDEB3A0}"/>
          </ac:spMkLst>
        </pc:spChg>
        <pc:spChg chg="add del mod ord">
          <ac:chgData name="Marc Steir" userId="488355e6-794c-4c8d-992f-394439c7306f" providerId="ADAL" clId="{39123A4D-7B0B-B946-BC09-EA2214E666D5}" dt="2020-07-21T18:04:35.606" v="639" actId="700"/>
          <ac:spMkLst>
            <pc:docMk/>
            <pc:sldMk cId="2030237996" sldId="263"/>
            <ac:spMk id="8" creationId="{49A4DFEF-8212-7F40-B739-240FC3191F41}"/>
          </ac:spMkLst>
        </pc:spChg>
        <pc:spChg chg="add del mod ord">
          <ac:chgData name="Marc Steir" userId="488355e6-794c-4c8d-992f-394439c7306f" providerId="ADAL" clId="{39123A4D-7B0B-B946-BC09-EA2214E666D5}" dt="2020-07-21T18:04:35.606" v="639" actId="700"/>
          <ac:spMkLst>
            <pc:docMk/>
            <pc:sldMk cId="2030237996" sldId="263"/>
            <ac:spMk id="9" creationId="{6484375E-8A15-7A42-A7E1-314EE90CAF52}"/>
          </ac:spMkLst>
        </pc:spChg>
        <pc:spChg chg="add del mod ord">
          <ac:chgData name="Marc Steir" userId="488355e6-794c-4c8d-992f-394439c7306f" providerId="ADAL" clId="{39123A4D-7B0B-B946-BC09-EA2214E666D5}" dt="2020-07-21T18:04:35.606" v="639" actId="700"/>
          <ac:spMkLst>
            <pc:docMk/>
            <pc:sldMk cId="2030237996" sldId="263"/>
            <ac:spMk id="10" creationId="{0DC74939-81D6-4347-80D9-707BBB7BECFE}"/>
          </ac:spMkLst>
        </pc:spChg>
        <pc:spChg chg="add del mod ord">
          <ac:chgData name="Marc Steir" userId="488355e6-794c-4c8d-992f-394439c7306f" providerId="ADAL" clId="{39123A4D-7B0B-B946-BC09-EA2214E666D5}" dt="2020-07-21T18:04:50.253" v="640" actId="700"/>
          <ac:spMkLst>
            <pc:docMk/>
            <pc:sldMk cId="2030237996" sldId="263"/>
            <ac:spMk id="11" creationId="{D54554AD-8007-C245-8F09-4ACB9BA08B3B}"/>
          </ac:spMkLst>
        </pc:spChg>
        <pc:spChg chg="add del mod ord">
          <ac:chgData name="Marc Steir" userId="488355e6-794c-4c8d-992f-394439c7306f" providerId="ADAL" clId="{39123A4D-7B0B-B946-BC09-EA2214E666D5}" dt="2020-07-21T18:04:50.253" v="640" actId="700"/>
          <ac:spMkLst>
            <pc:docMk/>
            <pc:sldMk cId="2030237996" sldId="263"/>
            <ac:spMk id="12" creationId="{42871A82-1ABB-8241-9428-6368998F90B7}"/>
          </ac:spMkLst>
        </pc:spChg>
        <pc:spChg chg="add del mod ord">
          <ac:chgData name="Marc Steir" userId="488355e6-794c-4c8d-992f-394439c7306f" providerId="ADAL" clId="{39123A4D-7B0B-B946-BC09-EA2214E666D5}" dt="2020-07-21T18:04:50.253" v="640" actId="700"/>
          <ac:spMkLst>
            <pc:docMk/>
            <pc:sldMk cId="2030237996" sldId="263"/>
            <ac:spMk id="13" creationId="{9A99A57F-2DC2-D945-9DE0-F7A209AE441C}"/>
          </ac:spMkLst>
        </pc:spChg>
        <pc:spChg chg="add del mod ord">
          <ac:chgData name="Marc Steir" userId="488355e6-794c-4c8d-992f-394439c7306f" providerId="ADAL" clId="{39123A4D-7B0B-B946-BC09-EA2214E666D5}" dt="2020-07-21T18:04:50.253" v="640" actId="700"/>
          <ac:spMkLst>
            <pc:docMk/>
            <pc:sldMk cId="2030237996" sldId="263"/>
            <ac:spMk id="14" creationId="{2F9985E9-2A5B-C64E-9030-45A5AFF2BDC3}"/>
          </ac:spMkLst>
        </pc:spChg>
        <pc:spChg chg="add del mod ord">
          <ac:chgData name="Marc Steir" userId="488355e6-794c-4c8d-992f-394439c7306f" providerId="ADAL" clId="{39123A4D-7B0B-B946-BC09-EA2214E666D5}" dt="2020-07-21T18:04:50.253" v="640" actId="700"/>
          <ac:spMkLst>
            <pc:docMk/>
            <pc:sldMk cId="2030237996" sldId="263"/>
            <ac:spMk id="15" creationId="{5063BF62-DF66-D64B-B2B5-5B342E88F720}"/>
          </ac:spMkLst>
        </pc:spChg>
        <pc:spChg chg="add del mod ord">
          <ac:chgData name="Marc Steir" userId="488355e6-794c-4c8d-992f-394439c7306f" providerId="ADAL" clId="{39123A4D-7B0B-B946-BC09-EA2214E666D5}" dt="2020-07-21T18:12:48.053" v="662" actId="700"/>
          <ac:spMkLst>
            <pc:docMk/>
            <pc:sldMk cId="2030237996" sldId="263"/>
            <ac:spMk id="16" creationId="{A78C0B75-7F2F-6243-B349-28C2DFDFC46D}"/>
          </ac:spMkLst>
        </pc:spChg>
        <pc:spChg chg="add del mod ord">
          <ac:chgData name="Marc Steir" userId="488355e6-794c-4c8d-992f-394439c7306f" providerId="ADAL" clId="{39123A4D-7B0B-B946-BC09-EA2214E666D5}" dt="2020-07-21T18:12:48.053" v="662" actId="700"/>
          <ac:spMkLst>
            <pc:docMk/>
            <pc:sldMk cId="2030237996" sldId="263"/>
            <ac:spMk id="17" creationId="{A1E8A099-413B-4645-85EA-E9E832D675CD}"/>
          </ac:spMkLst>
        </pc:spChg>
        <pc:spChg chg="add del mod ord">
          <ac:chgData name="Marc Steir" userId="488355e6-794c-4c8d-992f-394439c7306f" providerId="ADAL" clId="{39123A4D-7B0B-B946-BC09-EA2214E666D5}" dt="2020-07-21T18:12:48.053" v="662" actId="700"/>
          <ac:spMkLst>
            <pc:docMk/>
            <pc:sldMk cId="2030237996" sldId="263"/>
            <ac:spMk id="18" creationId="{F332FE68-EC52-574F-8D1B-657973A759CB}"/>
          </ac:spMkLst>
        </pc:spChg>
        <pc:spChg chg="add del mod ord">
          <ac:chgData name="Marc Steir" userId="488355e6-794c-4c8d-992f-394439c7306f" providerId="ADAL" clId="{39123A4D-7B0B-B946-BC09-EA2214E666D5}" dt="2020-07-21T18:12:48.053" v="662" actId="700"/>
          <ac:spMkLst>
            <pc:docMk/>
            <pc:sldMk cId="2030237996" sldId="263"/>
            <ac:spMk id="19" creationId="{1443537D-0406-C344-87A1-AE3B800D8039}"/>
          </ac:spMkLst>
        </pc:spChg>
        <pc:spChg chg="add del mod ord">
          <ac:chgData name="Marc Steir" userId="488355e6-794c-4c8d-992f-394439c7306f" providerId="ADAL" clId="{39123A4D-7B0B-B946-BC09-EA2214E666D5}" dt="2020-07-21T18:12:48.053" v="662" actId="700"/>
          <ac:spMkLst>
            <pc:docMk/>
            <pc:sldMk cId="2030237996" sldId="263"/>
            <ac:spMk id="20" creationId="{DA4443F7-0677-124C-82F9-37B5572C9159}"/>
          </ac:spMkLst>
        </pc:spChg>
        <pc:spChg chg="add del mod ord">
          <ac:chgData name="Marc Steir" userId="488355e6-794c-4c8d-992f-394439c7306f" providerId="ADAL" clId="{39123A4D-7B0B-B946-BC09-EA2214E666D5}" dt="2020-07-21T18:13:10.538" v="665" actId="700"/>
          <ac:spMkLst>
            <pc:docMk/>
            <pc:sldMk cId="2030237996" sldId="263"/>
            <ac:spMk id="21" creationId="{2F5D8271-C0EE-4343-A552-450E085987DC}"/>
          </ac:spMkLst>
        </pc:spChg>
        <pc:spChg chg="add del mod ord">
          <ac:chgData name="Marc Steir" userId="488355e6-794c-4c8d-992f-394439c7306f" providerId="ADAL" clId="{39123A4D-7B0B-B946-BC09-EA2214E666D5}" dt="2020-07-21T18:13:10.538" v="665" actId="700"/>
          <ac:spMkLst>
            <pc:docMk/>
            <pc:sldMk cId="2030237996" sldId="263"/>
            <ac:spMk id="22" creationId="{5C4C0DC3-6206-944E-80F6-8A02BB567670}"/>
          </ac:spMkLst>
        </pc:spChg>
        <pc:spChg chg="add del mod ord">
          <ac:chgData name="Marc Steir" userId="488355e6-794c-4c8d-992f-394439c7306f" providerId="ADAL" clId="{39123A4D-7B0B-B946-BC09-EA2214E666D5}" dt="2020-07-21T18:13:10.538" v="665" actId="700"/>
          <ac:spMkLst>
            <pc:docMk/>
            <pc:sldMk cId="2030237996" sldId="263"/>
            <ac:spMk id="23" creationId="{DCB579C7-4F2E-4B4C-9DA1-2FAD084C4DFE}"/>
          </ac:spMkLst>
        </pc:spChg>
        <pc:spChg chg="add del mod ord">
          <ac:chgData name="Marc Steir" userId="488355e6-794c-4c8d-992f-394439c7306f" providerId="ADAL" clId="{39123A4D-7B0B-B946-BC09-EA2214E666D5}" dt="2020-07-21T18:13:10.538" v="665" actId="700"/>
          <ac:spMkLst>
            <pc:docMk/>
            <pc:sldMk cId="2030237996" sldId="263"/>
            <ac:spMk id="24" creationId="{80FE8CDE-EDAD-3340-BAF0-1AA3F7C43E86}"/>
          </ac:spMkLst>
        </pc:spChg>
        <pc:spChg chg="add del mod ord">
          <ac:chgData name="Marc Steir" userId="488355e6-794c-4c8d-992f-394439c7306f" providerId="ADAL" clId="{39123A4D-7B0B-B946-BC09-EA2214E666D5}" dt="2020-07-21T18:25:01.264" v="689" actId="700"/>
          <ac:spMkLst>
            <pc:docMk/>
            <pc:sldMk cId="2030237996" sldId="263"/>
            <ac:spMk id="25" creationId="{8B0E1543-DE54-9F47-8E38-2C3682FE7692}"/>
          </ac:spMkLst>
        </pc:spChg>
        <pc:spChg chg="add del mod ord">
          <ac:chgData name="Marc Steir" userId="488355e6-794c-4c8d-992f-394439c7306f" providerId="ADAL" clId="{39123A4D-7B0B-B946-BC09-EA2214E666D5}" dt="2020-07-21T18:25:01.264" v="689" actId="700"/>
          <ac:spMkLst>
            <pc:docMk/>
            <pc:sldMk cId="2030237996" sldId="263"/>
            <ac:spMk id="26" creationId="{F9716559-AAAB-E649-B5BF-48B7FF8C2716}"/>
          </ac:spMkLst>
        </pc:spChg>
        <pc:spChg chg="add del mod ord">
          <ac:chgData name="Marc Steir" userId="488355e6-794c-4c8d-992f-394439c7306f" providerId="ADAL" clId="{39123A4D-7B0B-B946-BC09-EA2214E666D5}" dt="2020-07-21T18:25:01.264" v="689" actId="700"/>
          <ac:spMkLst>
            <pc:docMk/>
            <pc:sldMk cId="2030237996" sldId="263"/>
            <ac:spMk id="27" creationId="{40BE66DD-D3F0-284E-8C50-B1AFE60CD35A}"/>
          </ac:spMkLst>
        </pc:spChg>
        <pc:spChg chg="add del mod ord">
          <ac:chgData name="Marc Steir" userId="488355e6-794c-4c8d-992f-394439c7306f" providerId="ADAL" clId="{39123A4D-7B0B-B946-BC09-EA2214E666D5}" dt="2020-07-21T18:25:01.264" v="689" actId="700"/>
          <ac:spMkLst>
            <pc:docMk/>
            <pc:sldMk cId="2030237996" sldId="263"/>
            <ac:spMk id="28" creationId="{EFA7016E-3DAF-AC4A-A053-7744CBC79055}"/>
          </ac:spMkLst>
        </pc:spChg>
        <pc:spChg chg="add del mod ord">
          <ac:chgData name="Marc Steir" userId="488355e6-794c-4c8d-992f-394439c7306f" providerId="ADAL" clId="{39123A4D-7B0B-B946-BC09-EA2214E666D5}" dt="2020-07-21T18:26:23.319" v="720" actId="700"/>
          <ac:spMkLst>
            <pc:docMk/>
            <pc:sldMk cId="2030237996" sldId="263"/>
            <ac:spMk id="29" creationId="{F200C484-4BC9-784C-8183-CCCA2DE58028}"/>
          </ac:spMkLst>
        </pc:spChg>
        <pc:spChg chg="add del mod ord">
          <ac:chgData name="Marc Steir" userId="488355e6-794c-4c8d-992f-394439c7306f" providerId="ADAL" clId="{39123A4D-7B0B-B946-BC09-EA2214E666D5}" dt="2020-07-21T18:26:23.319" v="720" actId="700"/>
          <ac:spMkLst>
            <pc:docMk/>
            <pc:sldMk cId="2030237996" sldId="263"/>
            <ac:spMk id="30" creationId="{02BE6DD6-7CD7-7B4F-8C10-6CC0C19809DA}"/>
          </ac:spMkLst>
        </pc:spChg>
        <pc:spChg chg="add del mod ord">
          <ac:chgData name="Marc Steir" userId="488355e6-794c-4c8d-992f-394439c7306f" providerId="ADAL" clId="{39123A4D-7B0B-B946-BC09-EA2214E666D5}" dt="2020-07-21T18:26:23.319" v="720" actId="700"/>
          <ac:spMkLst>
            <pc:docMk/>
            <pc:sldMk cId="2030237996" sldId="263"/>
            <ac:spMk id="31" creationId="{C7D08529-EDAC-374F-A088-F54C870C7E6A}"/>
          </ac:spMkLst>
        </pc:spChg>
        <pc:spChg chg="add del mod ord">
          <ac:chgData name="Marc Steir" userId="488355e6-794c-4c8d-992f-394439c7306f" providerId="ADAL" clId="{39123A4D-7B0B-B946-BC09-EA2214E666D5}" dt="2020-07-21T18:26:23.319" v="720" actId="700"/>
          <ac:spMkLst>
            <pc:docMk/>
            <pc:sldMk cId="2030237996" sldId="263"/>
            <ac:spMk id="32" creationId="{80989881-5C52-194B-ACA3-6A25EE2F9BAD}"/>
          </ac:spMkLst>
        </pc:spChg>
        <pc:spChg chg="add del mod ord">
          <ac:chgData name="Marc Steir" userId="488355e6-794c-4c8d-992f-394439c7306f" providerId="ADAL" clId="{39123A4D-7B0B-B946-BC09-EA2214E666D5}" dt="2020-07-21T18:26:23.319" v="720" actId="700"/>
          <ac:spMkLst>
            <pc:docMk/>
            <pc:sldMk cId="2030237996" sldId="263"/>
            <ac:spMk id="33" creationId="{B6F2CB13-3392-D043-9232-71355877EE36}"/>
          </ac:spMkLst>
        </pc:spChg>
        <pc:spChg chg="add del mod ord">
          <ac:chgData name="Marc Steir" userId="488355e6-794c-4c8d-992f-394439c7306f" providerId="ADAL" clId="{39123A4D-7B0B-B946-BC09-EA2214E666D5}" dt="2020-07-21T18:28:57.790" v="749" actId="700"/>
          <ac:spMkLst>
            <pc:docMk/>
            <pc:sldMk cId="2030237996" sldId="263"/>
            <ac:spMk id="34" creationId="{46C9D53F-0634-2649-87CF-7B33844DEBBF}"/>
          </ac:spMkLst>
        </pc:spChg>
        <pc:spChg chg="add del mod ord">
          <ac:chgData name="Marc Steir" userId="488355e6-794c-4c8d-992f-394439c7306f" providerId="ADAL" clId="{39123A4D-7B0B-B946-BC09-EA2214E666D5}" dt="2020-07-21T18:28:57.790" v="749" actId="700"/>
          <ac:spMkLst>
            <pc:docMk/>
            <pc:sldMk cId="2030237996" sldId="263"/>
            <ac:spMk id="35" creationId="{6C285FEC-1D00-3148-BB86-976F4116A9B5}"/>
          </ac:spMkLst>
        </pc:spChg>
        <pc:spChg chg="add del mod ord">
          <ac:chgData name="Marc Steir" userId="488355e6-794c-4c8d-992f-394439c7306f" providerId="ADAL" clId="{39123A4D-7B0B-B946-BC09-EA2214E666D5}" dt="2020-07-21T18:28:57.790" v="749" actId="700"/>
          <ac:spMkLst>
            <pc:docMk/>
            <pc:sldMk cId="2030237996" sldId="263"/>
            <ac:spMk id="36" creationId="{A497CFAB-DF8F-354A-98BB-B2738B1D522E}"/>
          </ac:spMkLst>
        </pc:spChg>
        <pc:spChg chg="add del mod ord">
          <ac:chgData name="Marc Steir" userId="488355e6-794c-4c8d-992f-394439c7306f" providerId="ADAL" clId="{39123A4D-7B0B-B946-BC09-EA2214E666D5}" dt="2020-07-21T18:28:57.790" v="749" actId="700"/>
          <ac:spMkLst>
            <pc:docMk/>
            <pc:sldMk cId="2030237996" sldId="263"/>
            <ac:spMk id="37" creationId="{0D76DDFB-55A7-544F-A3CF-749908EED915}"/>
          </ac:spMkLst>
        </pc:spChg>
        <pc:spChg chg="add del mod ord">
          <ac:chgData name="Marc Steir" userId="488355e6-794c-4c8d-992f-394439c7306f" providerId="ADAL" clId="{39123A4D-7B0B-B946-BC09-EA2214E666D5}" dt="2020-07-21T18:28:57.790" v="749" actId="700"/>
          <ac:spMkLst>
            <pc:docMk/>
            <pc:sldMk cId="2030237996" sldId="263"/>
            <ac:spMk id="38" creationId="{2D4C7AA1-D095-484C-B27C-9ED71D615F01}"/>
          </ac:spMkLst>
        </pc:spChg>
        <pc:spChg chg="add del mod ord">
          <ac:chgData name="Marc Steir" userId="488355e6-794c-4c8d-992f-394439c7306f" providerId="ADAL" clId="{39123A4D-7B0B-B946-BC09-EA2214E666D5}" dt="2020-07-21T18:28:59.986" v="750" actId="700"/>
          <ac:spMkLst>
            <pc:docMk/>
            <pc:sldMk cId="2030237996" sldId="263"/>
            <ac:spMk id="41" creationId="{AC0B9FEC-D8EF-C441-A779-80E4DA372861}"/>
          </ac:spMkLst>
        </pc:spChg>
        <pc:spChg chg="add del mod ord">
          <ac:chgData name="Marc Steir" userId="488355e6-794c-4c8d-992f-394439c7306f" providerId="ADAL" clId="{39123A4D-7B0B-B946-BC09-EA2214E666D5}" dt="2020-07-21T18:28:59.986" v="750" actId="700"/>
          <ac:spMkLst>
            <pc:docMk/>
            <pc:sldMk cId="2030237996" sldId="263"/>
            <ac:spMk id="42" creationId="{9EFD1D01-6330-CE44-AF1D-0F6F4CF5BFE6}"/>
          </ac:spMkLst>
        </pc:spChg>
        <pc:spChg chg="add del mod ord">
          <ac:chgData name="Marc Steir" userId="488355e6-794c-4c8d-992f-394439c7306f" providerId="ADAL" clId="{39123A4D-7B0B-B946-BC09-EA2214E666D5}" dt="2020-07-21T18:28:59.986" v="750" actId="700"/>
          <ac:spMkLst>
            <pc:docMk/>
            <pc:sldMk cId="2030237996" sldId="263"/>
            <ac:spMk id="43" creationId="{702A9FA7-B691-414C-84D2-5FFC989E118B}"/>
          </ac:spMkLst>
        </pc:spChg>
        <pc:spChg chg="add del mod ord">
          <ac:chgData name="Marc Steir" userId="488355e6-794c-4c8d-992f-394439c7306f" providerId="ADAL" clId="{39123A4D-7B0B-B946-BC09-EA2214E666D5}" dt="2020-07-21T18:28:59.986" v="750" actId="700"/>
          <ac:spMkLst>
            <pc:docMk/>
            <pc:sldMk cId="2030237996" sldId="263"/>
            <ac:spMk id="44" creationId="{9495FB86-285B-C44C-A478-8D653038F9AA}"/>
          </ac:spMkLst>
        </pc:spChg>
        <pc:spChg chg="add del mod ord">
          <ac:chgData name="Marc Steir" userId="488355e6-794c-4c8d-992f-394439c7306f" providerId="ADAL" clId="{39123A4D-7B0B-B946-BC09-EA2214E666D5}" dt="2020-07-21T18:28:59.986" v="750" actId="700"/>
          <ac:spMkLst>
            <pc:docMk/>
            <pc:sldMk cId="2030237996" sldId="263"/>
            <ac:spMk id="45" creationId="{11F13250-F558-0841-BE10-DEC2229F6205}"/>
          </ac:spMkLst>
        </pc:spChg>
        <pc:spChg chg="add del mod ord">
          <ac:chgData name="Marc Steir" userId="488355e6-794c-4c8d-992f-394439c7306f" providerId="ADAL" clId="{39123A4D-7B0B-B946-BC09-EA2214E666D5}" dt="2020-07-21T18:29:01.616" v="751" actId="700"/>
          <ac:spMkLst>
            <pc:docMk/>
            <pc:sldMk cId="2030237996" sldId="263"/>
            <ac:spMk id="46" creationId="{872D6DF6-F568-7348-8C32-99BC1A881B14}"/>
          </ac:spMkLst>
        </pc:spChg>
        <pc:spChg chg="add del mod ord">
          <ac:chgData name="Marc Steir" userId="488355e6-794c-4c8d-992f-394439c7306f" providerId="ADAL" clId="{39123A4D-7B0B-B946-BC09-EA2214E666D5}" dt="2020-07-21T18:29:01.616" v="751" actId="700"/>
          <ac:spMkLst>
            <pc:docMk/>
            <pc:sldMk cId="2030237996" sldId="263"/>
            <ac:spMk id="47" creationId="{A5BA2C92-62F3-E742-B225-A7A310F52423}"/>
          </ac:spMkLst>
        </pc:spChg>
        <pc:spChg chg="add del mod ord">
          <ac:chgData name="Marc Steir" userId="488355e6-794c-4c8d-992f-394439c7306f" providerId="ADAL" clId="{39123A4D-7B0B-B946-BC09-EA2214E666D5}" dt="2020-07-21T18:29:01.616" v="751" actId="700"/>
          <ac:spMkLst>
            <pc:docMk/>
            <pc:sldMk cId="2030237996" sldId="263"/>
            <ac:spMk id="48" creationId="{62C9CD21-D628-C84D-ACFE-1387B4EEAE47}"/>
          </ac:spMkLst>
        </pc:spChg>
        <pc:spChg chg="add del mod ord">
          <ac:chgData name="Marc Steir" userId="488355e6-794c-4c8d-992f-394439c7306f" providerId="ADAL" clId="{39123A4D-7B0B-B946-BC09-EA2214E666D5}" dt="2020-07-21T18:29:01.616" v="751" actId="700"/>
          <ac:spMkLst>
            <pc:docMk/>
            <pc:sldMk cId="2030237996" sldId="263"/>
            <ac:spMk id="49" creationId="{A87DD7D0-F161-D343-8069-039C05B007EB}"/>
          </ac:spMkLst>
        </pc:spChg>
        <pc:spChg chg="add del mod ord">
          <ac:chgData name="Marc Steir" userId="488355e6-794c-4c8d-992f-394439c7306f" providerId="ADAL" clId="{39123A4D-7B0B-B946-BC09-EA2214E666D5}" dt="2020-07-21T18:29:01.616" v="751" actId="700"/>
          <ac:spMkLst>
            <pc:docMk/>
            <pc:sldMk cId="2030237996" sldId="263"/>
            <ac:spMk id="50" creationId="{8B97D704-6E51-9849-98A2-F2F5C4A6E9D4}"/>
          </ac:spMkLst>
        </pc:spChg>
        <pc:spChg chg="add del mod ord">
          <ac:chgData name="Marc Steir" userId="488355e6-794c-4c8d-992f-394439c7306f" providerId="ADAL" clId="{39123A4D-7B0B-B946-BC09-EA2214E666D5}" dt="2020-07-21T18:38:46.685" v="817" actId="700"/>
          <ac:spMkLst>
            <pc:docMk/>
            <pc:sldMk cId="2030237996" sldId="263"/>
            <ac:spMk id="51" creationId="{98E057BF-4B91-9542-A2AA-151A3B0D657D}"/>
          </ac:spMkLst>
        </pc:spChg>
        <pc:spChg chg="add del mod ord">
          <ac:chgData name="Marc Steir" userId="488355e6-794c-4c8d-992f-394439c7306f" providerId="ADAL" clId="{39123A4D-7B0B-B946-BC09-EA2214E666D5}" dt="2020-07-21T18:38:46.685" v="817" actId="700"/>
          <ac:spMkLst>
            <pc:docMk/>
            <pc:sldMk cId="2030237996" sldId="263"/>
            <ac:spMk id="52" creationId="{18148382-B8D1-7F4F-9C83-964C80E9575E}"/>
          </ac:spMkLst>
        </pc:spChg>
        <pc:spChg chg="add del mod ord">
          <ac:chgData name="Marc Steir" userId="488355e6-794c-4c8d-992f-394439c7306f" providerId="ADAL" clId="{39123A4D-7B0B-B946-BC09-EA2214E666D5}" dt="2020-07-21T18:38:46.685" v="817" actId="700"/>
          <ac:spMkLst>
            <pc:docMk/>
            <pc:sldMk cId="2030237996" sldId="263"/>
            <ac:spMk id="53" creationId="{4A9B760B-C118-E447-80E2-6AB7943028F1}"/>
          </ac:spMkLst>
        </pc:spChg>
        <pc:spChg chg="add del mod ord">
          <ac:chgData name="Marc Steir" userId="488355e6-794c-4c8d-992f-394439c7306f" providerId="ADAL" clId="{39123A4D-7B0B-B946-BC09-EA2214E666D5}" dt="2020-07-21T18:38:46.685" v="817" actId="700"/>
          <ac:spMkLst>
            <pc:docMk/>
            <pc:sldMk cId="2030237996" sldId="263"/>
            <ac:spMk id="54" creationId="{C9B9E565-5329-3A48-A8FB-8329DF9E16D3}"/>
          </ac:spMkLst>
        </pc:spChg>
        <pc:spChg chg="add del mod ord">
          <ac:chgData name="Marc Steir" userId="488355e6-794c-4c8d-992f-394439c7306f" providerId="ADAL" clId="{39123A4D-7B0B-B946-BC09-EA2214E666D5}" dt="2020-07-21T18:38:46.685" v="817" actId="700"/>
          <ac:spMkLst>
            <pc:docMk/>
            <pc:sldMk cId="2030237996" sldId="263"/>
            <ac:spMk id="55" creationId="{48A0B0A9-AEC0-3349-89AD-B30CC6ADD402}"/>
          </ac:spMkLst>
        </pc:spChg>
        <pc:spChg chg="add del mod ord">
          <ac:chgData name="Marc Steir" userId="488355e6-794c-4c8d-992f-394439c7306f" providerId="ADAL" clId="{39123A4D-7B0B-B946-BC09-EA2214E666D5}" dt="2020-07-21T18:38:48.535" v="818" actId="700"/>
          <ac:spMkLst>
            <pc:docMk/>
            <pc:sldMk cId="2030237996" sldId="263"/>
            <ac:spMk id="56" creationId="{C09AC5D5-3E9B-1045-95B3-483C06FCE481}"/>
          </ac:spMkLst>
        </pc:spChg>
        <pc:spChg chg="add del mod ord">
          <ac:chgData name="Marc Steir" userId="488355e6-794c-4c8d-992f-394439c7306f" providerId="ADAL" clId="{39123A4D-7B0B-B946-BC09-EA2214E666D5}" dt="2020-07-21T18:38:48.535" v="818" actId="700"/>
          <ac:spMkLst>
            <pc:docMk/>
            <pc:sldMk cId="2030237996" sldId="263"/>
            <ac:spMk id="57" creationId="{83E0CE3A-83F5-3D4A-96F7-2DD57D0922D1}"/>
          </ac:spMkLst>
        </pc:spChg>
        <pc:spChg chg="add del mod ord">
          <ac:chgData name="Marc Steir" userId="488355e6-794c-4c8d-992f-394439c7306f" providerId="ADAL" clId="{39123A4D-7B0B-B946-BC09-EA2214E666D5}" dt="2020-07-21T18:38:48.535" v="818" actId="700"/>
          <ac:spMkLst>
            <pc:docMk/>
            <pc:sldMk cId="2030237996" sldId="263"/>
            <ac:spMk id="58" creationId="{E9549140-EB4B-E549-8508-51B403CF437A}"/>
          </ac:spMkLst>
        </pc:spChg>
        <pc:spChg chg="add del mod ord">
          <ac:chgData name="Marc Steir" userId="488355e6-794c-4c8d-992f-394439c7306f" providerId="ADAL" clId="{39123A4D-7B0B-B946-BC09-EA2214E666D5}" dt="2020-07-21T18:38:48.535" v="818" actId="700"/>
          <ac:spMkLst>
            <pc:docMk/>
            <pc:sldMk cId="2030237996" sldId="263"/>
            <ac:spMk id="59" creationId="{BF279A1F-0B37-8E45-AD31-540FC0942B5E}"/>
          </ac:spMkLst>
        </pc:spChg>
        <pc:spChg chg="add del mod ord">
          <ac:chgData name="Marc Steir" userId="488355e6-794c-4c8d-992f-394439c7306f" providerId="ADAL" clId="{39123A4D-7B0B-B946-BC09-EA2214E666D5}" dt="2020-07-21T18:38:48.535" v="818" actId="700"/>
          <ac:spMkLst>
            <pc:docMk/>
            <pc:sldMk cId="2030237996" sldId="263"/>
            <ac:spMk id="60" creationId="{F4896A0C-1FB4-E54A-8758-A57172C6011F}"/>
          </ac:spMkLst>
        </pc:spChg>
        <pc:spChg chg="add del mod ord">
          <ac:chgData name="Marc Steir" userId="488355e6-794c-4c8d-992f-394439c7306f" providerId="ADAL" clId="{39123A4D-7B0B-B946-BC09-EA2214E666D5}" dt="2020-07-21T18:41:18.639" v="841" actId="700"/>
          <ac:spMkLst>
            <pc:docMk/>
            <pc:sldMk cId="2030237996" sldId="263"/>
            <ac:spMk id="61" creationId="{0CD77057-0DAE-5747-97FC-A0F50ADF960B}"/>
          </ac:spMkLst>
        </pc:spChg>
        <pc:spChg chg="add del mod ord">
          <ac:chgData name="Marc Steir" userId="488355e6-794c-4c8d-992f-394439c7306f" providerId="ADAL" clId="{39123A4D-7B0B-B946-BC09-EA2214E666D5}" dt="2020-07-21T18:41:18.639" v="841" actId="700"/>
          <ac:spMkLst>
            <pc:docMk/>
            <pc:sldMk cId="2030237996" sldId="263"/>
            <ac:spMk id="62" creationId="{3B5BB694-D47D-504B-A8D8-054B226B767D}"/>
          </ac:spMkLst>
        </pc:spChg>
        <pc:spChg chg="add del mod ord">
          <ac:chgData name="Marc Steir" userId="488355e6-794c-4c8d-992f-394439c7306f" providerId="ADAL" clId="{39123A4D-7B0B-B946-BC09-EA2214E666D5}" dt="2020-07-21T18:41:18.639" v="841" actId="700"/>
          <ac:spMkLst>
            <pc:docMk/>
            <pc:sldMk cId="2030237996" sldId="263"/>
            <ac:spMk id="63" creationId="{EEF6E8DE-9F18-0F41-80DF-059C70DF3918}"/>
          </ac:spMkLst>
        </pc:spChg>
        <pc:spChg chg="add del mod ord">
          <ac:chgData name="Marc Steir" userId="488355e6-794c-4c8d-992f-394439c7306f" providerId="ADAL" clId="{39123A4D-7B0B-B946-BC09-EA2214E666D5}" dt="2020-07-21T18:41:18.639" v="841" actId="700"/>
          <ac:spMkLst>
            <pc:docMk/>
            <pc:sldMk cId="2030237996" sldId="263"/>
            <ac:spMk id="64" creationId="{E2C2C350-A0FE-BE4A-B5F8-FA7638E95F75}"/>
          </ac:spMkLst>
        </pc:spChg>
        <pc:spChg chg="add del mod ord">
          <ac:chgData name="Marc Steir" userId="488355e6-794c-4c8d-992f-394439c7306f" providerId="ADAL" clId="{39123A4D-7B0B-B946-BC09-EA2214E666D5}" dt="2020-07-21T18:41:18.639" v="841" actId="700"/>
          <ac:spMkLst>
            <pc:docMk/>
            <pc:sldMk cId="2030237996" sldId="263"/>
            <ac:spMk id="65" creationId="{488593D8-62C3-694A-9BDC-E730B79FD624}"/>
          </ac:spMkLst>
        </pc:spChg>
        <pc:spChg chg="add del mod ord">
          <ac:chgData name="Marc Steir" userId="488355e6-794c-4c8d-992f-394439c7306f" providerId="ADAL" clId="{39123A4D-7B0B-B946-BC09-EA2214E666D5}" dt="2020-07-21T18:41:20.189" v="842" actId="700"/>
          <ac:spMkLst>
            <pc:docMk/>
            <pc:sldMk cId="2030237996" sldId="263"/>
            <ac:spMk id="66" creationId="{F97C3ABA-2ADE-CA43-B0E7-FAFABB5B1A19}"/>
          </ac:spMkLst>
        </pc:spChg>
        <pc:spChg chg="add del mod ord">
          <ac:chgData name="Marc Steir" userId="488355e6-794c-4c8d-992f-394439c7306f" providerId="ADAL" clId="{39123A4D-7B0B-B946-BC09-EA2214E666D5}" dt="2020-07-21T18:41:20.189" v="842" actId="700"/>
          <ac:spMkLst>
            <pc:docMk/>
            <pc:sldMk cId="2030237996" sldId="263"/>
            <ac:spMk id="67" creationId="{E6499B14-F8A8-0C49-B1E5-2A09526B88C2}"/>
          </ac:spMkLst>
        </pc:spChg>
        <pc:spChg chg="add del mod ord">
          <ac:chgData name="Marc Steir" userId="488355e6-794c-4c8d-992f-394439c7306f" providerId="ADAL" clId="{39123A4D-7B0B-B946-BC09-EA2214E666D5}" dt="2020-07-21T18:41:20.189" v="842" actId="700"/>
          <ac:spMkLst>
            <pc:docMk/>
            <pc:sldMk cId="2030237996" sldId="263"/>
            <ac:spMk id="68" creationId="{E042F66A-B2AB-E04C-9E2E-521A3C902706}"/>
          </ac:spMkLst>
        </pc:spChg>
        <pc:spChg chg="add del mod ord">
          <ac:chgData name="Marc Steir" userId="488355e6-794c-4c8d-992f-394439c7306f" providerId="ADAL" clId="{39123A4D-7B0B-B946-BC09-EA2214E666D5}" dt="2020-07-21T18:41:20.189" v="842" actId="700"/>
          <ac:spMkLst>
            <pc:docMk/>
            <pc:sldMk cId="2030237996" sldId="263"/>
            <ac:spMk id="69" creationId="{1194E2E3-1DCF-5949-9FDE-DD3303A1B9D6}"/>
          </ac:spMkLst>
        </pc:spChg>
        <pc:spChg chg="add del mod ord">
          <ac:chgData name="Marc Steir" userId="488355e6-794c-4c8d-992f-394439c7306f" providerId="ADAL" clId="{39123A4D-7B0B-B946-BC09-EA2214E666D5}" dt="2020-07-21T18:41:20.189" v="842" actId="700"/>
          <ac:spMkLst>
            <pc:docMk/>
            <pc:sldMk cId="2030237996" sldId="263"/>
            <ac:spMk id="70" creationId="{9FDCE931-0F29-0140-8CC9-82E3D3A17F85}"/>
          </ac:spMkLst>
        </pc:spChg>
        <pc:spChg chg="add del mod ord">
          <ac:chgData name="Marc Steir" userId="488355e6-794c-4c8d-992f-394439c7306f" providerId="ADAL" clId="{39123A4D-7B0B-B946-BC09-EA2214E666D5}" dt="2020-07-21T18:52:39.398" v="1253" actId="700"/>
          <ac:spMkLst>
            <pc:docMk/>
            <pc:sldMk cId="2030237996" sldId="263"/>
            <ac:spMk id="71" creationId="{BCA96B00-364A-924E-8F0F-6D0225A3E920}"/>
          </ac:spMkLst>
        </pc:spChg>
        <pc:spChg chg="add del mod ord">
          <ac:chgData name="Marc Steir" userId="488355e6-794c-4c8d-992f-394439c7306f" providerId="ADAL" clId="{39123A4D-7B0B-B946-BC09-EA2214E666D5}" dt="2020-07-21T18:52:39.398" v="1253" actId="700"/>
          <ac:spMkLst>
            <pc:docMk/>
            <pc:sldMk cId="2030237996" sldId="263"/>
            <ac:spMk id="72" creationId="{5C70B45B-1C50-EA47-90BD-2B72526FF730}"/>
          </ac:spMkLst>
        </pc:spChg>
        <pc:spChg chg="add del mod ord">
          <ac:chgData name="Marc Steir" userId="488355e6-794c-4c8d-992f-394439c7306f" providerId="ADAL" clId="{39123A4D-7B0B-B946-BC09-EA2214E666D5}" dt="2020-07-21T18:52:39.398" v="1253" actId="700"/>
          <ac:spMkLst>
            <pc:docMk/>
            <pc:sldMk cId="2030237996" sldId="263"/>
            <ac:spMk id="73" creationId="{930537DC-1660-3444-BAF1-DE64C0CE95F1}"/>
          </ac:spMkLst>
        </pc:spChg>
        <pc:spChg chg="add del mod ord">
          <ac:chgData name="Marc Steir" userId="488355e6-794c-4c8d-992f-394439c7306f" providerId="ADAL" clId="{39123A4D-7B0B-B946-BC09-EA2214E666D5}" dt="2020-07-21T18:52:39.398" v="1253" actId="700"/>
          <ac:spMkLst>
            <pc:docMk/>
            <pc:sldMk cId="2030237996" sldId="263"/>
            <ac:spMk id="74" creationId="{89392224-0C69-0F45-9E6F-C0BF7344554C}"/>
          </ac:spMkLst>
        </pc:spChg>
        <pc:spChg chg="add del mod ord">
          <ac:chgData name="Marc Steir" userId="488355e6-794c-4c8d-992f-394439c7306f" providerId="ADAL" clId="{39123A4D-7B0B-B946-BC09-EA2214E666D5}" dt="2020-07-21T18:52:39.398" v="1253" actId="700"/>
          <ac:spMkLst>
            <pc:docMk/>
            <pc:sldMk cId="2030237996" sldId="263"/>
            <ac:spMk id="75" creationId="{EFB58A88-7F4B-7B41-8181-BCF284D1A03D}"/>
          </ac:spMkLst>
        </pc:spChg>
        <pc:spChg chg="add del mod ord">
          <ac:chgData name="Marc Steir" userId="488355e6-794c-4c8d-992f-394439c7306f" providerId="ADAL" clId="{39123A4D-7B0B-B946-BC09-EA2214E666D5}" dt="2020-07-21T18:52:40.672" v="1254" actId="700"/>
          <ac:spMkLst>
            <pc:docMk/>
            <pc:sldMk cId="2030237996" sldId="263"/>
            <ac:spMk id="76" creationId="{140CD8AF-0272-E84C-B99B-8094AF9FA94A}"/>
          </ac:spMkLst>
        </pc:spChg>
        <pc:spChg chg="add del mod ord">
          <ac:chgData name="Marc Steir" userId="488355e6-794c-4c8d-992f-394439c7306f" providerId="ADAL" clId="{39123A4D-7B0B-B946-BC09-EA2214E666D5}" dt="2020-07-21T18:52:40.672" v="1254" actId="700"/>
          <ac:spMkLst>
            <pc:docMk/>
            <pc:sldMk cId="2030237996" sldId="263"/>
            <ac:spMk id="77" creationId="{41A14266-AD3A-E54B-8B2F-7155AB3E2005}"/>
          </ac:spMkLst>
        </pc:spChg>
        <pc:spChg chg="add del mod ord">
          <ac:chgData name="Marc Steir" userId="488355e6-794c-4c8d-992f-394439c7306f" providerId="ADAL" clId="{39123A4D-7B0B-B946-BC09-EA2214E666D5}" dt="2020-07-21T18:52:40.672" v="1254" actId="700"/>
          <ac:spMkLst>
            <pc:docMk/>
            <pc:sldMk cId="2030237996" sldId="263"/>
            <ac:spMk id="78" creationId="{3B9A601D-3491-D541-BF2C-5AC6D52C9C6D}"/>
          </ac:spMkLst>
        </pc:spChg>
        <pc:spChg chg="add del mod ord">
          <ac:chgData name="Marc Steir" userId="488355e6-794c-4c8d-992f-394439c7306f" providerId="ADAL" clId="{39123A4D-7B0B-B946-BC09-EA2214E666D5}" dt="2020-07-21T18:52:40.672" v="1254" actId="700"/>
          <ac:spMkLst>
            <pc:docMk/>
            <pc:sldMk cId="2030237996" sldId="263"/>
            <ac:spMk id="79" creationId="{12C97550-4B46-8F4A-AB28-10717D3AD306}"/>
          </ac:spMkLst>
        </pc:spChg>
        <pc:spChg chg="add del mod ord">
          <ac:chgData name="Marc Steir" userId="488355e6-794c-4c8d-992f-394439c7306f" providerId="ADAL" clId="{39123A4D-7B0B-B946-BC09-EA2214E666D5}" dt="2020-07-21T18:52:40.672" v="1254" actId="700"/>
          <ac:spMkLst>
            <pc:docMk/>
            <pc:sldMk cId="2030237996" sldId="263"/>
            <ac:spMk id="80" creationId="{C4880317-2C4E-3D4E-B385-BF76BD092CBC}"/>
          </ac:spMkLst>
        </pc:spChg>
        <pc:spChg chg="add mod ord">
          <ac:chgData name="Marc Steir" userId="488355e6-794c-4c8d-992f-394439c7306f" providerId="ADAL" clId="{39123A4D-7B0B-B946-BC09-EA2214E666D5}" dt="2020-07-21T18:52:40.672" v="1254" actId="700"/>
          <ac:spMkLst>
            <pc:docMk/>
            <pc:sldMk cId="2030237996" sldId="263"/>
            <ac:spMk id="81" creationId="{941A9FD7-8800-0645-B6F3-9BC6D82A53CF}"/>
          </ac:spMkLst>
        </pc:spChg>
        <pc:spChg chg="add mod ord">
          <ac:chgData name="Marc Steir" userId="488355e6-794c-4c8d-992f-394439c7306f" providerId="ADAL" clId="{39123A4D-7B0B-B946-BC09-EA2214E666D5}" dt="2020-07-21T18:52:40.672" v="1254" actId="700"/>
          <ac:spMkLst>
            <pc:docMk/>
            <pc:sldMk cId="2030237996" sldId="263"/>
            <ac:spMk id="82" creationId="{8C222296-B462-8B4D-8BCB-6EEBD2566346}"/>
          </ac:spMkLst>
        </pc:spChg>
        <pc:spChg chg="add mod ord">
          <ac:chgData name="Marc Steir" userId="488355e6-794c-4c8d-992f-394439c7306f" providerId="ADAL" clId="{39123A4D-7B0B-B946-BC09-EA2214E666D5}" dt="2020-07-21T18:52:40.672" v="1254" actId="700"/>
          <ac:spMkLst>
            <pc:docMk/>
            <pc:sldMk cId="2030237996" sldId="263"/>
            <ac:spMk id="83" creationId="{D039620A-FBB9-EF48-8E19-0DA62F0875D5}"/>
          </ac:spMkLst>
        </pc:spChg>
        <pc:spChg chg="add mod ord">
          <ac:chgData name="Marc Steir" userId="488355e6-794c-4c8d-992f-394439c7306f" providerId="ADAL" clId="{39123A4D-7B0B-B946-BC09-EA2214E666D5}" dt="2020-07-21T18:52:40.672" v="1254" actId="700"/>
          <ac:spMkLst>
            <pc:docMk/>
            <pc:sldMk cId="2030237996" sldId="263"/>
            <ac:spMk id="84" creationId="{F80A9191-7C8A-584A-B205-E21CECC11DD3}"/>
          </ac:spMkLst>
        </pc:spChg>
        <pc:spChg chg="add mod ord">
          <ac:chgData name="Marc Steir" userId="488355e6-794c-4c8d-992f-394439c7306f" providerId="ADAL" clId="{39123A4D-7B0B-B946-BC09-EA2214E666D5}" dt="2020-07-21T18:52:40.672" v="1254" actId="700"/>
          <ac:spMkLst>
            <pc:docMk/>
            <pc:sldMk cId="2030237996" sldId="263"/>
            <ac:spMk id="85" creationId="{29B7556F-A020-814E-BC39-447D62BFADC6}"/>
          </ac:spMkLst>
        </pc:spChg>
        <pc:picChg chg="add del mod">
          <ac:chgData name="Marc Steir" userId="488355e6-794c-4c8d-992f-394439c7306f" providerId="ADAL" clId="{39123A4D-7B0B-B946-BC09-EA2214E666D5}" dt="2020-07-21T18:27:00.956" v="726" actId="931"/>
          <ac:picMkLst>
            <pc:docMk/>
            <pc:sldMk cId="2030237996" sldId="263"/>
            <ac:picMk id="40" creationId="{36BBE003-BDBC-EB4B-B460-BAFBFEB406F9}"/>
          </ac:picMkLst>
        </pc:picChg>
      </pc:sldChg>
      <pc:sldChg chg="addSp delSp modSp add mod modClrScheme chgLayout">
        <pc:chgData name="Marc Steir" userId="488355e6-794c-4c8d-992f-394439c7306f" providerId="ADAL" clId="{39123A4D-7B0B-B946-BC09-EA2214E666D5}" dt="2020-07-21T18:52:44.571" v="1256" actId="700"/>
        <pc:sldMkLst>
          <pc:docMk/>
          <pc:sldMk cId="207099265" sldId="264"/>
        </pc:sldMkLst>
        <pc:spChg chg="del">
          <ac:chgData name="Marc Steir" userId="488355e6-794c-4c8d-992f-394439c7306f" providerId="ADAL" clId="{39123A4D-7B0B-B946-BC09-EA2214E666D5}" dt="2020-07-21T17:55:03.970" v="617" actId="700"/>
          <ac:spMkLst>
            <pc:docMk/>
            <pc:sldMk cId="207099265" sldId="264"/>
            <ac:spMk id="2" creationId="{CF0EC07A-FE8A-4E49-AD8E-488130F89ED8}"/>
          </ac:spMkLst>
        </pc:spChg>
        <pc:spChg chg="del">
          <ac:chgData name="Marc Steir" userId="488355e6-794c-4c8d-992f-394439c7306f" providerId="ADAL" clId="{39123A4D-7B0B-B946-BC09-EA2214E666D5}" dt="2020-07-21T17:55:03.970" v="617" actId="700"/>
          <ac:spMkLst>
            <pc:docMk/>
            <pc:sldMk cId="207099265" sldId="264"/>
            <ac:spMk id="3" creationId="{CF2252A2-3683-9340-B3F1-4E05F7BCFF9A}"/>
          </ac:spMkLst>
        </pc:spChg>
        <pc:spChg chg="del">
          <ac:chgData name="Marc Steir" userId="488355e6-794c-4c8d-992f-394439c7306f" providerId="ADAL" clId="{39123A4D-7B0B-B946-BC09-EA2214E666D5}" dt="2020-07-21T17:55:03.970" v="617" actId="700"/>
          <ac:spMkLst>
            <pc:docMk/>
            <pc:sldMk cId="207099265" sldId="264"/>
            <ac:spMk id="4" creationId="{580B3E7D-90BA-4D4E-83A9-797070F8ECDF}"/>
          </ac:spMkLst>
        </pc:spChg>
        <pc:spChg chg="del">
          <ac:chgData name="Marc Steir" userId="488355e6-794c-4c8d-992f-394439c7306f" providerId="ADAL" clId="{39123A4D-7B0B-B946-BC09-EA2214E666D5}" dt="2020-07-21T17:55:03.970" v="617" actId="700"/>
          <ac:spMkLst>
            <pc:docMk/>
            <pc:sldMk cId="207099265" sldId="264"/>
            <ac:spMk id="5" creationId="{C031E391-6EF5-924D-A40F-DBABB585C124}"/>
          </ac:spMkLst>
        </pc:spChg>
        <pc:spChg chg="add del mod ord">
          <ac:chgData name="Marc Steir" userId="488355e6-794c-4c8d-992f-394439c7306f" providerId="ADAL" clId="{39123A4D-7B0B-B946-BC09-EA2214E666D5}" dt="2020-07-21T18:04:53.318" v="641" actId="700"/>
          <ac:spMkLst>
            <pc:docMk/>
            <pc:sldMk cId="207099265" sldId="264"/>
            <ac:spMk id="6" creationId="{05B22BB6-EAE9-1243-BD07-9AAE56E045FE}"/>
          </ac:spMkLst>
        </pc:spChg>
        <pc:spChg chg="add del mod ord">
          <ac:chgData name="Marc Steir" userId="488355e6-794c-4c8d-992f-394439c7306f" providerId="ADAL" clId="{39123A4D-7B0B-B946-BC09-EA2214E666D5}" dt="2020-07-21T18:04:53.318" v="641" actId="700"/>
          <ac:spMkLst>
            <pc:docMk/>
            <pc:sldMk cId="207099265" sldId="264"/>
            <ac:spMk id="7" creationId="{6D294E75-9D4D-304B-8A93-6FAF411B1F27}"/>
          </ac:spMkLst>
        </pc:spChg>
        <pc:spChg chg="add del mod ord">
          <ac:chgData name="Marc Steir" userId="488355e6-794c-4c8d-992f-394439c7306f" providerId="ADAL" clId="{39123A4D-7B0B-B946-BC09-EA2214E666D5}" dt="2020-07-21T18:04:53.318" v="641" actId="700"/>
          <ac:spMkLst>
            <pc:docMk/>
            <pc:sldMk cId="207099265" sldId="264"/>
            <ac:spMk id="8" creationId="{108B2D2C-28A0-574F-8A96-F9FB447066AF}"/>
          </ac:spMkLst>
        </pc:spChg>
        <pc:spChg chg="add del mod ord">
          <ac:chgData name="Marc Steir" userId="488355e6-794c-4c8d-992f-394439c7306f" providerId="ADAL" clId="{39123A4D-7B0B-B946-BC09-EA2214E666D5}" dt="2020-07-21T18:04:53.318" v="641" actId="700"/>
          <ac:spMkLst>
            <pc:docMk/>
            <pc:sldMk cId="207099265" sldId="264"/>
            <ac:spMk id="9" creationId="{566911A1-8C9E-874F-B35D-8481191ECF27}"/>
          </ac:spMkLst>
        </pc:spChg>
        <pc:spChg chg="add del mod ord">
          <ac:chgData name="Marc Steir" userId="488355e6-794c-4c8d-992f-394439c7306f" providerId="ADAL" clId="{39123A4D-7B0B-B946-BC09-EA2214E666D5}" dt="2020-07-21T18:04:53.318" v="641" actId="700"/>
          <ac:spMkLst>
            <pc:docMk/>
            <pc:sldMk cId="207099265" sldId="264"/>
            <ac:spMk id="10" creationId="{EB93DA9B-6787-5C45-8A5F-A782C0522150}"/>
          </ac:spMkLst>
        </pc:spChg>
        <pc:spChg chg="add del mod ord">
          <ac:chgData name="Marc Steir" userId="488355e6-794c-4c8d-992f-394439c7306f" providerId="ADAL" clId="{39123A4D-7B0B-B946-BC09-EA2214E666D5}" dt="2020-07-21T18:12:57.701" v="663" actId="700"/>
          <ac:spMkLst>
            <pc:docMk/>
            <pc:sldMk cId="207099265" sldId="264"/>
            <ac:spMk id="11" creationId="{F87248FE-3816-2B4E-AE7E-CEB69513D276}"/>
          </ac:spMkLst>
        </pc:spChg>
        <pc:spChg chg="add del mod ord">
          <ac:chgData name="Marc Steir" userId="488355e6-794c-4c8d-992f-394439c7306f" providerId="ADAL" clId="{39123A4D-7B0B-B946-BC09-EA2214E666D5}" dt="2020-07-21T18:12:57.701" v="663" actId="700"/>
          <ac:spMkLst>
            <pc:docMk/>
            <pc:sldMk cId="207099265" sldId="264"/>
            <ac:spMk id="12" creationId="{5D02ABC8-8D61-644B-8783-86E6BA7E46C7}"/>
          </ac:spMkLst>
        </pc:spChg>
        <pc:spChg chg="add del mod ord">
          <ac:chgData name="Marc Steir" userId="488355e6-794c-4c8d-992f-394439c7306f" providerId="ADAL" clId="{39123A4D-7B0B-B946-BC09-EA2214E666D5}" dt="2020-07-21T18:12:57.701" v="663" actId="700"/>
          <ac:spMkLst>
            <pc:docMk/>
            <pc:sldMk cId="207099265" sldId="264"/>
            <ac:spMk id="13" creationId="{C92E83FB-BA69-0A40-9053-9D3780BF8ADE}"/>
          </ac:spMkLst>
        </pc:spChg>
        <pc:spChg chg="add del mod ord">
          <ac:chgData name="Marc Steir" userId="488355e6-794c-4c8d-992f-394439c7306f" providerId="ADAL" clId="{39123A4D-7B0B-B946-BC09-EA2214E666D5}" dt="2020-07-21T18:12:57.701" v="663" actId="700"/>
          <ac:spMkLst>
            <pc:docMk/>
            <pc:sldMk cId="207099265" sldId="264"/>
            <ac:spMk id="14" creationId="{41C30F29-92D2-4B43-B93B-3782EF3DFC4F}"/>
          </ac:spMkLst>
        </pc:spChg>
        <pc:spChg chg="add del mod ord">
          <ac:chgData name="Marc Steir" userId="488355e6-794c-4c8d-992f-394439c7306f" providerId="ADAL" clId="{39123A4D-7B0B-B946-BC09-EA2214E666D5}" dt="2020-07-21T18:12:57.701" v="663" actId="700"/>
          <ac:spMkLst>
            <pc:docMk/>
            <pc:sldMk cId="207099265" sldId="264"/>
            <ac:spMk id="15" creationId="{94B04C39-3B30-D94D-8E90-F4D230E4311C}"/>
          </ac:spMkLst>
        </pc:spChg>
        <pc:spChg chg="add del mod">
          <ac:chgData name="Marc Steir" userId="488355e6-794c-4c8d-992f-394439c7306f" providerId="ADAL" clId="{39123A4D-7B0B-B946-BC09-EA2214E666D5}" dt="2020-07-21T18:25:07.559" v="690" actId="700"/>
          <ac:spMkLst>
            <pc:docMk/>
            <pc:sldMk cId="207099265" sldId="264"/>
            <ac:spMk id="16" creationId="{5E7E5BFD-AF90-6046-993E-02DFF4FFF053}"/>
          </ac:spMkLst>
        </pc:spChg>
        <pc:spChg chg="add del mod">
          <ac:chgData name="Marc Steir" userId="488355e6-794c-4c8d-992f-394439c7306f" providerId="ADAL" clId="{39123A4D-7B0B-B946-BC09-EA2214E666D5}" dt="2020-07-21T18:25:07.559" v="690" actId="700"/>
          <ac:spMkLst>
            <pc:docMk/>
            <pc:sldMk cId="207099265" sldId="264"/>
            <ac:spMk id="17" creationId="{8B1F526E-0478-6E42-8B03-9672C1A93AB1}"/>
          </ac:spMkLst>
        </pc:spChg>
        <pc:spChg chg="add del mod">
          <ac:chgData name="Marc Steir" userId="488355e6-794c-4c8d-992f-394439c7306f" providerId="ADAL" clId="{39123A4D-7B0B-B946-BC09-EA2214E666D5}" dt="2020-07-21T18:25:07.559" v="690" actId="700"/>
          <ac:spMkLst>
            <pc:docMk/>
            <pc:sldMk cId="207099265" sldId="264"/>
            <ac:spMk id="18" creationId="{32DDABAF-EF27-0440-8C3A-1BF58A5273A7}"/>
          </ac:spMkLst>
        </pc:spChg>
        <pc:spChg chg="add del mod">
          <ac:chgData name="Marc Steir" userId="488355e6-794c-4c8d-992f-394439c7306f" providerId="ADAL" clId="{39123A4D-7B0B-B946-BC09-EA2214E666D5}" dt="2020-07-21T18:25:07.559" v="690" actId="700"/>
          <ac:spMkLst>
            <pc:docMk/>
            <pc:sldMk cId="207099265" sldId="264"/>
            <ac:spMk id="19" creationId="{35F78A0E-D70A-5B4C-85A0-97AABF6F27D1}"/>
          </ac:spMkLst>
        </pc:spChg>
        <pc:spChg chg="add del mod ord">
          <ac:chgData name="Marc Steir" userId="488355e6-794c-4c8d-992f-394439c7306f" providerId="ADAL" clId="{39123A4D-7B0B-B946-BC09-EA2214E666D5}" dt="2020-07-21T18:26:28.476" v="721" actId="700"/>
          <ac:spMkLst>
            <pc:docMk/>
            <pc:sldMk cId="207099265" sldId="264"/>
            <ac:spMk id="20" creationId="{C0A1B1D7-7EF9-F441-A94C-C1DF87100AA0}"/>
          </ac:spMkLst>
        </pc:spChg>
        <pc:spChg chg="add del mod ord">
          <ac:chgData name="Marc Steir" userId="488355e6-794c-4c8d-992f-394439c7306f" providerId="ADAL" clId="{39123A4D-7B0B-B946-BC09-EA2214E666D5}" dt="2020-07-21T18:26:28.476" v="721" actId="700"/>
          <ac:spMkLst>
            <pc:docMk/>
            <pc:sldMk cId="207099265" sldId="264"/>
            <ac:spMk id="21" creationId="{F1971E75-0721-A149-ABAB-E490601F8E66}"/>
          </ac:spMkLst>
        </pc:spChg>
        <pc:spChg chg="add del mod ord">
          <ac:chgData name="Marc Steir" userId="488355e6-794c-4c8d-992f-394439c7306f" providerId="ADAL" clId="{39123A4D-7B0B-B946-BC09-EA2214E666D5}" dt="2020-07-21T18:26:28.476" v="721" actId="700"/>
          <ac:spMkLst>
            <pc:docMk/>
            <pc:sldMk cId="207099265" sldId="264"/>
            <ac:spMk id="22" creationId="{81992657-CAEB-A040-AFB6-22E382E776B6}"/>
          </ac:spMkLst>
        </pc:spChg>
        <pc:spChg chg="add del mod ord">
          <ac:chgData name="Marc Steir" userId="488355e6-794c-4c8d-992f-394439c7306f" providerId="ADAL" clId="{39123A4D-7B0B-B946-BC09-EA2214E666D5}" dt="2020-07-21T18:26:28.476" v="721" actId="700"/>
          <ac:spMkLst>
            <pc:docMk/>
            <pc:sldMk cId="207099265" sldId="264"/>
            <ac:spMk id="23" creationId="{04BED669-9CBF-5548-A9B2-C2163E9C0C61}"/>
          </ac:spMkLst>
        </pc:spChg>
        <pc:spChg chg="add del mod ord">
          <ac:chgData name="Marc Steir" userId="488355e6-794c-4c8d-992f-394439c7306f" providerId="ADAL" clId="{39123A4D-7B0B-B946-BC09-EA2214E666D5}" dt="2020-07-21T18:26:28.476" v="721" actId="700"/>
          <ac:spMkLst>
            <pc:docMk/>
            <pc:sldMk cId="207099265" sldId="264"/>
            <ac:spMk id="24" creationId="{782CCCB6-F96F-954B-B71D-48B3B26CE731}"/>
          </ac:spMkLst>
        </pc:spChg>
        <pc:spChg chg="add del mod ord">
          <ac:chgData name="Marc Steir" userId="488355e6-794c-4c8d-992f-394439c7306f" providerId="ADAL" clId="{39123A4D-7B0B-B946-BC09-EA2214E666D5}" dt="2020-07-21T18:29:05.397" v="752" actId="700"/>
          <ac:spMkLst>
            <pc:docMk/>
            <pc:sldMk cId="207099265" sldId="264"/>
            <ac:spMk id="25" creationId="{DA37B37E-D495-FD44-AC06-87BC93D594C9}"/>
          </ac:spMkLst>
        </pc:spChg>
        <pc:spChg chg="add del mod ord">
          <ac:chgData name="Marc Steir" userId="488355e6-794c-4c8d-992f-394439c7306f" providerId="ADAL" clId="{39123A4D-7B0B-B946-BC09-EA2214E666D5}" dt="2020-07-21T18:29:05.397" v="752" actId="700"/>
          <ac:spMkLst>
            <pc:docMk/>
            <pc:sldMk cId="207099265" sldId="264"/>
            <ac:spMk id="26" creationId="{E59474DF-107A-B145-9841-A85E08263273}"/>
          </ac:spMkLst>
        </pc:spChg>
        <pc:spChg chg="add del mod ord">
          <ac:chgData name="Marc Steir" userId="488355e6-794c-4c8d-992f-394439c7306f" providerId="ADAL" clId="{39123A4D-7B0B-B946-BC09-EA2214E666D5}" dt="2020-07-21T18:29:05.397" v="752" actId="700"/>
          <ac:spMkLst>
            <pc:docMk/>
            <pc:sldMk cId="207099265" sldId="264"/>
            <ac:spMk id="27" creationId="{FC217F5E-F372-9B43-A03C-886912847F40}"/>
          </ac:spMkLst>
        </pc:spChg>
        <pc:spChg chg="add del mod ord">
          <ac:chgData name="Marc Steir" userId="488355e6-794c-4c8d-992f-394439c7306f" providerId="ADAL" clId="{39123A4D-7B0B-B946-BC09-EA2214E666D5}" dt="2020-07-21T18:29:05.397" v="752" actId="700"/>
          <ac:spMkLst>
            <pc:docMk/>
            <pc:sldMk cId="207099265" sldId="264"/>
            <ac:spMk id="28" creationId="{32E03941-CC40-7249-B704-D23588A6584D}"/>
          </ac:spMkLst>
        </pc:spChg>
        <pc:spChg chg="add del mod ord">
          <ac:chgData name="Marc Steir" userId="488355e6-794c-4c8d-992f-394439c7306f" providerId="ADAL" clId="{39123A4D-7B0B-B946-BC09-EA2214E666D5}" dt="2020-07-21T18:29:05.397" v="752" actId="700"/>
          <ac:spMkLst>
            <pc:docMk/>
            <pc:sldMk cId="207099265" sldId="264"/>
            <ac:spMk id="29" creationId="{0CC969BA-84BE-B349-8684-08F4046A227B}"/>
          </ac:spMkLst>
        </pc:spChg>
        <pc:spChg chg="add del mod ord">
          <ac:chgData name="Marc Steir" userId="488355e6-794c-4c8d-992f-394439c7306f" providerId="ADAL" clId="{39123A4D-7B0B-B946-BC09-EA2214E666D5}" dt="2020-07-21T18:29:07.398" v="753" actId="700"/>
          <ac:spMkLst>
            <pc:docMk/>
            <pc:sldMk cId="207099265" sldId="264"/>
            <ac:spMk id="30" creationId="{0A9F9880-F30D-AF4B-85E6-162E5B4EE207}"/>
          </ac:spMkLst>
        </pc:spChg>
        <pc:spChg chg="add del mod ord">
          <ac:chgData name="Marc Steir" userId="488355e6-794c-4c8d-992f-394439c7306f" providerId="ADAL" clId="{39123A4D-7B0B-B946-BC09-EA2214E666D5}" dt="2020-07-21T18:29:07.398" v="753" actId="700"/>
          <ac:spMkLst>
            <pc:docMk/>
            <pc:sldMk cId="207099265" sldId="264"/>
            <ac:spMk id="31" creationId="{C558C2BB-7FDF-9E4E-90A5-4AD77661D2E4}"/>
          </ac:spMkLst>
        </pc:spChg>
        <pc:spChg chg="add del mod ord">
          <ac:chgData name="Marc Steir" userId="488355e6-794c-4c8d-992f-394439c7306f" providerId="ADAL" clId="{39123A4D-7B0B-B946-BC09-EA2214E666D5}" dt="2020-07-21T18:29:07.398" v="753" actId="700"/>
          <ac:spMkLst>
            <pc:docMk/>
            <pc:sldMk cId="207099265" sldId="264"/>
            <ac:spMk id="32" creationId="{1C725B87-2C7F-0E47-BC98-330D4D8A9C68}"/>
          </ac:spMkLst>
        </pc:spChg>
        <pc:spChg chg="add del mod ord">
          <ac:chgData name="Marc Steir" userId="488355e6-794c-4c8d-992f-394439c7306f" providerId="ADAL" clId="{39123A4D-7B0B-B946-BC09-EA2214E666D5}" dt="2020-07-21T18:29:07.398" v="753" actId="700"/>
          <ac:spMkLst>
            <pc:docMk/>
            <pc:sldMk cId="207099265" sldId="264"/>
            <ac:spMk id="33" creationId="{B6F11730-7184-E94C-96B9-A2CAD2995D89}"/>
          </ac:spMkLst>
        </pc:spChg>
        <pc:spChg chg="add del mod ord">
          <ac:chgData name="Marc Steir" userId="488355e6-794c-4c8d-992f-394439c7306f" providerId="ADAL" clId="{39123A4D-7B0B-B946-BC09-EA2214E666D5}" dt="2020-07-21T18:29:07.398" v="753" actId="700"/>
          <ac:spMkLst>
            <pc:docMk/>
            <pc:sldMk cId="207099265" sldId="264"/>
            <ac:spMk id="34" creationId="{8E919958-6071-974A-A1D0-53B955377275}"/>
          </ac:spMkLst>
        </pc:spChg>
        <pc:spChg chg="add del mod ord">
          <ac:chgData name="Marc Steir" userId="488355e6-794c-4c8d-992f-394439c7306f" providerId="ADAL" clId="{39123A4D-7B0B-B946-BC09-EA2214E666D5}" dt="2020-07-21T18:38:51.516" v="819" actId="700"/>
          <ac:spMkLst>
            <pc:docMk/>
            <pc:sldMk cId="207099265" sldId="264"/>
            <ac:spMk id="35" creationId="{B7AB8D43-4EBA-EF41-8302-736E30F79948}"/>
          </ac:spMkLst>
        </pc:spChg>
        <pc:spChg chg="add del mod ord">
          <ac:chgData name="Marc Steir" userId="488355e6-794c-4c8d-992f-394439c7306f" providerId="ADAL" clId="{39123A4D-7B0B-B946-BC09-EA2214E666D5}" dt="2020-07-21T18:38:51.516" v="819" actId="700"/>
          <ac:spMkLst>
            <pc:docMk/>
            <pc:sldMk cId="207099265" sldId="264"/>
            <ac:spMk id="36" creationId="{797EB606-41EE-DE40-8AA3-4A6BD7BEA46D}"/>
          </ac:spMkLst>
        </pc:spChg>
        <pc:spChg chg="add del mod ord">
          <ac:chgData name="Marc Steir" userId="488355e6-794c-4c8d-992f-394439c7306f" providerId="ADAL" clId="{39123A4D-7B0B-B946-BC09-EA2214E666D5}" dt="2020-07-21T18:38:51.516" v="819" actId="700"/>
          <ac:spMkLst>
            <pc:docMk/>
            <pc:sldMk cId="207099265" sldId="264"/>
            <ac:spMk id="37" creationId="{1325F71F-19C4-B642-95AE-2E8E55EE363E}"/>
          </ac:spMkLst>
        </pc:spChg>
        <pc:spChg chg="add del mod ord">
          <ac:chgData name="Marc Steir" userId="488355e6-794c-4c8d-992f-394439c7306f" providerId="ADAL" clId="{39123A4D-7B0B-B946-BC09-EA2214E666D5}" dt="2020-07-21T18:38:51.516" v="819" actId="700"/>
          <ac:spMkLst>
            <pc:docMk/>
            <pc:sldMk cId="207099265" sldId="264"/>
            <ac:spMk id="38" creationId="{9805C5A5-20C9-AA47-B460-2DF1FAFED175}"/>
          </ac:spMkLst>
        </pc:spChg>
        <pc:spChg chg="add del mod ord">
          <ac:chgData name="Marc Steir" userId="488355e6-794c-4c8d-992f-394439c7306f" providerId="ADAL" clId="{39123A4D-7B0B-B946-BC09-EA2214E666D5}" dt="2020-07-21T18:38:51.516" v="819" actId="700"/>
          <ac:spMkLst>
            <pc:docMk/>
            <pc:sldMk cId="207099265" sldId="264"/>
            <ac:spMk id="39" creationId="{F5B6F4AC-0DE6-294A-83C4-97EC62A6EEE0}"/>
          </ac:spMkLst>
        </pc:spChg>
        <pc:spChg chg="add del mod ord">
          <ac:chgData name="Marc Steir" userId="488355e6-794c-4c8d-992f-394439c7306f" providerId="ADAL" clId="{39123A4D-7B0B-B946-BC09-EA2214E666D5}" dt="2020-07-21T18:38:53.054" v="820" actId="700"/>
          <ac:spMkLst>
            <pc:docMk/>
            <pc:sldMk cId="207099265" sldId="264"/>
            <ac:spMk id="40" creationId="{680D42B6-2D45-E44B-A8EE-FFA25B56E02F}"/>
          </ac:spMkLst>
        </pc:spChg>
        <pc:spChg chg="add del mod ord">
          <ac:chgData name="Marc Steir" userId="488355e6-794c-4c8d-992f-394439c7306f" providerId="ADAL" clId="{39123A4D-7B0B-B946-BC09-EA2214E666D5}" dt="2020-07-21T18:38:53.054" v="820" actId="700"/>
          <ac:spMkLst>
            <pc:docMk/>
            <pc:sldMk cId="207099265" sldId="264"/>
            <ac:spMk id="41" creationId="{35724E32-3B27-9B45-A431-1EAC0EDC5A67}"/>
          </ac:spMkLst>
        </pc:spChg>
        <pc:spChg chg="add del mod ord">
          <ac:chgData name="Marc Steir" userId="488355e6-794c-4c8d-992f-394439c7306f" providerId="ADAL" clId="{39123A4D-7B0B-B946-BC09-EA2214E666D5}" dt="2020-07-21T18:38:53.054" v="820" actId="700"/>
          <ac:spMkLst>
            <pc:docMk/>
            <pc:sldMk cId="207099265" sldId="264"/>
            <ac:spMk id="42" creationId="{B8E751D6-E4A3-6D44-B143-8C687C0119A2}"/>
          </ac:spMkLst>
        </pc:spChg>
        <pc:spChg chg="add del mod ord">
          <ac:chgData name="Marc Steir" userId="488355e6-794c-4c8d-992f-394439c7306f" providerId="ADAL" clId="{39123A4D-7B0B-B946-BC09-EA2214E666D5}" dt="2020-07-21T18:38:53.054" v="820" actId="700"/>
          <ac:spMkLst>
            <pc:docMk/>
            <pc:sldMk cId="207099265" sldId="264"/>
            <ac:spMk id="43" creationId="{00B5144E-6CF6-0545-A142-3B87F377A546}"/>
          </ac:spMkLst>
        </pc:spChg>
        <pc:spChg chg="add del mod ord">
          <ac:chgData name="Marc Steir" userId="488355e6-794c-4c8d-992f-394439c7306f" providerId="ADAL" clId="{39123A4D-7B0B-B946-BC09-EA2214E666D5}" dt="2020-07-21T18:38:53.054" v="820" actId="700"/>
          <ac:spMkLst>
            <pc:docMk/>
            <pc:sldMk cId="207099265" sldId="264"/>
            <ac:spMk id="44" creationId="{4869EDF3-EF12-FD4F-814E-DC1FCCCA6694}"/>
          </ac:spMkLst>
        </pc:spChg>
        <pc:spChg chg="add del mod ord">
          <ac:chgData name="Marc Steir" userId="488355e6-794c-4c8d-992f-394439c7306f" providerId="ADAL" clId="{39123A4D-7B0B-B946-BC09-EA2214E666D5}" dt="2020-07-21T18:41:23.671" v="843" actId="700"/>
          <ac:spMkLst>
            <pc:docMk/>
            <pc:sldMk cId="207099265" sldId="264"/>
            <ac:spMk id="45" creationId="{23EC83A9-2A45-7F40-BC54-207243C5BAA6}"/>
          </ac:spMkLst>
        </pc:spChg>
        <pc:spChg chg="add del mod ord">
          <ac:chgData name="Marc Steir" userId="488355e6-794c-4c8d-992f-394439c7306f" providerId="ADAL" clId="{39123A4D-7B0B-B946-BC09-EA2214E666D5}" dt="2020-07-21T18:41:23.671" v="843" actId="700"/>
          <ac:spMkLst>
            <pc:docMk/>
            <pc:sldMk cId="207099265" sldId="264"/>
            <ac:spMk id="46" creationId="{A19EC883-3BC9-F946-AC52-6D8865F1D020}"/>
          </ac:spMkLst>
        </pc:spChg>
        <pc:spChg chg="add del mod ord">
          <ac:chgData name="Marc Steir" userId="488355e6-794c-4c8d-992f-394439c7306f" providerId="ADAL" clId="{39123A4D-7B0B-B946-BC09-EA2214E666D5}" dt="2020-07-21T18:41:23.671" v="843" actId="700"/>
          <ac:spMkLst>
            <pc:docMk/>
            <pc:sldMk cId="207099265" sldId="264"/>
            <ac:spMk id="47" creationId="{3DB74AEA-88F9-6942-9729-8FE0D0F92E2E}"/>
          </ac:spMkLst>
        </pc:spChg>
        <pc:spChg chg="add del mod ord">
          <ac:chgData name="Marc Steir" userId="488355e6-794c-4c8d-992f-394439c7306f" providerId="ADAL" clId="{39123A4D-7B0B-B946-BC09-EA2214E666D5}" dt="2020-07-21T18:41:23.671" v="843" actId="700"/>
          <ac:spMkLst>
            <pc:docMk/>
            <pc:sldMk cId="207099265" sldId="264"/>
            <ac:spMk id="48" creationId="{E116669B-573D-8540-94B1-E6DBA3F0E7F1}"/>
          </ac:spMkLst>
        </pc:spChg>
        <pc:spChg chg="add del mod ord">
          <ac:chgData name="Marc Steir" userId="488355e6-794c-4c8d-992f-394439c7306f" providerId="ADAL" clId="{39123A4D-7B0B-B946-BC09-EA2214E666D5}" dt="2020-07-21T18:41:23.671" v="843" actId="700"/>
          <ac:spMkLst>
            <pc:docMk/>
            <pc:sldMk cId="207099265" sldId="264"/>
            <ac:spMk id="49" creationId="{3165A6E5-E5DA-2B45-A55C-FB6E0EDD032F}"/>
          </ac:spMkLst>
        </pc:spChg>
        <pc:spChg chg="add del mod ord">
          <ac:chgData name="Marc Steir" userId="488355e6-794c-4c8d-992f-394439c7306f" providerId="ADAL" clId="{39123A4D-7B0B-B946-BC09-EA2214E666D5}" dt="2020-07-21T18:41:25.227" v="844" actId="700"/>
          <ac:spMkLst>
            <pc:docMk/>
            <pc:sldMk cId="207099265" sldId="264"/>
            <ac:spMk id="50" creationId="{7B98CD05-01BF-3942-AB4F-DE5AFBFFF1F5}"/>
          </ac:spMkLst>
        </pc:spChg>
        <pc:spChg chg="add del mod ord">
          <ac:chgData name="Marc Steir" userId="488355e6-794c-4c8d-992f-394439c7306f" providerId="ADAL" clId="{39123A4D-7B0B-B946-BC09-EA2214E666D5}" dt="2020-07-21T18:41:25.227" v="844" actId="700"/>
          <ac:spMkLst>
            <pc:docMk/>
            <pc:sldMk cId="207099265" sldId="264"/>
            <ac:spMk id="51" creationId="{5D6159D6-4A77-2C46-8D85-5A387234F9EA}"/>
          </ac:spMkLst>
        </pc:spChg>
        <pc:spChg chg="add del mod ord">
          <ac:chgData name="Marc Steir" userId="488355e6-794c-4c8d-992f-394439c7306f" providerId="ADAL" clId="{39123A4D-7B0B-B946-BC09-EA2214E666D5}" dt="2020-07-21T18:41:25.227" v="844" actId="700"/>
          <ac:spMkLst>
            <pc:docMk/>
            <pc:sldMk cId="207099265" sldId="264"/>
            <ac:spMk id="52" creationId="{FBE58833-A8EB-E940-81ED-461CB39609D4}"/>
          </ac:spMkLst>
        </pc:spChg>
        <pc:spChg chg="add del mod ord">
          <ac:chgData name="Marc Steir" userId="488355e6-794c-4c8d-992f-394439c7306f" providerId="ADAL" clId="{39123A4D-7B0B-B946-BC09-EA2214E666D5}" dt="2020-07-21T18:41:25.227" v="844" actId="700"/>
          <ac:spMkLst>
            <pc:docMk/>
            <pc:sldMk cId="207099265" sldId="264"/>
            <ac:spMk id="53" creationId="{8B2847BD-1107-EE48-AA49-AF3F7C10F122}"/>
          </ac:spMkLst>
        </pc:spChg>
        <pc:spChg chg="add del mod ord">
          <ac:chgData name="Marc Steir" userId="488355e6-794c-4c8d-992f-394439c7306f" providerId="ADAL" clId="{39123A4D-7B0B-B946-BC09-EA2214E666D5}" dt="2020-07-21T18:41:25.227" v="844" actId="700"/>
          <ac:spMkLst>
            <pc:docMk/>
            <pc:sldMk cId="207099265" sldId="264"/>
            <ac:spMk id="54" creationId="{D7A7E1DF-DE73-9645-BD8E-C9C3CA755404}"/>
          </ac:spMkLst>
        </pc:spChg>
        <pc:spChg chg="add del mod ord">
          <ac:chgData name="Marc Steir" userId="488355e6-794c-4c8d-992f-394439c7306f" providerId="ADAL" clId="{39123A4D-7B0B-B946-BC09-EA2214E666D5}" dt="2020-07-21T18:52:43.345" v="1255" actId="700"/>
          <ac:spMkLst>
            <pc:docMk/>
            <pc:sldMk cId="207099265" sldId="264"/>
            <ac:spMk id="55" creationId="{D80DD2C4-F3EE-884A-8477-68D2C2F22AEE}"/>
          </ac:spMkLst>
        </pc:spChg>
        <pc:spChg chg="add del mod ord">
          <ac:chgData name="Marc Steir" userId="488355e6-794c-4c8d-992f-394439c7306f" providerId="ADAL" clId="{39123A4D-7B0B-B946-BC09-EA2214E666D5}" dt="2020-07-21T18:52:43.345" v="1255" actId="700"/>
          <ac:spMkLst>
            <pc:docMk/>
            <pc:sldMk cId="207099265" sldId="264"/>
            <ac:spMk id="56" creationId="{C3C71597-41F9-F042-9C55-17B3CC4D9250}"/>
          </ac:spMkLst>
        </pc:spChg>
        <pc:spChg chg="add del mod ord">
          <ac:chgData name="Marc Steir" userId="488355e6-794c-4c8d-992f-394439c7306f" providerId="ADAL" clId="{39123A4D-7B0B-B946-BC09-EA2214E666D5}" dt="2020-07-21T18:52:43.345" v="1255" actId="700"/>
          <ac:spMkLst>
            <pc:docMk/>
            <pc:sldMk cId="207099265" sldId="264"/>
            <ac:spMk id="57" creationId="{2073DE5B-ED99-9F45-9B7C-E363DCDEB174}"/>
          </ac:spMkLst>
        </pc:spChg>
        <pc:spChg chg="add del mod ord">
          <ac:chgData name="Marc Steir" userId="488355e6-794c-4c8d-992f-394439c7306f" providerId="ADAL" clId="{39123A4D-7B0B-B946-BC09-EA2214E666D5}" dt="2020-07-21T18:52:43.345" v="1255" actId="700"/>
          <ac:spMkLst>
            <pc:docMk/>
            <pc:sldMk cId="207099265" sldId="264"/>
            <ac:spMk id="58" creationId="{3F5C9791-296D-2543-8ABC-DC8EB13F8726}"/>
          </ac:spMkLst>
        </pc:spChg>
        <pc:spChg chg="add del mod ord">
          <ac:chgData name="Marc Steir" userId="488355e6-794c-4c8d-992f-394439c7306f" providerId="ADAL" clId="{39123A4D-7B0B-B946-BC09-EA2214E666D5}" dt="2020-07-21T18:52:43.345" v="1255" actId="700"/>
          <ac:spMkLst>
            <pc:docMk/>
            <pc:sldMk cId="207099265" sldId="264"/>
            <ac:spMk id="59" creationId="{13DFE88B-CE8C-FE44-9A20-F5DFC9122C0B}"/>
          </ac:spMkLst>
        </pc:spChg>
        <pc:spChg chg="add del mod ord">
          <ac:chgData name="Marc Steir" userId="488355e6-794c-4c8d-992f-394439c7306f" providerId="ADAL" clId="{39123A4D-7B0B-B946-BC09-EA2214E666D5}" dt="2020-07-21T18:52:44.571" v="1256" actId="700"/>
          <ac:spMkLst>
            <pc:docMk/>
            <pc:sldMk cId="207099265" sldId="264"/>
            <ac:spMk id="60" creationId="{C969482C-8459-FC4F-AE49-5E5E66B8A312}"/>
          </ac:spMkLst>
        </pc:spChg>
        <pc:spChg chg="add del mod ord">
          <ac:chgData name="Marc Steir" userId="488355e6-794c-4c8d-992f-394439c7306f" providerId="ADAL" clId="{39123A4D-7B0B-B946-BC09-EA2214E666D5}" dt="2020-07-21T18:52:44.571" v="1256" actId="700"/>
          <ac:spMkLst>
            <pc:docMk/>
            <pc:sldMk cId="207099265" sldId="264"/>
            <ac:spMk id="61" creationId="{08AA49F6-32FE-9F49-AD31-D0425C663FA7}"/>
          </ac:spMkLst>
        </pc:spChg>
        <pc:spChg chg="add del mod ord">
          <ac:chgData name="Marc Steir" userId="488355e6-794c-4c8d-992f-394439c7306f" providerId="ADAL" clId="{39123A4D-7B0B-B946-BC09-EA2214E666D5}" dt="2020-07-21T18:52:44.571" v="1256" actId="700"/>
          <ac:spMkLst>
            <pc:docMk/>
            <pc:sldMk cId="207099265" sldId="264"/>
            <ac:spMk id="62" creationId="{E52DF7F8-6B95-6C49-976D-CA443A6B9FAA}"/>
          </ac:spMkLst>
        </pc:spChg>
        <pc:spChg chg="add del mod ord">
          <ac:chgData name="Marc Steir" userId="488355e6-794c-4c8d-992f-394439c7306f" providerId="ADAL" clId="{39123A4D-7B0B-B946-BC09-EA2214E666D5}" dt="2020-07-21T18:52:44.571" v="1256" actId="700"/>
          <ac:spMkLst>
            <pc:docMk/>
            <pc:sldMk cId="207099265" sldId="264"/>
            <ac:spMk id="63" creationId="{904E6EEC-8D3D-A44B-8693-B9E05EB2D02D}"/>
          </ac:spMkLst>
        </pc:spChg>
        <pc:spChg chg="add del mod ord">
          <ac:chgData name="Marc Steir" userId="488355e6-794c-4c8d-992f-394439c7306f" providerId="ADAL" clId="{39123A4D-7B0B-B946-BC09-EA2214E666D5}" dt="2020-07-21T18:52:44.571" v="1256" actId="700"/>
          <ac:spMkLst>
            <pc:docMk/>
            <pc:sldMk cId="207099265" sldId="264"/>
            <ac:spMk id="64" creationId="{9A25F189-9C6E-454A-BC62-652AE1D0095D}"/>
          </ac:spMkLst>
        </pc:spChg>
        <pc:spChg chg="add mod ord">
          <ac:chgData name="Marc Steir" userId="488355e6-794c-4c8d-992f-394439c7306f" providerId="ADAL" clId="{39123A4D-7B0B-B946-BC09-EA2214E666D5}" dt="2020-07-21T18:52:44.571" v="1256" actId="700"/>
          <ac:spMkLst>
            <pc:docMk/>
            <pc:sldMk cId="207099265" sldId="264"/>
            <ac:spMk id="65" creationId="{6D04043A-21CF-5649-9222-EDA69352C518}"/>
          </ac:spMkLst>
        </pc:spChg>
        <pc:spChg chg="add mod ord">
          <ac:chgData name="Marc Steir" userId="488355e6-794c-4c8d-992f-394439c7306f" providerId="ADAL" clId="{39123A4D-7B0B-B946-BC09-EA2214E666D5}" dt="2020-07-21T18:52:44.571" v="1256" actId="700"/>
          <ac:spMkLst>
            <pc:docMk/>
            <pc:sldMk cId="207099265" sldId="264"/>
            <ac:spMk id="66" creationId="{0EFB37AF-DBBE-244C-A29F-D0EED290FDC5}"/>
          </ac:spMkLst>
        </pc:spChg>
        <pc:spChg chg="add mod ord">
          <ac:chgData name="Marc Steir" userId="488355e6-794c-4c8d-992f-394439c7306f" providerId="ADAL" clId="{39123A4D-7B0B-B946-BC09-EA2214E666D5}" dt="2020-07-21T18:52:44.571" v="1256" actId="700"/>
          <ac:spMkLst>
            <pc:docMk/>
            <pc:sldMk cId="207099265" sldId="264"/>
            <ac:spMk id="67" creationId="{8DE5F16F-591D-B44C-97FE-9CAC35CD217A}"/>
          </ac:spMkLst>
        </pc:spChg>
        <pc:spChg chg="add mod ord">
          <ac:chgData name="Marc Steir" userId="488355e6-794c-4c8d-992f-394439c7306f" providerId="ADAL" clId="{39123A4D-7B0B-B946-BC09-EA2214E666D5}" dt="2020-07-21T18:52:44.571" v="1256" actId="700"/>
          <ac:spMkLst>
            <pc:docMk/>
            <pc:sldMk cId="207099265" sldId="264"/>
            <ac:spMk id="68" creationId="{9FB21AB4-1298-1342-8E44-DA1C6D10B0AC}"/>
          </ac:spMkLst>
        </pc:spChg>
        <pc:spChg chg="add mod ord">
          <ac:chgData name="Marc Steir" userId="488355e6-794c-4c8d-992f-394439c7306f" providerId="ADAL" clId="{39123A4D-7B0B-B946-BC09-EA2214E666D5}" dt="2020-07-21T18:52:44.571" v="1256" actId="700"/>
          <ac:spMkLst>
            <pc:docMk/>
            <pc:sldMk cId="207099265" sldId="264"/>
            <ac:spMk id="69" creationId="{1E498A69-04E7-3843-959F-99195B1A0A0D}"/>
          </ac:spMkLst>
        </pc:spChg>
      </pc:sldChg>
      <pc:sldMasterChg chg="modSldLayout">
        <pc:chgData name="Marc Steir" userId="488355e6-794c-4c8d-992f-394439c7306f" providerId="ADAL" clId="{39123A4D-7B0B-B946-BC09-EA2214E666D5}" dt="2020-07-21T18:52:16.335" v="1248"/>
        <pc:sldMasterMkLst>
          <pc:docMk/>
          <pc:sldMasterMk cId="1863223796" sldId="2147483660"/>
        </pc:sldMasterMkLst>
        <pc:sldLayoutChg chg="addSp delSp modSp">
          <pc:chgData name="Marc Steir" userId="488355e6-794c-4c8d-992f-394439c7306f" providerId="ADAL" clId="{39123A4D-7B0B-B946-BC09-EA2214E666D5}" dt="2020-07-21T18:52:06.171" v="1244" actId="20577"/>
          <pc:sldLayoutMkLst>
            <pc:docMk/>
            <pc:sldMasterMk cId="1863223796" sldId="2147483660"/>
            <pc:sldLayoutMk cId="2606159372" sldId="2147483661"/>
          </pc:sldLayoutMkLst>
          <pc:spChg chg="add del">
            <ac:chgData name="Marc Steir" userId="488355e6-794c-4c8d-992f-394439c7306f" providerId="ADAL" clId="{39123A4D-7B0B-B946-BC09-EA2214E666D5}" dt="2020-07-21T17:48:28.036" v="582" actId="11529"/>
            <ac:spMkLst>
              <pc:docMk/>
              <pc:sldMasterMk cId="1863223796" sldId="2147483660"/>
              <pc:sldLayoutMk cId="2606159372" sldId="2147483661"/>
              <ac:spMk id="2" creationId="{064B03E2-6B6B-E74D-B3FB-D9E010E86094}"/>
            </ac:spMkLst>
          </pc:spChg>
          <pc:spChg chg="add del">
            <ac:chgData name="Marc Steir" userId="488355e6-794c-4c8d-992f-394439c7306f" providerId="ADAL" clId="{39123A4D-7B0B-B946-BC09-EA2214E666D5}" dt="2020-07-09T19:40:14.603" v="14" actId="11529"/>
            <ac:spMkLst>
              <pc:docMk/>
              <pc:sldMasterMk cId="1863223796" sldId="2147483660"/>
              <pc:sldLayoutMk cId="2606159372" sldId="2147483661"/>
              <ac:spMk id="2" creationId="{C49A4045-4E91-D84F-AA96-9A980DFACAC7}"/>
            </ac:spMkLst>
          </pc:spChg>
          <pc:spChg chg="add del mod">
            <ac:chgData name="Marc Steir" userId="488355e6-794c-4c8d-992f-394439c7306f" providerId="ADAL" clId="{39123A4D-7B0B-B946-BC09-EA2214E666D5}" dt="2020-07-09T19:40:34.002" v="17" actId="478"/>
            <ac:spMkLst>
              <pc:docMk/>
              <pc:sldMasterMk cId="1863223796" sldId="2147483660"/>
              <pc:sldLayoutMk cId="2606159372" sldId="2147483661"/>
              <ac:spMk id="3" creationId="{EB80DE85-CC8E-7A48-BA3E-4140DBBE22A7}"/>
            </ac:spMkLst>
          </pc:spChg>
          <pc:spChg chg="add mod">
            <ac:chgData name="Marc Steir" userId="488355e6-794c-4c8d-992f-394439c7306f" providerId="ADAL" clId="{39123A4D-7B0B-B946-BC09-EA2214E666D5}" dt="2020-07-21T18:52:06.171" v="1244" actId="20577"/>
            <ac:spMkLst>
              <pc:docMk/>
              <pc:sldMasterMk cId="1863223796" sldId="2147483660"/>
              <pc:sldLayoutMk cId="2606159372" sldId="2147483661"/>
              <ac:spMk id="3" creationId="{EF69F59C-C7ED-154E-B186-FE776EC2BEEA}"/>
            </ac:spMkLst>
          </pc:spChg>
          <pc:spChg chg="add del">
            <ac:chgData name="Marc Steir" userId="488355e6-794c-4c8d-992f-394439c7306f" providerId="ADAL" clId="{39123A4D-7B0B-B946-BC09-EA2214E666D5}" dt="2020-07-09T19:40:41.493" v="18" actId="11529"/>
            <ac:spMkLst>
              <pc:docMk/>
              <pc:sldMasterMk cId="1863223796" sldId="2147483660"/>
              <pc:sldLayoutMk cId="2606159372" sldId="2147483661"/>
              <ac:spMk id="4" creationId="{8D58BF36-157E-854B-8092-63DAD445A977}"/>
            </ac:spMkLst>
          </pc:spChg>
          <pc:spChg chg="add del mod">
            <ac:chgData name="Marc Steir" userId="488355e6-794c-4c8d-992f-394439c7306f" providerId="ADAL" clId="{39123A4D-7B0B-B946-BC09-EA2214E666D5}" dt="2020-07-21T17:53:58.391" v="608" actId="478"/>
            <ac:spMkLst>
              <pc:docMk/>
              <pc:sldMasterMk cId="1863223796" sldId="2147483660"/>
              <pc:sldLayoutMk cId="2606159372" sldId="2147483661"/>
              <ac:spMk id="4" creationId="{9B67EF0E-2767-B94C-81F6-D5F7836F14F2}"/>
            </ac:spMkLst>
          </pc:spChg>
          <pc:spChg chg="mod">
            <ac:chgData name="Marc Steir" userId="488355e6-794c-4c8d-992f-394439c7306f" providerId="ADAL" clId="{39123A4D-7B0B-B946-BC09-EA2214E666D5}" dt="2020-07-21T18:20:55.847" v="668" actId="14100"/>
            <ac:spMkLst>
              <pc:docMk/>
              <pc:sldMasterMk cId="1863223796" sldId="2147483660"/>
              <pc:sldLayoutMk cId="2606159372" sldId="2147483661"/>
              <ac:spMk id="5" creationId="{790948C3-D8A3-384C-9BBD-F052F43E0723}"/>
            </ac:spMkLst>
          </pc:spChg>
          <pc:spChg chg="add del mod">
            <ac:chgData name="Marc Steir" userId="488355e6-794c-4c8d-992f-394439c7306f" providerId="ADAL" clId="{39123A4D-7B0B-B946-BC09-EA2214E666D5}" dt="2020-07-09T19:56:24.576" v="223" actId="20577"/>
            <ac:spMkLst>
              <pc:docMk/>
              <pc:sldMasterMk cId="1863223796" sldId="2147483660"/>
              <pc:sldLayoutMk cId="2606159372" sldId="2147483661"/>
              <ac:spMk id="6" creationId="{042B80A4-414C-B245-942A-74547CA6602C}"/>
            </ac:spMkLst>
          </pc:spChg>
          <pc:spChg chg="add del mod">
            <ac:chgData name="Marc Steir" userId="488355e6-794c-4c8d-992f-394439c7306f" providerId="ADAL" clId="{39123A4D-7B0B-B946-BC09-EA2214E666D5}" dt="2020-07-21T18:07:51.123" v="652" actId="478"/>
            <ac:spMkLst>
              <pc:docMk/>
              <pc:sldMasterMk cId="1863223796" sldId="2147483660"/>
              <pc:sldLayoutMk cId="2606159372" sldId="2147483661"/>
              <ac:spMk id="7" creationId="{74CA6BBC-CFB2-5F4E-ACB3-6AD1A01AA5E9}"/>
            </ac:spMkLst>
          </pc:spChg>
          <pc:spChg chg="add del">
            <ac:chgData name="Marc Steir" userId="488355e6-794c-4c8d-992f-394439c7306f" providerId="ADAL" clId="{39123A4D-7B0B-B946-BC09-EA2214E666D5}" dt="2020-07-09T19:55:56.986" v="190" actId="11529"/>
            <ac:spMkLst>
              <pc:docMk/>
              <pc:sldMasterMk cId="1863223796" sldId="2147483660"/>
              <pc:sldLayoutMk cId="2606159372" sldId="2147483661"/>
              <ac:spMk id="7" creationId="{F27E3C82-C0D9-EC40-92EA-C9CD5C8C150C}"/>
            </ac:spMkLst>
          </pc:spChg>
          <pc:spChg chg="mod">
            <ac:chgData name="Marc Steir" userId="488355e6-794c-4c8d-992f-394439c7306f" providerId="ADAL" clId="{39123A4D-7B0B-B946-BC09-EA2214E666D5}" dt="2020-07-21T18:20:51.620" v="667" actId="14100"/>
            <ac:spMkLst>
              <pc:docMk/>
              <pc:sldMasterMk cId="1863223796" sldId="2147483660"/>
              <pc:sldLayoutMk cId="2606159372" sldId="2147483661"/>
              <ac:spMk id="8" creationId="{DDC81F39-E597-824C-803E-E4FB41CAEFDB}"/>
            </ac:spMkLst>
          </pc:spChg>
          <pc:spChg chg="add mod">
            <ac:chgData name="Marc Steir" userId="488355e6-794c-4c8d-992f-394439c7306f" providerId="ADAL" clId="{39123A4D-7B0B-B946-BC09-EA2214E666D5}" dt="2020-07-09T19:57:51.994" v="251" actId="20577"/>
            <ac:spMkLst>
              <pc:docMk/>
              <pc:sldMasterMk cId="1863223796" sldId="2147483660"/>
              <pc:sldLayoutMk cId="2606159372" sldId="2147483661"/>
              <ac:spMk id="9" creationId="{D1ADF300-E98B-DC49-81C7-88693E9CE18D}"/>
            </ac:spMkLst>
          </pc:spChg>
          <pc:spChg chg="del">
            <ac:chgData name="Marc Steir" userId="488355e6-794c-4c8d-992f-394439c7306f" providerId="ADAL" clId="{39123A4D-7B0B-B946-BC09-EA2214E666D5}" dt="2020-07-09T19:53:46.040" v="153" actId="478"/>
            <ac:spMkLst>
              <pc:docMk/>
              <pc:sldMasterMk cId="1863223796" sldId="2147483660"/>
              <pc:sldLayoutMk cId="2606159372" sldId="2147483661"/>
              <ac:spMk id="10" creationId="{2DA5BFCE-0734-0F4A-AC0E-C364EECD4F62}"/>
            </ac:spMkLst>
          </pc:spChg>
          <pc:spChg chg="add del">
            <ac:chgData name="Marc Steir" userId="488355e6-794c-4c8d-992f-394439c7306f" providerId="ADAL" clId="{39123A4D-7B0B-B946-BC09-EA2214E666D5}" dt="2020-07-21T18:32:34.161" v="754" actId="11529"/>
            <ac:spMkLst>
              <pc:docMk/>
              <pc:sldMasterMk cId="1863223796" sldId="2147483660"/>
              <pc:sldLayoutMk cId="2606159372" sldId="2147483661"/>
              <ac:spMk id="10" creationId="{DB7575E0-5498-254B-BC26-FCC7212DF69F}"/>
            </ac:spMkLst>
          </pc:spChg>
          <pc:spChg chg="add del mod">
            <ac:chgData name="Marc Steir" userId="488355e6-794c-4c8d-992f-394439c7306f" providerId="ADAL" clId="{39123A4D-7B0B-B946-BC09-EA2214E666D5}" dt="2020-07-21T18:32:36.121" v="755" actId="478"/>
            <ac:spMkLst>
              <pc:docMk/>
              <pc:sldMasterMk cId="1863223796" sldId="2147483660"/>
              <pc:sldLayoutMk cId="2606159372" sldId="2147483661"/>
              <ac:spMk id="12" creationId="{289BEC19-A78E-894C-A63C-16F76A6962E7}"/>
            </ac:spMkLst>
          </pc:spChg>
          <pc:spChg chg="add del mod">
            <ac:chgData name="Marc Steir" userId="488355e6-794c-4c8d-992f-394439c7306f" providerId="ADAL" clId="{39123A4D-7B0B-B946-BC09-EA2214E666D5}" dt="2020-07-09T19:55:28.535" v="186" actId="478"/>
            <ac:spMkLst>
              <pc:docMk/>
              <pc:sldMasterMk cId="1863223796" sldId="2147483660"/>
              <pc:sldLayoutMk cId="2606159372" sldId="2147483661"/>
              <ac:spMk id="13" creationId="{80368085-6AB3-1E41-9E7E-5B6BCC1FAC67}"/>
            </ac:spMkLst>
          </pc:spChg>
          <pc:spChg chg="add del mod">
            <ac:chgData name="Marc Steir" userId="488355e6-794c-4c8d-992f-394439c7306f" providerId="ADAL" clId="{39123A4D-7B0B-B946-BC09-EA2214E666D5}" dt="2020-07-09T19:55:27.829" v="185" actId="478"/>
            <ac:spMkLst>
              <pc:docMk/>
              <pc:sldMasterMk cId="1863223796" sldId="2147483660"/>
              <pc:sldLayoutMk cId="2606159372" sldId="2147483661"/>
              <ac:spMk id="14" creationId="{0B154DED-A1AE-B44F-A71B-08D2EEA10DC6}"/>
            </ac:spMkLst>
          </pc:spChg>
          <pc:spChg chg="add del mod">
            <ac:chgData name="Marc Steir" userId="488355e6-794c-4c8d-992f-394439c7306f" providerId="ADAL" clId="{39123A4D-7B0B-B946-BC09-EA2214E666D5}" dt="2020-07-09T19:55:26.919" v="184" actId="478"/>
            <ac:spMkLst>
              <pc:docMk/>
              <pc:sldMasterMk cId="1863223796" sldId="2147483660"/>
              <pc:sldLayoutMk cId="2606159372" sldId="2147483661"/>
              <ac:spMk id="15" creationId="{6BA3BBFA-7DD4-F544-B9D0-0D5CE861F8DA}"/>
            </ac:spMkLst>
          </pc:spChg>
          <pc:spChg chg="add del mod">
            <ac:chgData name="Marc Steir" userId="488355e6-794c-4c8d-992f-394439c7306f" providerId="ADAL" clId="{39123A4D-7B0B-B946-BC09-EA2214E666D5}" dt="2020-07-09T19:57:41.239" v="249" actId="478"/>
            <ac:spMkLst>
              <pc:docMk/>
              <pc:sldMasterMk cId="1863223796" sldId="2147483660"/>
              <pc:sldLayoutMk cId="2606159372" sldId="2147483661"/>
              <ac:spMk id="16" creationId="{86A78CA2-80D1-9743-8B09-5FB5AC96347E}"/>
            </ac:spMkLst>
          </pc:spChg>
          <pc:spChg chg="add del mod">
            <ac:chgData name="Marc Steir" userId="488355e6-794c-4c8d-992f-394439c7306f" providerId="ADAL" clId="{39123A4D-7B0B-B946-BC09-EA2214E666D5}" dt="2020-07-09T20:02:25.478" v="308" actId="478"/>
            <ac:spMkLst>
              <pc:docMk/>
              <pc:sldMasterMk cId="1863223796" sldId="2147483660"/>
              <pc:sldLayoutMk cId="2606159372" sldId="2147483661"/>
              <ac:spMk id="17" creationId="{8F435587-5546-9249-A5F9-7CA4CEC1A6E5}"/>
            </ac:spMkLst>
          </pc:spChg>
          <pc:picChg chg="mod">
            <ac:chgData name="Marc Steir" userId="488355e6-794c-4c8d-992f-394439c7306f" providerId="ADAL" clId="{39123A4D-7B0B-B946-BC09-EA2214E666D5}" dt="2020-07-09T20:01:43.009" v="304" actId="1035"/>
            <ac:picMkLst>
              <pc:docMk/>
              <pc:sldMasterMk cId="1863223796" sldId="2147483660"/>
              <pc:sldLayoutMk cId="2606159372" sldId="2147483661"/>
              <ac:picMk id="11" creationId="{FE14A954-C973-D14E-800B-3AE82FDAE826}"/>
            </ac:picMkLst>
          </pc:picChg>
          <pc:picChg chg="add del mod">
            <ac:chgData name="Marc Steir" userId="488355e6-794c-4c8d-992f-394439c7306f" providerId="ADAL" clId="{39123A4D-7B0B-B946-BC09-EA2214E666D5}" dt="2020-07-09T19:54:01.279" v="160" actId="478"/>
            <ac:picMkLst>
              <pc:docMk/>
              <pc:sldMasterMk cId="1863223796" sldId="2147483660"/>
              <pc:sldLayoutMk cId="2606159372" sldId="2147483661"/>
              <ac:picMk id="12" creationId="{74301D8D-DF6A-4D49-8704-E803CE8AB06E}"/>
            </ac:picMkLst>
          </pc:picChg>
        </pc:sldLayoutChg>
        <pc:sldLayoutChg chg="addSp delSp modSp">
          <pc:chgData name="Marc Steir" userId="488355e6-794c-4c8d-992f-394439c7306f" providerId="ADAL" clId="{39123A4D-7B0B-B946-BC09-EA2214E666D5}" dt="2020-07-21T18:52:12.807" v="1246"/>
          <pc:sldLayoutMkLst>
            <pc:docMk/>
            <pc:sldMasterMk cId="1863223796" sldId="2147483660"/>
            <pc:sldLayoutMk cId="3811494312" sldId="2147483662"/>
          </pc:sldLayoutMkLst>
          <pc:spChg chg="del">
            <ac:chgData name="Marc Steir" userId="488355e6-794c-4c8d-992f-394439c7306f" providerId="ADAL" clId="{39123A4D-7B0B-B946-BC09-EA2214E666D5}" dt="2020-07-09T19:58:27.049" v="257" actId="478"/>
            <ac:spMkLst>
              <pc:docMk/>
              <pc:sldMasterMk cId="1863223796" sldId="2147483660"/>
              <pc:sldLayoutMk cId="3811494312" sldId="2147483662"/>
              <ac:spMk id="4" creationId="{BB243D2C-3245-804B-9CB1-7773DCA4DEA1}"/>
            </ac:spMkLst>
          </pc:spChg>
          <pc:spChg chg="del">
            <ac:chgData name="Marc Steir" userId="488355e6-794c-4c8d-992f-394439c7306f" providerId="ADAL" clId="{39123A4D-7B0B-B946-BC09-EA2214E666D5}" dt="2020-07-09T19:58:27.979" v="258" actId="478"/>
            <ac:spMkLst>
              <pc:docMk/>
              <pc:sldMasterMk cId="1863223796" sldId="2147483660"/>
              <pc:sldLayoutMk cId="3811494312" sldId="2147483662"/>
              <ac:spMk id="5" creationId="{3940B127-BA45-944C-877B-18269341556E}"/>
            </ac:spMkLst>
          </pc:spChg>
          <pc:spChg chg="del">
            <ac:chgData name="Marc Steir" userId="488355e6-794c-4c8d-992f-394439c7306f" providerId="ADAL" clId="{39123A4D-7B0B-B946-BC09-EA2214E666D5}" dt="2020-07-09T19:58:28.805" v="259" actId="478"/>
            <ac:spMkLst>
              <pc:docMk/>
              <pc:sldMasterMk cId="1863223796" sldId="2147483660"/>
              <pc:sldLayoutMk cId="3811494312" sldId="2147483662"/>
              <ac:spMk id="6" creationId="{DA433CCE-03BE-AC40-9131-13392A5502BF}"/>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8" creationId="{B52B1E1A-69E5-924E-98B5-C7C6060B39B8}"/>
            </ac:spMkLst>
          </pc:spChg>
          <pc:spChg chg="add del mod">
            <ac:chgData name="Marc Steir" userId="488355e6-794c-4c8d-992f-394439c7306f" providerId="ADAL" clId="{39123A4D-7B0B-B946-BC09-EA2214E666D5}" dt="2020-07-21T18:23:48.414" v="680" actId="478"/>
            <ac:spMkLst>
              <pc:docMk/>
              <pc:sldMasterMk cId="1863223796" sldId="2147483660"/>
              <pc:sldLayoutMk cId="3811494312" sldId="2147483662"/>
              <ac:spMk id="9" creationId="{F3A1D371-A6E1-7045-BE46-16FDC3D594B6}"/>
            </ac:spMkLst>
          </pc:spChg>
          <pc:spChg chg="add del mod">
            <ac:chgData name="Marc Steir" userId="488355e6-794c-4c8d-992f-394439c7306f" providerId="ADAL" clId="{39123A4D-7B0B-B946-BC09-EA2214E666D5}" dt="2020-07-21T18:23:49.783" v="681" actId="478"/>
            <ac:spMkLst>
              <pc:docMk/>
              <pc:sldMasterMk cId="1863223796" sldId="2147483660"/>
              <pc:sldLayoutMk cId="3811494312" sldId="2147483662"/>
              <ac:spMk id="10" creationId="{E85FD717-DA5D-2341-9A4D-B9D167D2DEC6}"/>
            </ac:spMkLst>
          </pc:spChg>
          <pc:spChg chg="add mod">
            <ac:chgData name="Marc Steir" userId="488355e6-794c-4c8d-992f-394439c7306f" providerId="ADAL" clId="{39123A4D-7B0B-B946-BC09-EA2214E666D5}" dt="2020-07-09T20:02:52.426" v="313"/>
            <ac:spMkLst>
              <pc:docMk/>
              <pc:sldMasterMk cId="1863223796" sldId="2147483660"/>
              <pc:sldLayoutMk cId="3811494312" sldId="2147483662"/>
              <ac:spMk id="12" creationId="{6D990385-035D-C140-A300-F71B561FD2DD}"/>
            </ac:spMkLst>
          </pc:spChg>
          <pc:spChg chg="add del mod">
            <ac:chgData name="Marc Steir" userId="488355e6-794c-4c8d-992f-394439c7306f" providerId="ADAL" clId="{39123A4D-7B0B-B946-BC09-EA2214E666D5}" dt="2020-07-21T18:04:13.764" v="634" actId="478"/>
            <ac:spMkLst>
              <pc:docMk/>
              <pc:sldMasterMk cId="1863223796" sldId="2147483660"/>
              <pc:sldLayoutMk cId="3811494312" sldId="2147483662"/>
              <ac:spMk id="13" creationId="{66508E84-D72F-F444-B424-31A7DB38D2AD}"/>
            </ac:spMkLst>
          </pc:spChg>
          <pc:spChg chg="add del mod">
            <ac:chgData name="Marc Steir" userId="488355e6-794c-4c8d-992f-394439c7306f" providerId="ADAL" clId="{39123A4D-7B0B-B946-BC09-EA2214E666D5}" dt="2020-07-21T18:12:30.986" v="658" actId="478"/>
            <ac:spMkLst>
              <pc:docMk/>
              <pc:sldMasterMk cId="1863223796" sldId="2147483660"/>
              <pc:sldLayoutMk cId="3811494312" sldId="2147483662"/>
              <ac:spMk id="14" creationId="{BA74F3A9-8B8E-9C4C-91E9-513C86935CCE}"/>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5" creationId="{979E6367-D70B-2F46-BD2E-4615A12F9BEB}"/>
            </ac:spMkLst>
          </pc:spChg>
          <pc:spChg chg="add mod">
            <ac:chgData name="Marc Steir" userId="488355e6-794c-4c8d-992f-394439c7306f" providerId="ADAL" clId="{39123A4D-7B0B-B946-BC09-EA2214E666D5}" dt="2020-07-21T18:23:50.999" v="682"/>
            <ac:spMkLst>
              <pc:docMk/>
              <pc:sldMasterMk cId="1863223796" sldId="2147483660"/>
              <pc:sldLayoutMk cId="3811494312" sldId="2147483662"/>
              <ac:spMk id="16" creationId="{E6B3F44C-309E-FC45-8949-F2F7555238D3}"/>
            </ac:spMkLst>
          </pc:spChg>
          <pc:spChg chg="add del mod">
            <ac:chgData name="Marc Steir" userId="488355e6-794c-4c8d-992f-394439c7306f" providerId="ADAL" clId="{39123A4D-7B0B-B946-BC09-EA2214E666D5}" dt="2020-07-21T18:27:33.691" v="740" actId="478"/>
            <ac:spMkLst>
              <pc:docMk/>
              <pc:sldMasterMk cId="1863223796" sldId="2147483660"/>
              <pc:sldLayoutMk cId="3811494312" sldId="2147483662"/>
              <ac:spMk id="17" creationId="{321C0782-C6E3-B44C-8DC2-24297DB4D596}"/>
            </ac:spMkLst>
          </pc:spChg>
          <pc:spChg chg="add del mod">
            <ac:chgData name="Marc Steir" userId="488355e6-794c-4c8d-992f-394439c7306f" providerId="ADAL" clId="{39123A4D-7B0B-B946-BC09-EA2214E666D5}" dt="2020-07-21T18:38:18.539" v="809" actId="478"/>
            <ac:spMkLst>
              <pc:docMk/>
              <pc:sldMasterMk cId="1863223796" sldId="2147483660"/>
              <pc:sldLayoutMk cId="3811494312" sldId="2147483662"/>
              <ac:spMk id="18" creationId="{CE0E6F03-524B-7247-A44B-B4B1AEE183C3}"/>
            </ac:spMkLst>
          </pc:spChg>
          <pc:spChg chg="add del mod">
            <ac:chgData name="Marc Steir" userId="488355e6-794c-4c8d-992f-394439c7306f" providerId="ADAL" clId="{39123A4D-7B0B-B946-BC09-EA2214E666D5}" dt="2020-07-21T18:40:43.717" v="831" actId="478"/>
            <ac:spMkLst>
              <pc:docMk/>
              <pc:sldMasterMk cId="1863223796" sldId="2147483660"/>
              <pc:sldLayoutMk cId="3811494312" sldId="2147483662"/>
              <ac:spMk id="19" creationId="{5762A9A8-0AA4-704F-A1D5-4C96BE19CB47}"/>
            </ac:spMkLst>
          </pc:spChg>
          <pc:spChg chg="add del mod">
            <ac:chgData name="Marc Steir" userId="488355e6-794c-4c8d-992f-394439c7306f" providerId="ADAL" clId="{39123A4D-7B0B-B946-BC09-EA2214E666D5}" dt="2020-07-21T18:52:12.157" v="1245" actId="478"/>
            <ac:spMkLst>
              <pc:docMk/>
              <pc:sldMasterMk cId="1863223796" sldId="2147483660"/>
              <pc:sldLayoutMk cId="3811494312" sldId="2147483662"/>
              <ac:spMk id="20" creationId="{A323FA9F-5FD2-E346-9D40-861617F4C548}"/>
            </ac:spMkLst>
          </pc:spChg>
          <pc:spChg chg="add mod">
            <ac:chgData name="Marc Steir" userId="488355e6-794c-4c8d-992f-394439c7306f" providerId="ADAL" clId="{39123A4D-7B0B-B946-BC09-EA2214E666D5}" dt="2020-07-21T18:52:12.807" v="1246"/>
            <ac:spMkLst>
              <pc:docMk/>
              <pc:sldMasterMk cId="1863223796" sldId="2147483660"/>
              <pc:sldLayoutMk cId="3811494312" sldId="2147483662"/>
              <ac:spMk id="21" creationId="{942AF699-BE87-474F-BF90-B8941AC73F7D}"/>
            </ac:spMkLst>
          </pc:spChg>
          <pc:picChg chg="del">
            <ac:chgData name="Marc Steir" userId="488355e6-794c-4c8d-992f-394439c7306f" providerId="ADAL" clId="{39123A4D-7B0B-B946-BC09-EA2214E666D5}" dt="2020-07-09T19:58:29.598" v="260" actId="478"/>
            <ac:picMkLst>
              <pc:docMk/>
              <pc:sldMasterMk cId="1863223796" sldId="2147483660"/>
              <pc:sldLayoutMk cId="3811494312" sldId="2147483662"/>
              <ac:picMk id="7" creationId="{43233207-2E2A-6243-8526-D9AEA2C8E4EE}"/>
            </ac:picMkLst>
          </pc:picChg>
          <pc:picChg chg="add mod">
            <ac:chgData name="Marc Steir" userId="488355e6-794c-4c8d-992f-394439c7306f" providerId="ADAL" clId="{39123A4D-7B0B-B946-BC09-EA2214E666D5}" dt="2020-07-09T20:02:52.426" v="313"/>
            <ac:picMkLst>
              <pc:docMk/>
              <pc:sldMasterMk cId="1863223796" sldId="2147483660"/>
              <pc:sldLayoutMk cId="3811494312" sldId="2147483662"/>
              <ac:picMk id="11" creationId="{F94B3B90-566E-7D4B-8E30-D4D635A38A20}"/>
            </ac:picMkLst>
          </pc:picChg>
        </pc:sldLayoutChg>
        <pc:sldLayoutChg chg="addSp delSp modSp">
          <pc:chgData name="Marc Steir" userId="488355e6-794c-4c8d-992f-394439c7306f" providerId="ADAL" clId="{39123A4D-7B0B-B946-BC09-EA2214E666D5}" dt="2020-07-21T18:52:16.335" v="1248"/>
          <pc:sldLayoutMkLst>
            <pc:docMk/>
            <pc:sldMasterMk cId="1863223796" sldId="2147483660"/>
            <pc:sldLayoutMk cId="716610812" sldId="2147483663"/>
          </pc:sldLayoutMkLst>
          <pc:spChg chg="del">
            <ac:chgData name="Marc Steir" userId="488355e6-794c-4c8d-992f-394439c7306f" providerId="ADAL" clId="{39123A4D-7B0B-B946-BC09-EA2214E666D5}" dt="2020-07-09T19:58:22.624" v="254" actId="478"/>
            <ac:spMkLst>
              <pc:docMk/>
              <pc:sldMasterMk cId="1863223796" sldId="2147483660"/>
              <pc:sldLayoutMk cId="716610812" sldId="2147483663"/>
              <ac:spMk id="4" creationId="{9D9ADFA6-A854-C34B-9FAE-BFDDADFBE1B0}"/>
            </ac:spMkLst>
          </pc:spChg>
          <pc:spChg chg="del">
            <ac:chgData name="Marc Steir" userId="488355e6-794c-4c8d-992f-394439c7306f" providerId="ADAL" clId="{39123A4D-7B0B-B946-BC09-EA2214E666D5}" dt="2020-07-09T19:58:23.690" v="255" actId="478"/>
            <ac:spMkLst>
              <pc:docMk/>
              <pc:sldMasterMk cId="1863223796" sldId="2147483660"/>
              <pc:sldLayoutMk cId="716610812" sldId="2147483663"/>
              <ac:spMk id="5" creationId="{9F6F118D-C854-2441-9D50-D902CBA4E0AB}"/>
            </ac:spMkLst>
          </pc:spChg>
          <pc:spChg chg="del">
            <ac:chgData name="Marc Steir" userId="488355e6-794c-4c8d-992f-394439c7306f" providerId="ADAL" clId="{39123A4D-7B0B-B946-BC09-EA2214E666D5}" dt="2020-07-09T19:58:24.649" v="256" actId="478"/>
            <ac:spMkLst>
              <pc:docMk/>
              <pc:sldMasterMk cId="1863223796" sldId="2147483660"/>
              <pc:sldLayoutMk cId="716610812" sldId="2147483663"/>
              <ac:spMk id="6" creationId="{2586D5FD-BE12-1F47-864D-AEB43FF5E125}"/>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8" creationId="{8F545D07-43AD-9043-AAD0-153813611D52}"/>
            </ac:spMkLst>
          </pc:spChg>
          <pc:spChg chg="add del mod">
            <ac:chgData name="Marc Steir" userId="488355e6-794c-4c8d-992f-394439c7306f" providerId="ADAL" clId="{39123A4D-7B0B-B946-BC09-EA2214E666D5}" dt="2020-07-21T18:24:03.951" v="683" actId="478"/>
            <ac:spMkLst>
              <pc:docMk/>
              <pc:sldMasterMk cId="1863223796" sldId="2147483660"/>
              <pc:sldLayoutMk cId="716610812" sldId="2147483663"/>
              <ac:spMk id="9" creationId="{C557C8B0-46F8-BD41-A17B-AF4BC15F7802}"/>
            </ac:spMkLst>
          </pc:spChg>
          <pc:spChg chg="add del mod">
            <ac:chgData name="Marc Steir" userId="488355e6-794c-4c8d-992f-394439c7306f" providerId="ADAL" clId="{39123A4D-7B0B-B946-BC09-EA2214E666D5}" dt="2020-07-21T18:24:05.092" v="684" actId="478"/>
            <ac:spMkLst>
              <pc:docMk/>
              <pc:sldMasterMk cId="1863223796" sldId="2147483660"/>
              <pc:sldLayoutMk cId="716610812" sldId="2147483663"/>
              <ac:spMk id="10" creationId="{E00596BB-DAEA-204F-9914-5360BC636CEC}"/>
            </ac:spMkLst>
          </pc:spChg>
          <pc:spChg chg="add mod">
            <ac:chgData name="Marc Steir" userId="488355e6-794c-4c8d-992f-394439c7306f" providerId="ADAL" clId="{39123A4D-7B0B-B946-BC09-EA2214E666D5}" dt="2020-07-09T20:02:59.995" v="314"/>
            <ac:spMkLst>
              <pc:docMk/>
              <pc:sldMasterMk cId="1863223796" sldId="2147483660"/>
              <pc:sldLayoutMk cId="716610812" sldId="2147483663"/>
              <ac:spMk id="12" creationId="{59A2C435-16E8-0844-B4BC-A658125B9C93}"/>
            </ac:spMkLst>
          </pc:spChg>
          <pc:spChg chg="add del mod">
            <ac:chgData name="Marc Steir" userId="488355e6-794c-4c8d-992f-394439c7306f" providerId="ADAL" clId="{39123A4D-7B0B-B946-BC09-EA2214E666D5}" dt="2020-07-21T18:04:17.596" v="636" actId="478"/>
            <ac:spMkLst>
              <pc:docMk/>
              <pc:sldMasterMk cId="1863223796" sldId="2147483660"/>
              <pc:sldLayoutMk cId="716610812" sldId="2147483663"/>
              <ac:spMk id="13" creationId="{0907E6D0-A3A9-5248-BAC8-82D309814449}"/>
            </ac:spMkLst>
          </pc:spChg>
          <pc:spChg chg="add del mod">
            <ac:chgData name="Marc Steir" userId="488355e6-794c-4c8d-992f-394439c7306f" providerId="ADAL" clId="{39123A4D-7B0B-B946-BC09-EA2214E666D5}" dt="2020-07-21T18:12:33.388" v="659" actId="478"/>
            <ac:spMkLst>
              <pc:docMk/>
              <pc:sldMasterMk cId="1863223796" sldId="2147483660"/>
              <pc:sldLayoutMk cId="716610812" sldId="2147483663"/>
              <ac:spMk id="14" creationId="{8DD7626E-54C3-A84C-A6F3-11F3478C7D40}"/>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5" creationId="{CF2D8C3B-5DF7-5445-898E-9DF9F6630D17}"/>
            </ac:spMkLst>
          </pc:spChg>
          <pc:spChg chg="add mod">
            <ac:chgData name="Marc Steir" userId="488355e6-794c-4c8d-992f-394439c7306f" providerId="ADAL" clId="{39123A4D-7B0B-B946-BC09-EA2214E666D5}" dt="2020-07-21T18:24:06.255" v="685"/>
            <ac:spMkLst>
              <pc:docMk/>
              <pc:sldMasterMk cId="1863223796" sldId="2147483660"/>
              <pc:sldLayoutMk cId="716610812" sldId="2147483663"/>
              <ac:spMk id="16" creationId="{4E6802A5-39B3-304D-94F8-101C1081D7BD}"/>
            </ac:spMkLst>
          </pc:spChg>
          <pc:spChg chg="add del mod">
            <ac:chgData name="Marc Steir" userId="488355e6-794c-4c8d-992f-394439c7306f" providerId="ADAL" clId="{39123A4D-7B0B-B946-BC09-EA2214E666D5}" dt="2020-07-21T18:27:37.721" v="742" actId="478"/>
            <ac:spMkLst>
              <pc:docMk/>
              <pc:sldMasterMk cId="1863223796" sldId="2147483660"/>
              <pc:sldLayoutMk cId="716610812" sldId="2147483663"/>
              <ac:spMk id="17" creationId="{8340DDFF-F8A3-AF40-A9A4-E2F1F7AE86A9}"/>
            </ac:spMkLst>
          </pc:spChg>
          <pc:spChg chg="add del mod">
            <ac:chgData name="Marc Steir" userId="488355e6-794c-4c8d-992f-394439c7306f" providerId="ADAL" clId="{39123A4D-7B0B-B946-BC09-EA2214E666D5}" dt="2020-07-21T18:38:23.799" v="811" actId="478"/>
            <ac:spMkLst>
              <pc:docMk/>
              <pc:sldMasterMk cId="1863223796" sldId="2147483660"/>
              <pc:sldLayoutMk cId="716610812" sldId="2147483663"/>
              <ac:spMk id="18" creationId="{5D873A67-767B-6A40-8E39-BB5F03C8F5EB}"/>
            </ac:spMkLst>
          </pc:spChg>
          <pc:spChg chg="add del mod">
            <ac:chgData name="Marc Steir" userId="488355e6-794c-4c8d-992f-394439c7306f" providerId="ADAL" clId="{39123A4D-7B0B-B946-BC09-EA2214E666D5}" dt="2020-07-21T18:40:47.788" v="833" actId="478"/>
            <ac:spMkLst>
              <pc:docMk/>
              <pc:sldMasterMk cId="1863223796" sldId="2147483660"/>
              <pc:sldLayoutMk cId="716610812" sldId="2147483663"/>
              <ac:spMk id="19" creationId="{AE42D963-D16F-484F-92FB-43D2F94A15B2}"/>
            </ac:spMkLst>
          </pc:spChg>
          <pc:spChg chg="add del mod">
            <ac:chgData name="Marc Steir" userId="488355e6-794c-4c8d-992f-394439c7306f" providerId="ADAL" clId="{39123A4D-7B0B-B946-BC09-EA2214E666D5}" dt="2020-07-21T18:52:15.769" v="1247" actId="478"/>
            <ac:spMkLst>
              <pc:docMk/>
              <pc:sldMasterMk cId="1863223796" sldId="2147483660"/>
              <pc:sldLayoutMk cId="716610812" sldId="2147483663"/>
              <ac:spMk id="20" creationId="{ACC886C1-BE40-EE47-9717-55E76A1DFECD}"/>
            </ac:spMkLst>
          </pc:spChg>
          <pc:spChg chg="add mod">
            <ac:chgData name="Marc Steir" userId="488355e6-794c-4c8d-992f-394439c7306f" providerId="ADAL" clId="{39123A4D-7B0B-B946-BC09-EA2214E666D5}" dt="2020-07-21T18:52:16.335" v="1248"/>
            <ac:spMkLst>
              <pc:docMk/>
              <pc:sldMasterMk cId="1863223796" sldId="2147483660"/>
              <pc:sldLayoutMk cId="716610812" sldId="2147483663"/>
              <ac:spMk id="21" creationId="{2B11E752-98DD-EF45-B706-65D08D1A1B23}"/>
            </ac:spMkLst>
          </pc:spChg>
          <pc:picChg chg="del">
            <ac:chgData name="Marc Steir" userId="488355e6-794c-4c8d-992f-394439c7306f" providerId="ADAL" clId="{39123A4D-7B0B-B946-BC09-EA2214E666D5}" dt="2020-07-09T19:58:21.691" v="253" actId="478"/>
            <ac:picMkLst>
              <pc:docMk/>
              <pc:sldMasterMk cId="1863223796" sldId="2147483660"/>
              <pc:sldLayoutMk cId="716610812" sldId="2147483663"/>
              <ac:picMk id="7" creationId="{F757D9DC-C30D-9A4A-8ED8-575FAF0E576E}"/>
            </ac:picMkLst>
          </pc:picChg>
          <pc:picChg chg="add mod">
            <ac:chgData name="Marc Steir" userId="488355e6-794c-4c8d-992f-394439c7306f" providerId="ADAL" clId="{39123A4D-7B0B-B946-BC09-EA2214E666D5}" dt="2020-07-09T20:02:59.995" v="314"/>
            <ac:picMkLst>
              <pc:docMk/>
              <pc:sldMasterMk cId="1863223796" sldId="2147483660"/>
              <pc:sldLayoutMk cId="716610812" sldId="2147483663"/>
              <ac:picMk id="11" creationId="{56C5A101-D9C7-FA4C-BE00-3CCEB4B9BE7D}"/>
            </ac:picMkLst>
          </pc:picChg>
        </pc:sldLayoutChg>
        <pc:sldLayoutChg chg="addSp delSp modSp">
          <pc:chgData name="Marc Steir" userId="488355e6-794c-4c8d-992f-394439c7306f" providerId="ADAL" clId="{39123A4D-7B0B-B946-BC09-EA2214E666D5}" dt="2020-07-09T20:03:34.163" v="318" actId="478"/>
          <pc:sldLayoutMkLst>
            <pc:docMk/>
            <pc:sldMasterMk cId="1863223796" sldId="2147483660"/>
            <pc:sldLayoutMk cId="127488399" sldId="2147483664"/>
          </pc:sldLayoutMkLst>
          <pc:spChg chg="add del mod">
            <ac:chgData name="Marc Steir" userId="488355e6-794c-4c8d-992f-394439c7306f" providerId="ADAL" clId="{39123A4D-7B0B-B946-BC09-EA2214E666D5}" dt="2020-07-09T20:03:31.808" v="316" actId="478"/>
            <ac:spMkLst>
              <pc:docMk/>
              <pc:sldMasterMk cId="1863223796" sldId="2147483660"/>
              <pc:sldLayoutMk cId="127488399" sldId="2147483664"/>
              <ac:spMk id="2" creationId="{C26F07CA-CE21-9344-AA1C-022E98576C9D}"/>
            </ac:spMkLst>
          </pc:spChg>
          <pc:spChg chg="add del mod">
            <ac:chgData name="Marc Steir" userId="488355e6-794c-4c8d-992f-394439c7306f" providerId="ADAL" clId="{39123A4D-7B0B-B946-BC09-EA2214E666D5}" dt="2020-07-09T20:03:32.992" v="317" actId="478"/>
            <ac:spMkLst>
              <pc:docMk/>
              <pc:sldMasterMk cId="1863223796" sldId="2147483660"/>
              <pc:sldLayoutMk cId="127488399" sldId="2147483664"/>
              <ac:spMk id="3" creationId="{1B366377-723C-E14E-8894-A8AC2BEAFA06}"/>
            </ac:spMkLst>
          </pc:spChg>
          <pc:spChg chg="add del mod">
            <ac:chgData name="Marc Steir" userId="488355e6-794c-4c8d-992f-394439c7306f" providerId="ADAL" clId="{39123A4D-7B0B-B946-BC09-EA2214E666D5}" dt="2020-07-09T20:03:34.163" v="318" actId="478"/>
            <ac:spMkLst>
              <pc:docMk/>
              <pc:sldMasterMk cId="1863223796" sldId="2147483660"/>
              <pc:sldLayoutMk cId="127488399" sldId="2147483664"/>
              <ac:spMk id="4" creationId="{D212505F-28F5-5B4A-99B9-C1B7DD960E87}"/>
            </ac:spMkLst>
          </pc:spChg>
        </pc:sldLayoutChg>
      </pc:sldMasterChg>
    </pc:docChg>
  </pc:docChgLst>
  <pc:docChgLst>
    <pc:chgData name="Theresa Kiernan" userId="b4232b8e-8e21-46ba-b972-c2348ae31e0a" providerId="ADAL" clId="{8C601AB5-24EF-4F87-A9E5-A95CAA4D57FB}"/>
    <pc:docChg chg="modSld">
      <pc:chgData name="Theresa Kiernan" userId="b4232b8e-8e21-46ba-b972-c2348ae31e0a" providerId="ADAL" clId="{8C601AB5-24EF-4F87-A9E5-A95CAA4D57FB}" dt="2020-07-06T22:26:17.060" v="1" actId="20577"/>
      <pc:docMkLst>
        <pc:docMk/>
      </pc:docMkLst>
      <pc:sldChg chg="modSp">
        <pc:chgData name="Theresa Kiernan" userId="b4232b8e-8e21-46ba-b972-c2348ae31e0a" providerId="ADAL" clId="{8C601AB5-24EF-4F87-A9E5-A95CAA4D57FB}" dt="2020-07-06T22:26:17.060" v="1" actId="20577"/>
        <pc:sldMkLst>
          <pc:docMk/>
          <pc:sldMk cId="1982179049" sldId="256"/>
        </pc:sldMkLst>
        <pc:spChg chg="mod">
          <ac:chgData name="Theresa Kiernan" userId="b4232b8e-8e21-46ba-b972-c2348ae31e0a" providerId="ADAL" clId="{8C601AB5-24EF-4F87-A9E5-A95CAA4D57FB}" dt="2020-07-06T22:26:17.060" v="1" actId="20577"/>
          <ac:spMkLst>
            <pc:docMk/>
            <pc:sldMk cId="1982179049" sldId="256"/>
            <ac:spMk id="6" creationId="{C8F42C0D-C45C-8A42-A358-8E93DD8ECB8F}"/>
          </ac:spMkLst>
        </pc:spChg>
      </pc:sldChg>
    </pc:docChg>
  </pc:docChgLst>
  <pc:docChgLst>
    <pc:chgData name="Robert Graves" userId="f8aba99f-e329-4941-9b2b-f6006c4ee6d4" providerId="ADAL" clId="{5E3EB123-1D8B-4443-AE0A-5135021B8A66}"/>
    <pc:docChg chg="custSel modSld">
      <pc:chgData name="Robert Graves" userId="f8aba99f-e329-4941-9b2b-f6006c4ee6d4" providerId="ADAL" clId="{5E3EB123-1D8B-4443-AE0A-5135021B8A66}" dt="2019-11-14T16:50:14.180" v="2" actId="1076"/>
      <pc:docMkLst>
        <pc:docMk/>
      </pc:docMkLst>
      <pc:sldChg chg="delSp modSp">
        <pc:chgData name="Robert Graves" userId="f8aba99f-e329-4941-9b2b-f6006c4ee6d4" providerId="ADAL" clId="{5E3EB123-1D8B-4443-AE0A-5135021B8A66}" dt="2019-11-14T16:50:14.180" v="2" actId="1076"/>
        <pc:sldMkLst>
          <pc:docMk/>
          <pc:sldMk cId="1181604191" sldId="257"/>
        </pc:sldMkLst>
        <pc:picChg chg="mod">
          <ac:chgData name="Robert Graves" userId="f8aba99f-e329-4941-9b2b-f6006c4ee6d4" providerId="ADAL" clId="{5E3EB123-1D8B-4443-AE0A-5135021B8A66}" dt="2019-11-14T16:50:14.180" v="2" actId="1076"/>
          <ac:picMkLst>
            <pc:docMk/>
            <pc:sldMk cId="1181604191" sldId="257"/>
            <ac:picMk id="4" creationId="{F5BDCE5C-4429-264B-B38B-9082D6CE3B18}"/>
          </ac:picMkLst>
        </pc:picChg>
        <pc:picChg chg="del">
          <ac:chgData name="Robert Graves" userId="f8aba99f-e329-4941-9b2b-f6006c4ee6d4" providerId="ADAL" clId="{5E3EB123-1D8B-4443-AE0A-5135021B8A66}" dt="2019-11-14T16:49:01.892" v="0" actId="478"/>
          <ac:picMkLst>
            <pc:docMk/>
            <pc:sldMk cId="1181604191" sldId="257"/>
            <ac:picMk id="6" creationId="{38938C9B-25BF-0449-A43F-D35555778F6E}"/>
          </ac:picMkLst>
        </pc:picChg>
      </pc:sldChg>
    </pc:docChg>
  </pc:docChgLst>
  <pc:docChgLst>
    <pc:chgData name="Shishir Shekhar" userId="S::sshekhar@mathworks.com::f13b626e-2066-4290-a58e-34683620d7f3" providerId="AD" clId="Web-{EEA1E57E-D5FE-71F0-9D87-D57DEBF0A3FB}"/>
    <pc:docChg chg="modSld">
      <pc:chgData name="Shishir Shekhar" userId="S::sshekhar@mathworks.com::f13b626e-2066-4290-a58e-34683620d7f3" providerId="AD" clId="Web-{EEA1E57E-D5FE-71F0-9D87-D57DEBF0A3FB}" dt="2020-09-17T18:01:21.317" v="3" actId="1076"/>
      <pc:docMkLst>
        <pc:docMk/>
      </pc:docMkLst>
      <pc:sldChg chg="modSp">
        <pc:chgData name="Shishir Shekhar" userId="S::sshekhar@mathworks.com::f13b626e-2066-4290-a58e-34683620d7f3" providerId="AD" clId="Web-{EEA1E57E-D5FE-71F0-9D87-D57DEBF0A3FB}" dt="2020-09-17T18:01:21.317" v="3" actId="1076"/>
        <pc:sldMkLst>
          <pc:docMk/>
          <pc:sldMk cId="2119890530" sldId="261"/>
        </pc:sldMkLst>
        <pc:spChg chg="mod">
          <ac:chgData name="Shishir Shekhar" userId="S::sshekhar@mathworks.com::f13b626e-2066-4290-a58e-34683620d7f3" providerId="AD" clId="Web-{EEA1E57E-D5FE-71F0-9D87-D57DEBF0A3FB}" dt="2020-09-17T18:01:21.317" v="3" actId="1076"/>
          <ac:spMkLst>
            <pc:docMk/>
            <pc:sldMk cId="2119890530" sldId="261"/>
            <ac:spMk id="2" creationId="{2F9FB91C-8539-5C40-AEDE-91452FD9CABF}"/>
          </ac:spMkLst>
        </pc:spChg>
        <pc:picChg chg="mod">
          <ac:chgData name="Shishir Shekhar" userId="S::sshekhar@mathworks.com::f13b626e-2066-4290-a58e-34683620d7f3" providerId="AD" clId="Web-{EEA1E57E-D5FE-71F0-9D87-D57DEBF0A3FB}" dt="2020-09-17T16:35:29.694" v="1" actId="1076"/>
          <ac:picMkLst>
            <pc:docMk/>
            <pc:sldMk cId="2119890530" sldId="261"/>
            <ac:picMk id="29" creationId="{CEEF9D1E-6B03-214A-BCE7-8726665215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2AEC6-BF64-D143-808B-09960F56CE23}" type="datetimeFigureOut">
              <a:rPr lang="en-US" smtClean="0"/>
              <a:t>3/29/2021</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3D620-2C2E-E540-9818-9E1F55707C74}" type="slidenum">
              <a:rPr lang="en-US" smtClean="0"/>
              <a:t>‹#›</a:t>
            </a:fld>
            <a:endParaRPr lang="en-US" dirty="0"/>
          </a:p>
        </p:txBody>
      </p:sp>
    </p:spTree>
    <p:extLst>
      <p:ext uri="{BB962C8B-B14F-4D97-AF65-F5344CB8AC3E}">
        <p14:creationId xmlns:p14="http://schemas.microsoft.com/office/powerpoint/2010/main" val="364718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3D620-2C2E-E540-9818-9E1F55707C74}" type="slidenum">
              <a:rPr lang="en-US" smtClean="0"/>
              <a:t>1</a:t>
            </a:fld>
            <a:endParaRPr lang="en-US" dirty="0"/>
          </a:p>
        </p:txBody>
      </p:sp>
    </p:spTree>
    <p:extLst>
      <p:ext uri="{BB962C8B-B14F-4D97-AF65-F5344CB8AC3E}">
        <p14:creationId xmlns:p14="http://schemas.microsoft.com/office/powerpoint/2010/main" val="378174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err="1"/>
              <a:t>Self-Serve</a:t>
            </a:r>
            <a:r>
              <a:rPr lang="de-CH" b="1" dirty="0"/>
              <a:t> </a:t>
            </a:r>
            <a:r>
              <a:rPr lang="de-CH" b="1" dirty="0" err="1"/>
              <a:t>Social</a:t>
            </a:r>
            <a:r>
              <a:rPr lang="de-CH" b="1" dirty="0"/>
              <a:t> </a:t>
            </a:r>
            <a:r>
              <a:rPr lang="de-CH" b="1"/>
              <a:t>Media Promo</a:t>
            </a:r>
            <a:endParaRPr lang="de-CH"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Heading text should be typed in standard case at 28pt font, Arial Bold,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Start and End text should be typed in standard case at 14pt font, Arial Regular (Bold for Start and End),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Description text should be typed in standard case at 14pt font, Arial Regular (Italic for URLs),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Additional information text should be typed in standard case at 14pt font, Arial Regular, and colored White (#FFFFFF).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To add an image in the designated image placeholder, simply click the icon within the template, browse for your designed image file, and once selected, insert it into the template. Images are not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rgbClr val="00A9E0"/>
                </a:solidFill>
                <a:latin typeface="Arial" panose="020B0604020202020204" pitchFamily="34" charset="0"/>
                <a:cs typeface="Arial" panose="020B0604020202020204" pitchFamily="34" charset="0"/>
              </a:rPr>
              <a:t>Please Note:</a:t>
            </a:r>
            <a:r>
              <a:rPr lang="en-US" b="0" i="0" dirty="0">
                <a:solidFill>
                  <a:srgbClr val="00A9E0"/>
                </a:solidFill>
                <a:latin typeface="Arial" panose="020B0604020202020204" pitchFamily="34" charset="0"/>
                <a:cs typeface="Arial" panose="020B0604020202020204" pitchFamily="34" charset="0"/>
              </a:rPr>
              <a:t> Keep text concise. If using this promo for social media, most social media platforms enable you to upload an image and add additional text. If necessary, consider adding text as part of your post.</a:t>
            </a:r>
            <a:endParaRPr lang="en-US" b="1" i="1" dirty="0">
              <a:solidFill>
                <a:srgbClr val="00A9E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253D620-2C2E-E540-9818-9E1F55707C74}" type="slidenum">
              <a:rPr lang="en-US" smtClean="0"/>
              <a:t>2</a:t>
            </a:fld>
            <a:endParaRPr lang="en-US" dirty="0"/>
          </a:p>
        </p:txBody>
      </p:sp>
    </p:spTree>
    <p:extLst>
      <p:ext uri="{BB962C8B-B14F-4D97-AF65-F5344CB8AC3E}">
        <p14:creationId xmlns:p14="http://schemas.microsoft.com/office/powerpoint/2010/main" val="503657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TLAB &amp; Simulink">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8706898D-7C4B-2345-937C-E0FDB8E0BA3D}"/>
              </a:ext>
            </a:extLst>
          </p:cNvPr>
          <p:cNvPicPr>
            <a:picLocks noChangeAspect="1"/>
          </p:cNvPicPr>
          <p:nvPr userDrawn="1"/>
        </p:nvPicPr>
        <p:blipFill>
          <a:blip r:embed="rId2"/>
          <a:stretch>
            <a:fillRect/>
          </a:stretch>
        </p:blipFill>
        <p:spPr>
          <a:xfrm>
            <a:off x="10550880" y="5094532"/>
            <a:ext cx="1585229" cy="455753"/>
          </a:xfrm>
          <a:prstGeom prst="rect">
            <a:avLst/>
          </a:prstGeom>
        </p:spPr>
      </p:pic>
      <p:pic>
        <p:nvPicPr>
          <p:cNvPr id="11" name="Picture 10">
            <a:extLst>
              <a:ext uri="{FF2B5EF4-FFF2-40B4-BE49-F238E27FC236}">
                <a16:creationId xmlns:a16="http://schemas.microsoft.com/office/drawing/2014/main" id="{F94B3B90-566E-7D4B-8E30-D4D635A38A20}"/>
              </a:ext>
            </a:extLst>
          </p:cNvPr>
          <p:cNvPicPr>
            <a:picLocks noChangeAspect="1"/>
          </p:cNvPicPr>
          <p:nvPr userDrawn="1"/>
        </p:nvPicPr>
        <p:blipFill>
          <a:blip r:embed="rId3"/>
          <a:srcRect/>
          <a:stretch/>
        </p:blipFill>
        <p:spPr>
          <a:xfrm>
            <a:off x="2298359" y="1165506"/>
            <a:ext cx="2859892" cy="612834"/>
          </a:xfrm>
          <a:prstGeom prst="rect">
            <a:avLst/>
          </a:prstGeom>
        </p:spPr>
      </p:pic>
      <p:sp>
        <p:nvSpPr>
          <p:cNvPr id="9" name="Picture Placeholder 60">
            <a:extLst>
              <a:ext uri="{FF2B5EF4-FFF2-40B4-BE49-F238E27FC236}">
                <a16:creationId xmlns:a16="http://schemas.microsoft.com/office/drawing/2014/main" id="{001EA8C6-66ED-2849-BEF6-8272C91AF212}"/>
              </a:ext>
            </a:extLst>
          </p:cNvPr>
          <p:cNvSpPr>
            <a:spLocks noGrp="1"/>
          </p:cNvSpPr>
          <p:nvPr>
            <p:ph type="pic" sz="quarter" idx="15"/>
          </p:nvPr>
        </p:nvSpPr>
        <p:spPr>
          <a:xfrm>
            <a:off x="8812878" y="-108064"/>
            <a:ext cx="4340501" cy="4597311"/>
          </a:xfrm>
          <a:custGeom>
            <a:avLst/>
            <a:gdLst>
              <a:gd name="connsiteX0" fmla="*/ 0 w 2759825"/>
              <a:gd name="connsiteY0" fmla="*/ 0 h 4589754"/>
              <a:gd name="connsiteX1" fmla="*/ 2759825 w 2759825"/>
              <a:gd name="connsiteY1" fmla="*/ 0 h 4589754"/>
              <a:gd name="connsiteX2" fmla="*/ 2759825 w 2759825"/>
              <a:gd name="connsiteY2" fmla="*/ 4589754 h 4589754"/>
              <a:gd name="connsiteX3" fmla="*/ 0 w 2759825"/>
              <a:gd name="connsiteY3" fmla="*/ 4589754 h 4589754"/>
              <a:gd name="connsiteX4" fmla="*/ 0 w 2759825"/>
              <a:gd name="connsiteY4" fmla="*/ 0 h 4589754"/>
              <a:gd name="connsiteX0" fmla="*/ 0 w 5690061"/>
              <a:gd name="connsiteY0" fmla="*/ 0 h 4596682"/>
              <a:gd name="connsiteX1" fmla="*/ 5690061 w 5690061"/>
              <a:gd name="connsiteY1" fmla="*/ 6928 h 4596682"/>
              <a:gd name="connsiteX2" fmla="*/ 5690061 w 5690061"/>
              <a:gd name="connsiteY2" fmla="*/ 4596682 h 4596682"/>
              <a:gd name="connsiteX3" fmla="*/ 2930236 w 5690061"/>
              <a:gd name="connsiteY3" fmla="*/ 4596682 h 4596682"/>
              <a:gd name="connsiteX4" fmla="*/ 0 w 5690061"/>
              <a:gd name="connsiteY4" fmla="*/ 0 h 4596682"/>
              <a:gd name="connsiteX0" fmla="*/ 0 w 5690061"/>
              <a:gd name="connsiteY0" fmla="*/ 0 h 4596682"/>
              <a:gd name="connsiteX1" fmla="*/ 5690061 w 5690061"/>
              <a:gd name="connsiteY1" fmla="*/ 6928 h 4596682"/>
              <a:gd name="connsiteX2" fmla="*/ 5690061 w 5690061"/>
              <a:gd name="connsiteY2" fmla="*/ 4596682 h 4596682"/>
              <a:gd name="connsiteX3" fmla="*/ 4869873 w 5690061"/>
              <a:gd name="connsiteY3" fmla="*/ 4596682 h 4596682"/>
              <a:gd name="connsiteX4" fmla="*/ 0 w 5690061"/>
              <a:gd name="connsiteY4" fmla="*/ 0 h 4596682"/>
              <a:gd name="connsiteX0" fmla="*/ 0 w 4145279"/>
              <a:gd name="connsiteY0" fmla="*/ 0 h 4596682"/>
              <a:gd name="connsiteX1" fmla="*/ 4145279 w 4145279"/>
              <a:gd name="connsiteY1" fmla="*/ 6928 h 4596682"/>
              <a:gd name="connsiteX2" fmla="*/ 4145279 w 4145279"/>
              <a:gd name="connsiteY2" fmla="*/ 4596682 h 4596682"/>
              <a:gd name="connsiteX3" fmla="*/ 3325091 w 4145279"/>
              <a:gd name="connsiteY3" fmla="*/ 4596682 h 4596682"/>
              <a:gd name="connsiteX4" fmla="*/ 0 w 4145279"/>
              <a:gd name="connsiteY4" fmla="*/ 0 h 4596682"/>
              <a:gd name="connsiteX0" fmla="*/ 0 w 4145279"/>
              <a:gd name="connsiteY0" fmla="*/ 13854 h 4589754"/>
              <a:gd name="connsiteX1" fmla="*/ 4145279 w 4145279"/>
              <a:gd name="connsiteY1" fmla="*/ 0 h 4589754"/>
              <a:gd name="connsiteX2" fmla="*/ 4145279 w 4145279"/>
              <a:gd name="connsiteY2" fmla="*/ 4589754 h 4589754"/>
              <a:gd name="connsiteX3" fmla="*/ 3325091 w 4145279"/>
              <a:gd name="connsiteY3" fmla="*/ 4589754 h 4589754"/>
              <a:gd name="connsiteX4" fmla="*/ 0 w 4145279"/>
              <a:gd name="connsiteY4" fmla="*/ 13854 h 4589754"/>
              <a:gd name="connsiteX0" fmla="*/ 0 w 4145279"/>
              <a:gd name="connsiteY0" fmla="*/ 0 h 4603609"/>
              <a:gd name="connsiteX1" fmla="*/ 4145279 w 4145279"/>
              <a:gd name="connsiteY1" fmla="*/ 13855 h 4603609"/>
              <a:gd name="connsiteX2" fmla="*/ 4145279 w 4145279"/>
              <a:gd name="connsiteY2" fmla="*/ 4603609 h 4603609"/>
              <a:gd name="connsiteX3" fmla="*/ 3325091 w 4145279"/>
              <a:gd name="connsiteY3" fmla="*/ 4603609 h 4603609"/>
              <a:gd name="connsiteX4" fmla="*/ 0 w 4145279"/>
              <a:gd name="connsiteY4" fmla="*/ 0 h 4603609"/>
              <a:gd name="connsiteX0" fmla="*/ 0 w 3868188"/>
              <a:gd name="connsiteY0" fmla="*/ 0 h 4596682"/>
              <a:gd name="connsiteX1" fmla="*/ 3868188 w 3868188"/>
              <a:gd name="connsiteY1" fmla="*/ 6928 h 4596682"/>
              <a:gd name="connsiteX2" fmla="*/ 3868188 w 3868188"/>
              <a:gd name="connsiteY2" fmla="*/ 4596682 h 4596682"/>
              <a:gd name="connsiteX3" fmla="*/ 3048000 w 3868188"/>
              <a:gd name="connsiteY3" fmla="*/ 4596682 h 4596682"/>
              <a:gd name="connsiteX4" fmla="*/ 0 w 3868188"/>
              <a:gd name="connsiteY4" fmla="*/ 0 h 4596682"/>
              <a:gd name="connsiteX0" fmla="*/ 0 w 3902824"/>
              <a:gd name="connsiteY0" fmla="*/ 0 h 4589755"/>
              <a:gd name="connsiteX1" fmla="*/ 3902824 w 3902824"/>
              <a:gd name="connsiteY1" fmla="*/ 1 h 4589755"/>
              <a:gd name="connsiteX2" fmla="*/ 3902824 w 3902824"/>
              <a:gd name="connsiteY2" fmla="*/ 4589755 h 4589755"/>
              <a:gd name="connsiteX3" fmla="*/ 3082636 w 3902824"/>
              <a:gd name="connsiteY3" fmla="*/ 4589755 h 4589755"/>
              <a:gd name="connsiteX4" fmla="*/ 0 w 3902824"/>
              <a:gd name="connsiteY4" fmla="*/ 0 h 4589755"/>
              <a:gd name="connsiteX0" fmla="*/ 0 w 3944387"/>
              <a:gd name="connsiteY0" fmla="*/ 0 h 4589755"/>
              <a:gd name="connsiteX1" fmla="*/ 3944387 w 3944387"/>
              <a:gd name="connsiteY1" fmla="*/ 1 h 4589755"/>
              <a:gd name="connsiteX2" fmla="*/ 3944387 w 3944387"/>
              <a:gd name="connsiteY2" fmla="*/ 4589755 h 4589755"/>
              <a:gd name="connsiteX3" fmla="*/ 3124199 w 3944387"/>
              <a:gd name="connsiteY3" fmla="*/ 4589755 h 4589755"/>
              <a:gd name="connsiteX4" fmla="*/ 0 w 3944387"/>
              <a:gd name="connsiteY4" fmla="*/ 0 h 4589755"/>
              <a:gd name="connsiteX0" fmla="*/ 0 w 3909751"/>
              <a:gd name="connsiteY0" fmla="*/ 6926 h 4589754"/>
              <a:gd name="connsiteX1" fmla="*/ 3909751 w 3909751"/>
              <a:gd name="connsiteY1" fmla="*/ 0 h 4589754"/>
              <a:gd name="connsiteX2" fmla="*/ 3909751 w 3909751"/>
              <a:gd name="connsiteY2" fmla="*/ 4589754 h 4589754"/>
              <a:gd name="connsiteX3" fmla="*/ 3089563 w 3909751"/>
              <a:gd name="connsiteY3" fmla="*/ 4589754 h 4589754"/>
              <a:gd name="connsiteX4" fmla="*/ 0 w 3909751"/>
              <a:gd name="connsiteY4" fmla="*/ 6926 h 4589754"/>
              <a:gd name="connsiteX0" fmla="*/ 0 w 4325387"/>
              <a:gd name="connsiteY0" fmla="*/ 0 h 4605499"/>
              <a:gd name="connsiteX1" fmla="*/ 4325387 w 4325387"/>
              <a:gd name="connsiteY1" fmla="*/ 15745 h 4605499"/>
              <a:gd name="connsiteX2" fmla="*/ 4325387 w 4325387"/>
              <a:gd name="connsiteY2" fmla="*/ 4605499 h 4605499"/>
              <a:gd name="connsiteX3" fmla="*/ 3505199 w 4325387"/>
              <a:gd name="connsiteY3" fmla="*/ 4605499 h 4605499"/>
              <a:gd name="connsiteX4" fmla="*/ 0 w 4325387"/>
              <a:gd name="connsiteY4" fmla="*/ 0 h 4605499"/>
              <a:gd name="connsiteX0" fmla="*/ 0 w 4340501"/>
              <a:gd name="connsiteY0" fmla="*/ 6926 h 4589754"/>
              <a:gd name="connsiteX1" fmla="*/ 4340501 w 4340501"/>
              <a:gd name="connsiteY1" fmla="*/ 0 h 4589754"/>
              <a:gd name="connsiteX2" fmla="*/ 4340501 w 4340501"/>
              <a:gd name="connsiteY2" fmla="*/ 4589754 h 4589754"/>
              <a:gd name="connsiteX3" fmla="*/ 3520313 w 4340501"/>
              <a:gd name="connsiteY3" fmla="*/ 4589754 h 4589754"/>
              <a:gd name="connsiteX4" fmla="*/ 0 w 4340501"/>
              <a:gd name="connsiteY4" fmla="*/ 6926 h 4589754"/>
              <a:gd name="connsiteX0" fmla="*/ 0 w 4340501"/>
              <a:gd name="connsiteY0" fmla="*/ 6926 h 4597311"/>
              <a:gd name="connsiteX1" fmla="*/ 4340501 w 4340501"/>
              <a:gd name="connsiteY1" fmla="*/ 0 h 4597311"/>
              <a:gd name="connsiteX2" fmla="*/ 4340501 w 4340501"/>
              <a:gd name="connsiteY2" fmla="*/ 4589754 h 4597311"/>
              <a:gd name="connsiteX3" fmla="*/ 3233147 w 4340501"/>
              <a:gd name="connsiteY3" fmla="*/ 4597311 h 4597311"/>
              <a:gd name="connsiteX4" fmla="*/ 0 w 4340501"/>
              <a:gd name="connsiteY4" fmla="*/ 6926 h 4597311"/>
              <a:gd name="connsiteX0" fmla="*/ 0 w 4340501"/>
              <a:gd name="connsiteY0" fmla="*/ 6926 h 4597311"/>
              <a:gd name="connsiteX1" fmla="*/ 4340501 w 4340501"/>
              <a:gd name="connsiteY1" fmla="*/ 0 h 4597311"/>
              <a:gd name="connsiteX2" fmla="*/ 4340501 w 4340501"/>
              <a:gd name="connsiteY2" fmla="*/ 4589754 h 4597311"/>
              <a:gd name="connsiteX3" fmla="*/ 3082007 w 4340501"/>
              <a:gd name="connsiteY3" fmla="*/ 4597311 h 4597311"/>
              <a:gd name="connsiteX4" fmla="*/ 0 w 4340501"/>
              <a:gd name="connsiteY4" fmla="*/ 6926 h 459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501" h="4597311">
                <a:moveTo>
                  <a:pt x="0" y="6926"/>
                </a:moveTo>
                <a:lnTo>
                  <a:pt x="4340501" y="0"/>
                </a:lnTo>
                <a:lnTo>
                  <a:pt x="4340501" y="4589754"/>
                </a:lnTo>
                <a:lnTo>
                  <a:pt x="3082007" y="4597311"/>
                </a:lnTo>
                <a:lnTo>
                  <a:pt x="0" y="6926"/>
                </a:lnTo>
                <a:close/>
              </a:path>
            </a:pathLst>
          </a:custGeom>
        </p:spPr>
        <p:txBody>
          <a:bodyPr anchor="ctr"/>
          <a:lstStyle>
            <a:lvl1pPr algn="ctr">
              <a:lnSpc>
                <a:spcPct val="100000"/>
              </a:lnSpc>
              <a:buNone/>
              <a:defRPr sz="1200">
                <a:solidFill>
                  <a:schemeClr val="bg1"/>
                </a:solidFill>
              </a:defRPr>
            </a:lvl1pPr>
          </a:lstStyle>
          <a:p>
            <a:r>
              <a:rPr lang="en-US" dirty="0"/>
              <a:t>Click icon</a:t>
            </a:r>
          </a:p>
          <a:p>
            <a:r>
              <a:rPr lang="en-US" dirty="0"/>
              <a:t>to add image</a:t>
            </a:r>
          </a:p>
        </p:txBody>
      </p:sp>
    </p:spTree>
    <p:extLst>
      <p:ext uri="{BB962C8B-B14F-4D97-AF65-F5344CB8AC3E}">
        <p14:creationId xmlns:p14="http://schemas.microsoft.com/office/powerpoint/2010/main" val="381149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88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E74CD1-29F6-BD4B-AB8E-6CA6C013A892}"/>
              </a:ext>
            </a:extLst>
          </p:cNvPr>
          <p:cNvPicPr>
            <a:picLocks noChangeAspect="1"/>
          </p:cNvPicPr>
          <p:nvPr userDrawn="1"/>
        </p:nvPicPr>
        <p:blipFill>
          <a:blip r:embed="rId4"/>
          <a:srcRect/>
          <a:stretch/>
        </p:blipFill>
        <p:spPr>
          <a:xfrm>
            <a:off x="-82074" y="-41434"/>
            <a:ext cx="13167360" cy="6583680"/>
          </a:xfrm>
          <a:prstGeom prst="rect">
            <a:avLst/>
          </a:prstGeom>
        </p:spPr>
      </p:pic>
    </p:spTree>
    <p:extLst>
      <p:ext uri="{BB962C8B-B14F-4D97-AF65-F5344CB8AC3E}">
        <p14:creationId xmlns:p14="http://schemas.microsoft.com/office/powerpoint/2010/main" val="1863223796"/>
      </p:ext>
    </p:extLst>
  </p:cSld>
  <p:clrMap bg1="lt1" tx1="dk1" bg2="lt2" tx2="dk2" accent1="accent1" accent2="accent2" accent3="accent3" accent4="accent4" accent5="accent5" accent6="accent6" hlink="hlink" folHlink="folHlink"/>
  <p:sldLayoutIdLst>
    <p:sldLayoutId id="2147483662" r:id="rId1"/>
    <p:sldLayoutId id="2147483664" r:id="rId2"/>
  </p:sldLayoutIdLst>
  <p:txStyles>
    <p:titleStyle>
      <a:lvl1pPr algn="l" defTabSz="866760" rtl="0" eaLnBrk="1" latinLnBrk="0" hangingPunct="1">
        <a:lnSpc>
          <a:spcPct val="90000"/>
        </a:lnSpc>
        <a:spcBef>
          <a:spcPct val="0"/>
        </a:spcBef>
        <a:buNone/>
        <a:defRPr sz="4171" kern="1200">
          <a:solidFill>
            <a:schemeClr val="tx1"/>
          </a:solidFill>
          <a:latin typeface="+mj-lt"/>
          <a:ea typeface="+mj-ea"/>
          <a:cs typeface="+mj-cs"/>
        </a:defRPr>
      </a:lvl1pPr>
    </p:titleStyle>
    <p:bodyStyle>
      <a:lvl1pPr marL="216690" indent="-216690" algn="l" defTabSz="866760" rtl="0" eaLnBrk="1" latinLnBrk="0" hangingPunct="1">
        <a:lnSpc>
          <a:spcPct val="90000"/>
        </a:lnSpc>
        <a:spcBef>
          <a:spcPts val="948"/>
        </a:spcBef>
        <a:buFont typeface="Arial" panose="020B0604020202020204" pitchFamily="34" charset="0"/>
        <a:buChar char="•"/>
        <a:defRPr sz="2654" kern="1200">
          <a:solidFill>
            <a:schemeClr val="tx1"/>
          </a:solidFill>
          <a:latin typeface="+mn-lt"/>
          <a:ea typeface="+mn-ea"/>
          <a:cs typeface="+mn-cs"/>
        </a:defRPr>
      </a:lvl1pPr>
      <a:lvl2pPr marL="650070" indent="-216690" algn="l" defTabSz="866760"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450" indent="-216690" algn="l" defTabSz="866760"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6830"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4pPr>
      <a:lvl5pPr marL="195020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5pPr>
      <a:lvl6pPr marL="238358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6pPr>
      <a:lvl7pPr marL="281696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7pPr>
      <a:lvl8pPr marL="325034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8pPr>
      <a:lvl9pPr marL="3683729" indent="-216690" algn="l" defTabSz="866760" rtl="0" eaLnBrk="1" latinLnBrk="0" hangingPunct="1">
        <a:lnSpc>
          <a:spcPct val="90000"/>
        </a:lnSpc>
        <a:spcBef>
          <a:spcPts val="474"/>
        </a:spcBef>
        <a:buFont typeface="Arial" panose="020B0604020202020204" pitchFamily="34" charset="0"/>
        <a:buChar char="•"/>
        <a:defRPr sz="1706" kern="1200">
          <a:solidFill>
            <a:schemeClr val="tx1"/>
          </a:solidFill>
          <a:latin typeface="+mn-lt"/>
          <a:ea typeface="+mn-ea"/>
          <a:cs typeface="+mn-cs"/>
        </a:defRPr>
      </a:lvl9pPr>
    </p:bodyStyle>
    <p:otherStyle>
      <a:defPPr>
        <a:defRPr lang="en-US"/>
      </a:defPPr>
      <a:lvl1pPr marL="0" algn="l" defTabSz="866760" rtl="0" eaLnBrk="1" latinLnBrk="0" hangingPunct="1">
        <a:defRPr sz="1706" kern="1200">
          <a:solidFill>
            <a:schemeClr val="tx1"/>
          </a:solidFill>
          <a:latin typeface="+mn-lt"/>
          <a:ea typeface="+mn-ea"/>
          <a:cs typeface="+mn-cs"/>
        </a:defRPr>
      </a:lvl1pPr>
      <a:lvl2pPr marL="433380" algn="l" defTabSz="866760" rtl="0" eaLnBrk="1" latinLnBrk="0" hangingPunct="1">
        <a:defRPr sz="1706" kern="1200">
          <a:solidFill>
            <a:schemeClr val="tx1"/>
          </a:solidFill>
          <a:latin typeface="+mn-lt"/>
          <a:ea typeface="+mn-ea"/>
          <a:cs typeface="+mn-cs"/>
        </a:defRPr>
      </a:lvl2pPr>
      <a:lvl3pPr marL="866760" algn="l" defTabSz="866760" rtl="0" eaLnBrk="1" latinLnBrk="0" hangingPunct="1">
        <a:defRPr sz="1706" kern="1200">
          <a:solidFill>
            <a:schemeClr val="tx1"/>
          </a:solidFill>
          <a:latin typeface="+mn-lt"/>
          <a:ea typeface="+mn-ea"/>
          <a:cs typeface="+mn-cs"/>
        </a:defRPr>
      </a:lvl3pPr>
      <a:lvl4pPr marL="1300140" algn="l" defTabSz="866760" rtl="0" eaLnBrk="1" latinLnBrk="0" hangingPunct="1">
        <a:defRPr sz="1706" kern="1200">
          <a:solidFill>
            <a:schemeClr val="tx1"/>
          </a:solidFill>
          <a:latin typeface="+mn-lt"/>
          <a:ea typeface="+mn-ea"/>
          <a:cs typeface="+mn-cs"/>
        </a:defRPr>
      </a:lvl4pPr>
      <a:lvl5pPr marL="1733520" algn="l" defTabSz="866760" rtl="0" eaLnBrk="1" latinLnBrk="0" hangingPunct="1">
        <a:defRPr sz="1706" kern="1200">
          <a:solidFill>
            <a:schemeClr val="tx1"/>
          </a:solidFill>
          <a:latin typeface="+mn-lt"/>
          <a:ea typeface="+mn-ea"/>
          <a:cs typeface="+mn-cs"/>
        </a:defRPr>
      </a:lvl5pPr>
      <a:lvl6pPr marL="2166899" algn="l" defTabSz="866760" rtl="0" eaLnBrk="1" latinLnBrk="0" hangingPunct="1">
        <a:defRPr sz="1706" kern="1200">
          <a:solidFill>
            <a:schemeClr val="tx1"/>
          </a:solidFill>
          <a:latin typeface="+mn-lt"/>
          <a:ea typeface="+mn-ea"/>
          <a:cs typeface="+mn-cs"/>
        </a:defRPr>
      </a:lvl6pPr>
      <a:lvl7pPr marL="2600279" algn="l" defTabSz="866760" rtl="0" eaLnBrk="1" latinLnBrk="0" hangingPunct="1">
        <a:defRPr sz="1706" kern="1200">
          <a:solidFill>
            <a:schemeClr val="tx1"/>
          </a:solidFill>
          <a:latin typeface="+mn-lt"/>
          <a:ea typeface="+mn-ea"/>
          <a:cs typeface="+mn-cs"/>
        </a:defRPr>
      </a:lvl7pPr>
      <a:lvl8pPr marL="3033659" algn="l" defTabSz="866760" rtl="0" eaLnBrk="1" latinLnBrk="0" hangingPunct="1">
        <a:defRPr sz="1706" kern="1200">
          <a:solidFill>
            <a:schemeClr val="tx1"/>
          </a:solidFill>
          <a:latin typeface="+mn-lt"/>
          <a:ea typeface="+mn-ea"/>
          <a:cs typeface="+mn-cs"/>
        </a:defRPr>
      </a:lvl8pPr>
      <a:lvl9pPr marL="3467039" algn="l" defTabSz="866760" rtl="0" eaLnBrk="1" latinLnBrk="0" hangingPunct="1">
        <a:defRPr sz="17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help/linkedin/answer/81310/customizing-an-image-and-title-when-posting-a-url-on-your-linkedin-page?lan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A8A0-A392-B745-87D7-4A7C32077AF9}"/>
              </a:ext>
            </a:extLst>
          </p:cNvPr>
          <p:cNvSpPr txBox="1">
            <a:spLocks/>
          </p:cNvSpPr>
          <p:nvPr/>
        </p:nvSpPr>
        <p:spPr>
          <a:xfrm>
            <a:off x="2298360" y="997620"/>
            <a:ext cx="7974726" cy="5270306"/>
          </a:xfrm>
          <a:prstGeom prst="rect">
            <a:avLst/>
          </a:prstGeom>
        </p:spPr>
        <p:txBody>
          <a:bodyPr/>
          <a:lstStyle>
            <a:lvl1pPr algn="l" defTabSz="866760" rtl="0" eaLnBrk="1" latinLnBrk="0" hangingPunct="1">
              <a:lnSpc>
                <a:spcPct val="90000"/>
              </a:lnSpc>
              <a:spcBef>
                <a:spcPct val="0"/>
              </a:spcBef>
              <a:buNone/>
              <a:defRPr sz="4171" kern="1200">
                <a:solidFill>
                  <a:srgbClr val="FFFF00"/>
                </a:solidFill>
                <a:latin typeface="+mj-lt"/>
                <a:ea typeface="+mj-ea"/>
                <a:cs typeface="+mj-cs"/>
              </a:defRPr>
            </a:lvl1pPr>
          </a:lstStyle>
          <a:p>
            <a:r>
              <a:rPr lang="en-US" sz="2800" b="1" dirty="0"/>
              <a:t>Template Instructions</a:t>
            </a:r>
          </a:p>
          <a:p>
            <a:r>
              <a:rPr lang="en-US" sz="1600" i="1" u="sng" dirty="0"/>
              <a:t>Do not use this slide</a:t>
            </a:r>
            <a:r>
              <a:rPr lang="en-US" sz="1600" i="1" dirty="0"/>
              <a:t> to build your social media promotion.</a:t>
            </a:r>
          </a:p>
          <a:p>
            <a:endParaRPr lang="en-US" sz="1600" i="1" dirty="0"/>
          </a:p>
          <a:p>
            <a:endParaRPr lang="en-US" sz="1600" i="1" dirty="0"/>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Please save a copy of this PowerPoint to your local files, making sure you do not save over this template</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Read through the slide carefully to ensure your content follows the guidelines and that all necessary fields are filled out accordingly</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When using the template, you may include an image using the image placeholder, though it is not required (refer to slide notes for more instructions: Menu bar &gt; ‘View’</a:t>
            </a:r>
            <a:r>
              <a:rPr lang="en-US" sz="1400" b="1" dirty="0">
                <a:solidFill>
                  <a:schemeClr val="bg1"/>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&gt; ‘Notes Page’)</a:t>
            </a:r>
            <a:endParaRPr lang="en-US" sz="100" dirty="0">
              <a:solidFill>
                <a:schemeClr val="bg1"/>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Once you have completed the template and you have included your content, please delete this instructional slide</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Lastly, ‘Export’ your slide as an image file to use on social media</a:t>
            </a:r>
          </a:p>
          <a:p>
            <a:pPr marL="800100" lvl="1" indent="-3429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‘File’ &gt; ‘Export’ &gt; Select file format and save-to location &gt; Click ‘Export’</a:t>
            </a:r>
          </a:p>
          <a:p>
            <a:pPr marL="342900" indent="-342900">
              <a:buFont typeface="+mj-lt"/>
              <a:buAutoNum type="arabicPeriod"/>
            </a:pPr>
            <a:r>
              <a:rPr lang="en-US" sz="1400" dirty="0">
                <a:solidFill>
                  <a:schemeClr val="bg1"/>
                </a:solidFill>
                <a:latin typeface="Arial" panose="020B0604020202020204" pitchFamily="34" charset="0"/>
                <a:cs typeface="Arial" panose="020B0604020202020204" pitchFamily="34" charset="0"/>
              </a:rPr>
              <a:t>If you wish to upload and link your image in which you have exported to a social media platform such as LinkedIn, follow the link below:</a:t>
            </a:r>
            <a:br>
              <a:rPr lang="en-US" sz="1400" dirty="0">
                <a:solidFill>
                  <a:schemeClr val="bg1"/>
                </a:solidFill>
                <a:latin typeface="Arial" panose="020B0604020202020204" pitchFamily="34" charset="0"/>
                <a:cs typeface="Arial" panose="020B0604020202020204" pitchFamily="34" charset="0"/>
              </a:rPr>
            </a:b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hlinkClick r:id="rId3">
                  <a:extLst>
                    <a:ext uri="{A12FA001-AC4F-418D-AE19-62706E023703}">
                      <ahyp:hlinkClr xmlns:ahyp="http://schemas.microsoft.com/office/drawing/2018/hyperlinkcolor" val="tx"/>
                    </a:ext>
                  </a:extLst>
                </a:hlinkClick>
              </a:rPr>
              <a:t>https://www.linkedin.com/help/linkedin/answer/81310/customizing-an-image-and-title-when-posting-a-url-on-your-linkedin-page?lang=en</a:t>
            </a:r>
            <a:endParaRPr lang="en-US" sz="1400" dirty="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endParaRPr lang="en-US" sz="100" dirty="0"/>
          </a:p>
        </p:txBody>
      </p:sp>
      <p:sp>
        <p:nvSpPr>
          <p:cNvPr id="3" name="Rectangle 2">
            <a:extLst>
              <a:ext uri="{FF2B5EF4-FFF2-40B4-BE49-F238E27FC236}">
                <a16:creationId xmlns:a16="http://schemas.microsoft.com/office/drawing/2014/main" id="{81CA0E59-6519-9149-A656-4AE1FA2E4947}"/>
              </a:ext>
            </a:extLst>
          </p:cNvPr>
          <p:cNvSpPr>
            <a:spLocks/>
          </p:cNvSpPr>
          <p:nvPr/>
        </p:nvSpPr>
        <p:spPr>
          <a:xfrm>
            <a:off x="191475" y="232886"/>
            <a:ext cx="12620262" cy="60350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24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36DF84FC-E09D-6740-A535-B6B3FE328658}"/>
              </a:ext>
            </a:extLst>
          </p:cNvPr>
          <p:cNvSpPr txBox="1">
            <a:spLocks/>
          </p:cNvSpPr>
          <p:nvPr/>
        </p:nvSpPr>
        <p:spPr>
          <a:xfrm>
            <a:off x="2209448" y="2057397"/>
            <a:ext cx="7750629" cy="1088923"/>
          </a:xfrm>
          <a:prstGeom prst="rect">
            <a:avLst/>
          </a:prstGeom>
          <a:effectLst/>
        </p:spPr>
        <p:txBody>
          <a:bodyPr>
            <a:noAutofit/>
          </a:bodyPr>
          <a:lstStyle>
            <a:lvl1pPr algn="l" defTabSz="91448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b="1" dirty="0">
                <a:solidFill>
                  <a:schemeClr val="bg1"/>
                </a:solidFill>
                <a:latin typeface="Arial" pitchFamily="34" charset="0"/>
                <a:cs typeface="Arial" pitchFamily="34" charset="0"/>
              </a:rPr>
              <a:t>[Insert school name]</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Cody Competition</a:t>
            </a:r>
          </a:p>
        </p:txBody>
      </p:sp>
      <p:sp>
        <p:nvSpPr>
          <p:cNvPr id="14" name="Title 5">
            <a:extLst>
              <a:ext uri="{FF2B5EF4-FFF2-40B4-BE49-F238E27FC236}">
                <a16:creationId xmlns:a16="http://schemas.microsoft.com/office/drawing/2014/main" id="{50940903-CBBB-DE4E-BE3E-7EBEA7540206}"/>
              </a:ext>
            </a:extLst>
          </p:cNvPr>
          <p:cNvSpPr txBox="1">
            <a:spLocks/>
          </p:cNvSpPr>
          <p:nvPr/>
        </p:nvSpPr>
        <p:spPr>
          <a:xfrm>
            <a:off x="2209448" y="3286893"/>
            <a:ext cx="7750629" cy="342900"/>
          </a:xfrm>
          <a:prstGeom prst="rect">
            <a:avLst/>
          </a:prstGeom>
        </p:spPr>
        <p:txBody>
          <a:bodyPr vert="horz" lIns="91440" tIns="73152" rIns="146304" bIns="73152" rtlCol="0" anchor="ctr">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1400" b="1" dirty="0">
                <a:solidFill>
                  <a:schemeClr val="bg1"/>
                </a:solidFill>
                <a:latin typeface="Arial" pitchFamily="34" charset="0"/>
                <a:cs typeface="Arial" pitchFamily="34" charset="0"/>
              </a:rPr>
              <a:t>Start:</a:t>
            </a:r>
            <a:r>
              <a:rPr lang="en-US" sz="1400" dirty="0">
                <a:solidFill>
                  <a:schemeClr val="bg1"/>
                </a:solidFill>
                <a:latin typeface="Arial" pitchFamily="34" charset="0"/>
                <a:cs typeface="Arial" pitchFamily="34" charset="0"/>
              </a:rPr>
              <a:t> August 7</a:t>
            </a:r>
            <a:r>
              <a:rPr lang="en-US" sz="1400" baseline="30000" dirty="0">
                <a:solidFill>
                  <a:schemeClr val="bg1"/>
                </a:solidFill>
                <a:latin typeface="Arial" pitchFamily="34" charset="0"/>
                <a:cs typeface="Arial" pitchFamily="34" charset="0"/>
              </a:rPr>
              <a:t>th</a:t>
            </a:r>
            <a:r>
              <a:rPr lang="en-US" sz="1400" dirty="0">
                <a:solidFill>
                  <a:schemeClr val="bg1"/>
                </a:solidFill>
                <a:latin typeface="Arial" pitchFamily="34" charset="0"/>
                <a:cs typeface="Arial" pitchFamily="34" charset="0"/>
              </a:rPr>
              <a:t> 10 a.m. | </a:t>
            </a:r>
            <a:r>
              <a:rPr lang="en-US" sz="1400" b="1" dirty="0">
                <a:solidFill>
                  <a:schemeClr val="bg1"/>
                </a:solidFill>
                <a:latin typeface="Arial" pitchFamily="34" charset="0"/>
                <a:cs typeface="Arial" pitchFamily="34" charset="0"/>
              </a:rPr>
              <a:t>End:</a:t>
            </a:r>
            <a:r>
              <a:rPr lang="en-US" sz="1400" dirty="0">
                <a:solidFill>
                  <a:schemeClr val="bg1"/>
                </a:solidFill>
                <a:latin typeface="Arial" pitchFamily="34" charset="0"/>
                <a:cs typeface="Arial" pitchFamily="34" charset="0"/>
              </a:rPr>
              <a:t> August 21</a:t>
            </a:r>
            <a:r>
              <a:rPr lang="en-US" sz="1400" baseline="30000" dirty="0">
                <a:solidFill>
                  <a:schemeClr val="bg1"/>
                </a:solidFill>
                <a:latin typeface="Arial" pitchFamily="34" charset="0"/>
                <a:cs typeface="Arial" pitchFamily="34" charset="0"/>
              </a:rPr>
              <a:t>st</a:t>
            </a:r>
            <a:r>
              <a:rPr lang="en-US" sz="1400" dirty="0">
                <a:solidFill>
                  <a:schemeClr val="bg1"/>
                </a:solidFill>
                <a:latin typeface="Arial" pitchFamily="34" charset="0"/>
                <a:cs typeface="Arial" pitchFamily="34" charset="0"/>
              </a:rPr>
              <a:t> 1 p.m.</a:t>
            </a:r>
          </a:p>
        </p:txBody>
      </p:sp>
      <p:sp>
        <p:nvSpPr>
          <p:cNvPr id="15" name="Title 5">
            <a:extLst>
              <a:ext uri="{FF2B5EF4-FFF2-40B4-BE49-F238E27FC236}">
                <a16:creationId xmlns:a16="http://schemas.microsoft.com/office/drawing/2014/main" id="{7BD2970B-68E9-E148-81F1-E60F1E5DE5AC}"/>
              </a:ext>
            </a:extLst>
          </p:cNvPr>
          <p:cNvSpPr txBox="1">
            <a:spLocks/>
          </p:cNvSpPr>
          <p:nvPr/>
        </p:nvSpPr>
        <p:spPr>
          <a:xfrm>
            <a:off x="2209448" y="3917656"/>
            <a:ext cx="893050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400" dirty="0">
                <a:solidFill>
                  <a:schemeClr val="bg1"/>
                </a:solidFill>
                <a:latin typeface="Arial" pitchFamily="34" charset="0"/>
                <a:cs typeface="Arial" pitchFamily="34" charset="0"/>
              </a:rPr>
              <a:t>Put your MATLAB skills to the test and compete against fellow students in this Cody competition! </a:t>
            </a:r>
          </a:p>
          <a:p>
            <a:pPr algn="l">
              <a:spcBef>
                <a:spcPts val="0"/>
              </a:spcBef>
            </a:pPr>
            <a:r>
              <a:rPr lang="en-US" sz="1400" dirty="0">
                <a:solidFill>
                  <a:schemeClr val="bg1"/>
                </a:solidFill>
                <a:latin typeface="Arial" pitchFamily="34" charset="0"/>
                <a:cs typeface="Arial" pitchFamily="34" charset="0"/>
              </a:rPr>
              <a:t>No experience needed and open to all students. Participate by solving problems in this problem group:</a:t>
            </a:r>
          </a:p>
          <a:p>
            <a:pPr algn="l">
              <a:spcBef>
                <a:spcPts val="0"/>
              </a:spcBef>
            </a:pPr>
            <a:r>
              <a:rPr lang="en-US" sz="1400" i="1" dirty="0">
                <a:solidFill>
                  <a:schemeClr val="bg1"/>
                </a:solidFill>
                <a:latin typeface="Arial" pitchFamily="34" charset="0"/>
                <a:cs typeface="Arial" pitchFamily="34" charset="0"/>
              </a:rPr>
              <a:t>https://</a:t>
            </a:r>
            <a:r>
              <a:rPr lang="en-US" sz="1400" i="1" dirty="0" err="1">
                <a:solidFill>
                  <a:schemeClr val="bg1"/>
                </a:solidFill>
                <a:latin typeface="Arial" pitchFamily="34" charset="0"/>
                <a:cs typeface="Arial" pitchFamily="34" charset="0"/>
              </a:rPr>
              <a:t>www.mathworks.com</a:t>
            </a:r>
            <a:r>
              <a:rPr lang="en-US" sz="1400" i="1" dirty="0">
                <a:solidFill>
                  <a:schemeClr val="bg1"/>
                </a:solidFill>
                <a:latin typeface="Arial" pitchFamily="34" charset="0"/>
                <a:cs typeface="Arial" pitchFamily="34" charset="0"/>
              </a:rPr>
              <a:t>/</a:t>
            </a:r>
            <a:r>
              <a:rPr lang="en-US" sz="1400" i="1" dirty="0" err="1">
                <a:solidFill>
                  <a:schemeClr val="bg1"/>
                </a:solidFill>
                <a:latin typeface="Arial" pitchFamily="34" charset="0"/>
                <a:cs typeface="Arial" pitchFamily="34" charset="0"/>
              </a:rPr>
              <a:t>matlabcentral</a:t>
            </a:r>
            <a:r>
              <a:rPr lang="en-US" sz="1400" i="1" dirty="0">
                <a:solidFill>
                  <a:schemeClr val="bg1"/>
                </a:solidFill>
                <a:latin typeface="Arial" pitchFamily="34" charset="0"/>
                <a:cs typeface="Arial" pitchFamily="34" charset="0"/>
              </a:rPr>
              <a:t>/</a:t>
            </a:r>
            <a:r>
              <a:rPr lang="en-US" sz="1400" i="1" dirty="0" err="1">
                <a:solidFill>
                  <a:schemeClr val="bg1"/>
                </a:solidFill>
                <a:latin typeface="Arial" pitchFamily="34" charset="0"/>
                <a:cs typeface="Arial" pitchFamily="34" charset="0"/>
              </a:rPr>
              <a:t>cody</a:t>
            </a:r>
            <a:r>
              <a:rPr lang="en-US" sz="1400" i="1" dirty="0">
                <a:solidFill>
                  <a:schemeClr val="bg1"/>
                </a:solidFill>
                <a:latin typeface="Arial" pitchFamily="34" charset="0"/>
                <a:cs typeface="Arial" pitchFamily="34" charset="0"/>
              </a:rPr>
              <a:t>/groups/2808</a:t>
            </a:r>
          </a:p>
        </p:txBody>
      </p:sp>
      <p:sp>
        <p:nvSpPr>
          <p:cNvPr id="16" name="Title 5">
            <a:extLst>
              <a:ext uri="{FF2B5EF4-FFF2-40B4-BE49-F238E27FC236}">
                <a16:creationId xmlns:a16="http://schemas.microsoft.com/office/drawing/2014/main" id="{A4F913A9-02EF-5547-AE7C-410AF84E8ACD}"/>
              </a:ext>
            </a:extLst>
          </p:cNvPr>
          <p:cNvSpPr txBox="1">
            <a:spLocks/>
          </p:cNvSpPr>
          <p:nvPr/>
        </p:nvSpPr>
        <p:spPr>
          <a:xfrm>
            <a:off x="2209447" y="4975044"/>
            <a:ext cx="7750629"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400" dirty="0">
                <a:solidFill>
                  <a:schemeClr val="bg1"/>
                </a:solidFill>
                <a:latin typeface="Arial" pitchFamily="34" charset="0"/>
                <a:cs typeface="Arial" pitchFamily="34" charset="0"/>
              </a:rPr>
              <a:t>For updates and more information on the competition join the group, </a:t>
            </a:r>
            <a:br>
              <a:rPr lang="en-US" sz="1400" dirty="0">
                <a:solidFill>
                  <a:schemeClr val="bg1"/>
                </a:solidFill>
                <a:latin typeface="Arial" pitchFamily="34" charset="0"/>
                <a:cs typeface="Arial" pitchFamily="34" charset="0"/>
              </a:rPr>
            </a:br>
            <a:r>
              <a:rPr lang="en-US" sz="1400" dirty="0">
                <a:solidFill>
                  <a:schemeClr val="bg1"/>
                </a:solidFill>
                <a:latin typeface="Arial" pitchFamily="34" charset="0"/>
                <a:cs typeface="Arial" pitchFamily="34" charset="0"/>
              </a:rPr>
              <a:t>MATLAB@XXXX: [Insert link here]</a:t>
            </a:r>
          </a:p>
        </p:txBody>
      </p:sp>
      <p:sp>
        <p:nvSpPr>
          <p:cNvPr id="17" name="Picture Placeholder 16">
            <a:extLst>
              <a:ext uri="{FF2B5EF4-FFF2-40B4-BE49-F238E27FC236}">
                <a16:creationId xmlns:a16="http://schemas.microsoft.com/office/drawing/2014/main" id="{7C4AE5D8-041D-1940-9C61-6F2C75BA51D8}"/>
              </a:ext>
            </a:extLst>
          </p:cNvPr>
          <p:cNvSpPr>
            <a:spLocks noGrp="1"/>
          </p:cNvSpPr>
          <p:nvPr>
            <p:ph type="pic" sz="quarter" idx="15"/>
          </p:nvPr>
        </p:nvSpPr>
        <p:spPr/>
      </p:sp>
    </p:spTree>
    <p:extLst>
      <p:ext uri="{BB962C8B-B14F-4D97-AF65-F5344CB8AC3E}">
        <p14:creationId xmlns:p14="http://schemas.microsoft.com/office/powerpoint/2010/main" val="203023799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3" ma:contentTypeDescription="Create a new document." ma:contentTypeScope="" ma:versionID="eb3bc34f9d807ec29c60be79aa7d88d2">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4019da9e9dd101cef11d1bfc8a1fd2a7"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02E65-52EA-459E-B08E-D88310E51698}">
  <ds:schemaRefs>
    <ds:schemaRef ds:uri="http://schemas.microsoft.com/sharepoint/v3/contenttype/forms"/>
  </ds:schemaRefs>
</ds:datastoreItem>
</file>

<file path=customXml/itemProps2.xml><?xml version="1.0" encoding="utf-8"?>
<ds:datastoreItem xmlns:ds="http://schemas.openxmlformats.org/officeDocument/2006/customXml" ds:itemID="{5BA074FE-C9AE-44F4-B5F1-2DDCD8B82492}">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a70944c9-f5be-4b0f-89c7-00caf47c665c"/>
  </ds:schemaRefs>
</ds:datastoreItem>
</file>

<file path=customXml/itemProps3.xml><?xml version="1.0" encoding="utf-8"?>
<ds:datastoreItem xmlns:ds="http://schemas.openxmlformats.org/officeDocument/2006/customXml" ds:itemID="{EF851AF6-81CD-4502-BDB3-17B5A086A4A7}"/>
</file>

<file path=docProps/app.xml><?xml version="1.0" encoding="utf-8"?>
<Properties xmlns="http://schemas.openxmlformats.org/officeDocument/2006/extended-properties" xmlns:vt="http://schemas.openxmlformats.org/officeDocument/2006/docPropsVTypes">
  <Template>Office Theme</Template>
  <TotalTime>412</TotalTime>
  <Words>484</Words>
  <Application>Microsoft Office PowerPoint</Application>
  <PresentationFormat>Custom</PresentationFormat>
  <Paragraphs>29</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Steir</dc:creator>
  <cp:lastModifiedBy>Owen Paul</cp:lastModifiedBy>
  <cp:revision>6</cp:revision>
  <dcterms:created xsi:type="dcterms:W3CDTF">2019-09-06T12:53:42Z</dcterms:created>
  <dcterms:modified xsi:type="dcterms:W3CDTF">2021-03-29T19:33:44Z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0x0101005CED2B3B9BAE8849942648134EEE717D</vt:lpwstr>
  </property>
</Properties>
</file>