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72" r:id="rId4"/>
    <p:sldId id="256" r:id="rId5"/>
    <p:sldId id="269" r:id="rId6"/>
    <p:sldId id="270" r:id="rId7"/>
    <p:sldId id="258" r:id="rId8"/>
    <p:sldId id="268" r:id="rId9"/>
    <p:sldId id="259" r:id="rId10"/>
    <p:sldId id="260" r:id="rId11"/>
    <p:sldId id="261" r:id="rId12"/>
    <p:sldId id="271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53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49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EFBC-2207-4767-BEF1-486B468417F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B250BC-829C-44A0-AC1F-EF219B2F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gtyrant.com/types-of-blogs-that-make-money/#Food-Blog" TargetMode="External"/><Relationship Id="rId3" Type="http://schemas.openxmlformats.org/officeDocument/2006/relationships/hyperlink" Target="https://www.blogtyrant.com/types-of-blogs-that-make-money/#Fashion-Blog" TargetMode="External"/><Relationship Id="rId7" Type="http://schemas.openxmlformats.org/officeDocument/2006/relationships/hyperlink" Target="https://www.blogtyrant.com/types-of-blogs-that-make-money/#Mom-Blog" TargetMode="External"/><Relationship Id="rId2" Type="http://schemas.openxmlformats.org/officeDocument/2006/relationships/hyperlink" Target="https://www.blogtyrant.com/types-of-blogs-that-make-money/#Finance-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gtyrant.com/types-of-blogs-that-make-money/#Health-Blog" TargetMode="External"/><Relationship Id="rId11" Type="http://schemas.openxmlformats.org/officeDocument/2006/relationships/hyperlink" Target="https://www.blogtyrant.com/types-of-blogs-that-make-money/#Pet-Blog" TargetMode="External"/><Relationship Id="rId5" Type="http://schemas.openxmlformats.org/officeDocument/2006/relationships/hyperlink" Target="https://www.blogtyrant.com/types-of-blogs-that-make-money/#Marketing-Blog" TargetMode="External"/><Relationship Id="rId10" Type="http://schemas.openxmlformats.org/officeDocument/2006/relationships/hyperlink" Target="https://www.blogtyrant.com/types-of-blogs-that-make-money/#DIY-Blog" TargetMode="External"/><Relationship Id="rId4" Type="http://schemas.openxmlformats.org/officeDocument/2006/relationships/hyperlink" Target="https://www.blogtyrant.com/types-of-blogs-that-make-money/#Travel-Blog-Example" TargetMode="External"/><Relationship Id="rId9" Type="http://schemas.openxmlformats.org/officeDocument/2006/relationships/hyperlink" Target="https://www.blogtyrant.com/types-of-blogs-that-make-money/#Lifestyle-Blo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BLOG</a:t>
            </a:r>
            <a:endParaRPr lang="en-US" sz="8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BY: APOORVA MATHAD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83" y="3696790"/>
            <a:ext cx="4504079" cy="2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Blogs advantages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Freedom of speech.</a:t>
            </a:r>
          </a:p>
          <a:p>
            <a:r>
              <a:rPr lang="en-US" dirty="0" smtClean="0"/>
              <a:t>Share knowledge with other people.</a:t>
            </a:r>
          </a:p>
          <a:p>
            <a:r>
              <a:rPr lang="en-US" dirty="0" smtClean="0"/>
              <a:t>Make friends online.</a:t>
            </a:r>
          </a:p>
          <a:p>
            <a:r>
              <a:rPr lang="en-US" dirty="0" smtClean="0"/>
              <a:t>Can be used as a diary.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Blogs disadvantages</a:t>
            </a:r>
            <a:endParaRPr 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keep it constantly updated otherwise you loose potential readers.</a:t>
            </a:r>
          </a:p>
          <a:p>
            <a:r>
              <a:rPr lang="en-US" dirty="0" smtClean="0"/>
              <a:t>Easy to start, hard to maintain.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6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What is the difference between a blog and a website?</a:t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blog is a specific type of website. But blogs are regularly updated with brand-new content, while what people normally refer to as websites are typically static and aren't updated very frequently. Sometimes blogs are also part of a bigger website.</a:t>
            </a:r>
          </a:p>
        </p:txBody>
      </p:sp>
    </p:spTree>
    <p:extLst>
      <p:ext uri="{BB962C8B-B14F-4D97-AF65-F5344CB8AC3E}">
        <p14:creationId xmlns:p14="http://schemas.microsoft.com/office/powerpoint/2010/main" val="27507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Creating </a:t>
            </a:r>
            <a:r>
              <a:rPr lang="en-US" b="1" dirty="0">
                <a:latin typeface="Arial Black" panose="020B0A04020102020204" pitchFamily="34" charset="0"/>
              </a:rPr>
              <a:t>a blog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Sign </a:t>
            </a:r>
            <a:r>
              <a:rPr lang="en-US" dirty="0"/>
              <a:t>in to Blogger.</a:t>
            </a:r>
          </a:p>
          <a:p>
            <a:r>
              <a:rPr lang="en-US" dirty="0"/>
              <a:t>On the left, click the Down arrow .</a:t>
            </a:r>
          </a:p>
          <a:p>
            <a:r>
              <a:rPr lang="en-US" dirty="0"/>
              <a:t>Click New blog.</a:t>
            </a:r>
          </a:p>
          <a:p>
            <a:r>
              <a:rPr lang="en-US" dirty="0"/>
              <a:t>Enter a name for your blog.</a:t>
            </a:r>
          </a:p>
          <a:p>
            <a:r>
              <a:rPr lang="en-US" dirty="0"/>
              <a:t>Click Next.</a:t>
            </a:r>
          </a:p>
          <a:p>
            <a:r>
              <a:rPr lang="en-US" dirty="0"/>
              <a:t>Choose a blog address or URL.</a:t>
            </a:r>
          </a:p>
          <a:p>
            <a:r>
              <a:rPr lang="en-US" dirty="0"/>
              <a:t>Click Save</a:t>
            </a:r>
          </a:p>
          <a:p>
            <a:r>
              <a:rPr lang="en-US" dirty="0"/>
              <a:t>Install Custom Theme.</a:t>
            </a:r>
          </a:p>
          <a:p>
            <a:r>
              <a:rPr lang="en-US" dirty="0"/>
              <a:t>Add Main Pages.</a:t>
            </a:r>
          </a:p>
          <a:p>
            <a:r>
              <a:rPr lang="en-US" dirty="0"/>
              <a:t>Create, Create, Create.</a:t>
            </a:r>
          </a:p>
          <a:p>
            <a:r>
              <a:rPr lang="en-US" dirty="0"/>
              <a:t>Build Your Social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Arial Black" panose="020B0A04020102020204" pitchFamily="34" charset="0"/>
              </a:rPr>
              <a:t>                THANK YOU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https://websitebuilder102.website.com/apoorvamathad/admin/?event=admin.general.editor</a:t>
            </a:r>
          </a:p>
        </p:txBody>
      </p:sp>
    </p:spTree>
    <p:extLst>
      <p:ext uri="{BB962C8B-B14F-4D97-AF65-F5344CB8AC3E}">
        <p14:creationId xmlns:p14="http://schemas.microsoft.com/office/powerpoint/2010/main" val="12869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Overview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Blog Meaning</a:t>
            </a:r>
          </a:p>
          <a:p>
            <a:r>
              <a:rPr lang="en-US" dirty="0" smtClean="0"/>
              <a:t>What is the purpose of blog</a:t>
            </a:r>
          </a:p>
          <a:p>
            <a:r>
              <a:rPr lang="en-US" dirty="0" smtClean="0"/>
              <a:t>The </a:t>
            </a:r>
            <a:r>
              <a:rPr lang="en-US" dirty="0"/>
              <a:t>Benefits of Blogging</a:t>
            </a:r>
            <a:endParaRPr lang="en-US" dirty="0" smtClean="0"/>
          </a:p>
          <a:p>
            <a:r>
              <a:rPr lang="en-US" dirty="0" smtClean="0"/>
              <a:t>Blogging Sites</a:t>
            </a:r>
          </a:p>
          <a:p>
            <a:r>
              <a:rPr lang="en-US" dirty="0"/>
              <a:t>Why blogging is popular</a:t>
            </a:r>
            <a:r>
              <a:rPr lang="en-US" dirty="0" smtClean="0"/>
              <a:t>?</a:t>
            </a:r>
          </a:p>
          <a:p>
            <a:r>
              <a:rPr lang="en-US" dirty="0"/>
              <a:t>Blogs </a:t>
            </a:r>
            <a:r>
              <a:rPr lang="en-US" dirty="0" smtClean="0"/>
              <a:t>advantages</a:t>
            </a:r>
          </a:p>
          <a:p>
            <a:r>
              <a:rPr lang="en-US" dirty="0"/>
              <a:t>Blogs </a:t>
            </a:r>
            <a:r>
              <a:rPr lang="en-US" dirty="0" smtClean="0"/>
              <a:t>disadvantages</a:t>
            </a:r>
          </a:p>
          <a:p>
            <a:r>
              <a:rPr lang="en-US" dirty="0"/>
              <a:t>What is the difference between a blog and a website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Creating a blog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Who and When?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term "weblog" was coined by </a:t>
            </a:r>
            <a:r>
              <a:rPr lang="en-US" sz="2400" dirty="0" err="1"/>
              <a:t>Jorn</a:t>
            </a:r>
            <a:r>
              <a:rPr lang="en-US" sz="2400" dirty="0"/>
              <a:t> Barger on 17 December 1997. The short form, "blog," was coined by Peter </a:t>
            </a:r>
            <a:r>
              <a:rPr lang="en-US" sz="2400" dirty="0" err="1"/>
              <a:t>Merholz</a:t>
            </a:r>
            <a:r>
              <a:rPr lang="en-US" sz="2400" dirty="0"/>
              <a:t>, who jokingly broke the word weblog into the phrase we blog in the sidebar of his blog Peterme.com in April or May 1999.</a:t>
            </a:r>
          </a:p>
        </p:txBody>
      </p:sp>
    </p:spTree>
    <p:extLst>
      <p:ext uri="{BB962C8B-B14F-4D97-AF65-F5344CB8AC3E}">
        <p14:creationId xmlns:p14="http://schemas.microsoft.com/office/powerpoint/2010/main" val="1340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881257" cy="794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BLOG MEANING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8766" y="1606732"/>
            <a:ext cx="10093234" cy="372944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blog is a type of website or a part of a website.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Blogs are usually maintained by an individual with regular entries of commentary, description of events, or other material such as graphics or video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Most blogs are interactive , allowing visitors to leave comments and even message each other via widgets on the blogs and it is this interactivity that distinguishes them from other static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Blogging is way of expressing one’s thoughts, ideas, opinions or experiences.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53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What is a blog used for?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200" dirty="0" smtClean="0"/>
              <a:t>Nowadays</a:t>
            </a:r>
            <a:r>
              <a:rPr lang="en-US" sz="2200" dirty="0"/>
              <a:t>, a blog is a regularly updated website or web page, and can either be used for personal use or to fulfill a business need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cap="all" dirty="0"/>
              <a:t>IN THIS GUIDE: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2"/>
              </a:rPr>
              <a:t>Finance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3"/>
              </a:rPr>
              <a:t>Fashion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4"/>
              </a:rPr>
              <a:t>Travel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5"/>
              </a:rPr>
              <a:t>Marketing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6"/>
              </a:rPr>
              <a:t>Health and Fitness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7"/>
              </a:rPr>
              <a:t>Mom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8"/>
              </a:rPr>
              <a:t>Food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9"/>
              </a:rPr>
              <a:t>Lifestyle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hlinkClick r:id="rId10"/>
              </a:rPr>
              <a:t>DIY Blog</a:t>
            </a:r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u="sng" dirty="0">
                <a:solidFill>
                  <a:schemeClr val="tx1"/>
                </a:solidFill>
                <a:hlinkClick r:id="rId11"/>
              </a:rPr>
              <a:t>Pet Blog</a:t>
            </a:r>
            <a:endParaRPr lang="en-US" sz="2200" u="sng" dirty="0">
              <a:solidFill>
                <a:schemeClr val="tx1"/>
              </a:solidFill>
            </a:endParaRPr>
          </a:p>
          <a:p>
            <a:pPr fontAlgn="base"/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The Benefits of </a:t>
            </a:r>
            <a:r>
              <a:rPr lang="en-US" b="1" dirty="0" smtClean="0">
                <a:latin typeface="Arial Black" panose="020B0A04020102020204" pitchFamily="34" charset="0"/>
              </a:rPr>
              <a:t>Blogging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Expressing and creativity.</a:t>
            </a:r>
          </a:p>
          <a:p>
            <a:r>
              <a:rPr lang="en-US" dirty="0"/>
              <a:t>Connecting with like-minded </a:t>
            </a:r>
            <a:r>
              <a:rPr lang="en-US" dirty="0" smtClean="0"/>
              <a:t>people.</a:t>
            </a:r>
          </a:p>
          <a:p>
            <a:r>
              <a:rPr lang="en-US" dirty="0"/>
              <a:t>Promoting your </a:t>
            </a:r>
            <a:r>
              <a:rPr lang="en-US" dirty="0" smtClean="0"/>
              <a:t>business.</a:t>
            </a:r>
          </a:p>
          <a:p>
            <a:r>
              <a:rPr lang="en-US" dirty="0"/>
              <a:t>Keeping friends and family </a:t>
            </a:r>
            <a:r>
              <a:rPr lang="en-US" dirty="0" smtClean="0"/>
              <a:t>updated.</a:t>
            </a:r>
          </a:p>
          <a:p>
            <a:r>
              <a:rPr lang="en-US" dirty="0"/>
              <a:t>Sharing your </a:t>
            </a:r>
            <a:r>
              <a:rPr lang="en-US" dirty="0" smtClean="0"/>
              <a:t>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BLOGGING SITES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WordPress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Google Blogger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TypePad</a:t>
            </a:r>
            <a:r>
              <a:rPr lang="en-US" dirty="0" smtClean="0"/>
              <a:t> 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Movable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Drupal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WHAT IS THE PURPOSE OF BLOG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purpose of a blog is to create a more engaging website for your brand. Along with using your website to teach users about your products and services, you can also include a blog section to teach consumers about topics that are relevant to your field.</a:t>
            </a:r>
          </a:p>
        </p:txBody>
      </p:sp>
    </p:spTree>
    <p:extLst>
      <p:ext uri="{BB962C8B-B14F-4D97-AF65-F5344CB8AC3E}">
        <p14:creationId xmlns:p14="http://schemas.microsoft.com/office/powerpoint/2010/main" val="2397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Why blogging is popular?</a:t>
            </a:r>
            <a:b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people to interact with each other.</a:t>
            </a:r>
          </a:p>
          <a:p>
            <a:r>
              <a:rPr lang="en-US" dirty="0" smtClean="0"/>
              <a:t>Easy to start and maintain.</a:t>
            </a:r>
          </a:p>
          <a:p>
            <a:r>
              <a:rPr lang="en-US" dirty="0" smtClean="0"/>
              <a:t>Frequently updated with contents.</a:t>
            </a:r>
          </a:p>
          <a:p>
            <a:r>
              <a:rPr lang="en-US" dirty="0" smtClean="0"/>
              <a:t>Freedom to express your feelings.</a:t>
            </a:r>
          </a:p>
          <a:p>
            <a:r>
              <a:rPr lang="en-US" dirty="0" smtClean="0"/>
              <a:t>You can learn a lot from blogs.</a:t>
            </a:r>
          </a:p>
          <a:p>
            <a:r>
              <a:rPr lang="en-US" dirty="0" smtClean="0"/>
              <a:t>Doesn’t require that writers and contributors know a lot about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560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Century Gothic</vt:lpstr>
      <vt:lpstr>Wingdings</vt:lpstr>
      <vt:lpstr>Wingdings 3</vt:lpstr>
      <vt:lpstr>Wisp</vt:lpstr>
      <vt:lpstr>BLOG</vt:lpstr>
      <vt:lpstr>Overview  </vt:lpstr>
      <vt:lpstr>Who and When?</vt:lpstr>
      <vt:lpstr>BLOG MEANING</vt:lpstr>
      <vt:lpstr>What is a blog used for? </vt:lpstr>
      <vt:lpstr>The Benefits of Blogging </vt:lpstr>
      <vt:lpstr>BLOGGING SITES</vt:lpstr>
      <vt:lpstr>WHAT IS THE PURPOSE OF BLOG</vt:lpstr>
      <vt:lpstr>Why blogging is popular? </vt:lpstr>
      <vt:lpstr>Blogs advantages</vt:lpstr>
      <vt:lpstr>Blogs disadvantages</vt:lpstr>
      <vt:lpstr>What is the difference between a blog and a website? </vt:lpstr>
      <vt:lpstr>Creating a blog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MEANING</dc:title>
  <dc:creator>Apoorva</dc:creator>
  <cp:lastModifiedBy>Apoorva</cp:lastModifiedBy>
  <cp:revision>19</cp:revision>
  <dcterms:created xsi:type="dcterms:W3CDTF">2022-08-08T07:36:18Z</dcterms:created>
  <dcterms:modified xsi:type="dcterms:W3CDTF">2022-08-08T14:41:40Z</dcterms:modified>
</cp:coreProperties>
</file>