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0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6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CB5A-0F60-4CC8-87D7-4C958A8469D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C74D17-D7F3-4DC7-A65D-5B90C08A4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ELIZA: It is considered to be the first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history of Computer Science which was developed by Joseph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Weizenbaum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Massachusetts Institute of Technology (MIT). It was in 1994 that the term 'Chatterbot” was coined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773" y="45182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 this website we need to add buttons, </a:t>
            </a:r>
            <a:r>
              <a:rPr lang="en-US" b="1" dirty="0" err="1" smtClean="0"/>
              <a:t>url</a:t>
            </a:r>
            <a:r>
              <a:rPr lang="en-US" b="1" dirty="0" smtClean="0"/>
              <a:t>, question box, message box, location, connections </a:t>
            </a:r>
            <a:r>
              <a:rPr lang="en-US" b="1" dirty="0" smtClean="0"/>
              <a:t>as </a:t>
            </a:r>
            <a:r>
              <a:rPr lang="en-US" b="1" dirty="0" smtClean="0"/>
              <a:t>shown </a:t>
            </a:r>
            <a:r>
              <a:rPr lang="en-US" b="1" dirty="0" smtClean="0"/>
              <a:t>below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706" y="2016125"/>
            <a:ext cx="657491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</a:t>
            </a:r>
            <a:r>
              <a:rPr lang="en-US" b="1" dirty="0" err="1" smtClean="0"/>
              <a:t>chatbot</a:t>
            </a:r>
            <a:r>
              <a:rPr lang="en-US" b="1" dirty="0" smtClean="0"/>
              <a:t> supports mobile and as well as in pc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109" y="1906680"/>
            <a:ext cx="4715735" cy="4135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41" y="1906680"/>
            <a:ext cx="3535986" cy="41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19" y="46488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Here we can see that it shows options for courses when clicked on courses offered tab we can select which ever courses we want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009" y="2016125"/>
            <a:ext cx="610630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42569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Once we click on any one of the offered courses like DTP we get three options as </a:t>
            </a:r>
            <a:r>
              <a:rPr lang="en-US" b="1" dirty="0" err="1" smtClean="0"/>
              <a:t>elegiblity,main</a:t>
            </a:r>
            <a:r>
              <a:rPr lang="en-US" b="1" dirty="0" smtClean="0"/>
              <a:t> </a:t>
            </a:r>
            <a:r>
              <a:rPr lang="en-US" b="1" dirty="0" err="1" smtClean="0"/>
              <a:t>menu,know</a:t>
            </a:r>
            <a:r>
              <a:rPr lang="en-US" b="1" dirty="0" smtClean="0"/>
              <a:t> brief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233" y="2016125"/>
            <a:ext cx="605385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2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Here student can type their name, </a:t>
            </a:r>
            <a:r>
              <a:rPr lang="en-US" b="1" dirty="0" err="1" smtClean="0"/>
              <a:t>email,phone</a:t>
            </a:r>
            <a:r>
              <a:rPr lang="en-US" b="1" dirty="0" smtClean="0"/>
              <a:t> number so that we can contact them later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69" y="2832508"/>
            <a:ext cx="5407621" cy="2206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2508"/>
            <a:ext cx="591972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Code for </a:t>
            </a:r>
            <a:r>
              <a:rPr lang="en-US" b="1" dirty="0" err="1" smtClean="0"/>
              <a:t>chatbot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  &lt;head&gt;</a:t>
            </a:r>
            <a:br>
              <a:rPr lang="en-US" dirty="0" smtClean="0"/>
            </a:br>
            <a:r>
              <a:rPr lang="en-US" dirty="0" smtClean="0"/>
              <a:t>    &lt;meta charset="UTF-8"&gt;</a:t>
            </a:r>
            <a:br>
              <a:rPr lang="en-US" dirty="0" smtClean="0"/>
            </a:br>
            <a:r>
              <a:rPr lang="en-US" dirty="0" smtClean="0"/>
              <a:t>    &lt;meta name="viewport" content="width=device-width, height=device-height, initial-scale=1.0, maximum-scale=1.0, user-scalable=no"&gt;</a:t>
            </a:r>
            <a:br>
              <a:rPr lang="en-US" dirty="0" smtClean="0"/>
            </a:br>
            <a:r>
              <a:rPr lang="en-US" dirty="0" smtClean="0"/>
              <a:t>    &lt;title&gt;</a:t>
            </a:r>
            <a:r>
              <a:rPr lang="en-US" dirty="0" err="1" smtClean="0"/>
              <a:t>Landbot</a:t>
            </a:r>
            <a:r>
              <a:rPr lang="en-US" dirty="0" smtClean="0"/>
              <a:t> | Convert a Landing Page into a </a:t>
            </a:r>
            <a:r>
              <a:rPr lang="en-US" dirty="0" err="1" smtClean="0"/>
              <a:t>Chatbot</a:t>
            </a:r>
            <a:r>
              <a:rPr lang="en-US" dirty="0" smtClean="0"/>
              <a:t>&lt;/title&gt;</a:t>
            </a:r>
            <a:br>
              <a:rPr lang="en-US" dirty="0" smtClean="0"/>
            </a:br>
            <a:r>
              <a:rPr lang="en-US" dirty="0" smtClean="0"/>
              <a:t>  &lt;/head&gt;</a:t>
            </a:r>
            <a:br>
              <a:rPr lang="en-US" dirty="0" smtClean="0"/>
            </a:br>
            <a:r>
              <a:rPr lang="en-US" dirty="0" smtClean="0"/>
              <a:t>  &lt;body&gt;</a:t>
            </a:r>
            <a:br>
              <a:rPr lang="en-US" dirty="0" smtClean="0"/>
            </a:br>
            <a:r>
              <a:rPr lang="en-US" dirty="0" smtClean="0"/>
              <a:t>    &lt;script </a:t>
            </a:r>
            <a:r>
              <a:rPr lang="en-US" dirty="0" err="1" smtClean="0"/>
              <a:t>SameSite</a:t>
            </a:r>
            <a:r>
              <a:rPr lang="en-US" dirty="0" smtClean="0"/>
              <a:t>="None; Secure" </a:t>
            </a:r>
            <a:r>
              <a:rPr lang="en-US" dirty="0" err="1" smtClean="0"/>
              <a:t>src</a:t>
            </a:r>
            <a:r>
              <a:rPr lang="en-US" dirty="0" smtClean="0"/>
              <a:t>="https://cdn.landbot.io/landbot-3/landbot-3.0.0.js"&gt;&lt;/script&gt;</a:t>
            </a:r>
            <a:br>
              <a:rPr lang="en-US" dirty="0" smtClean="0"/>
            </a:br>
            <a:r>
              <a:rPr lang="en-US" dirty="0" smtClean="0"/>
              <a:t>    &lt;script&gt;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myLandbot</a:t>
            </a:r>
            <a:r>
              <a:rPr lang="en-US" dirty="0" smtClean="0"/>
              <a:t> = new </a:t>
            </a:r>
            <a:r>
              <a:rPr lang="en-US" dirty="0" err="1" smtClean="0"/>
              <a:t>Landbot.Fullpage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configUrl</a:t>
            </a:r>
            <a:r>
              <a:rPr lang="en-US" dirty="0" smtClean="0"/>
              <a:t>: 'https://landbot.site/v3/H-1319252-KVYQJSLU70RGEQWJ/index.json', });</a:t>
            </a:r>
            <a:br>
              <a:rPr lang="en-US" dirty="0" smtClean="0"/>
            </a:br>
            <a:r>
              <a:rPr lang="en-US" dirty="0" smtClean="0"/>
              <a:t>    &lt;/script&gt;</a:t>
            </a:r>
            <a:br>
              <a:rPr lang="en-US" dirty="0" smtClean="0"/>
            </a:br>
            <a:r>
              <a:rPr lang="en-US" dirty="0" smtClean="0"/>
              <a:t>  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9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Baskerville Old Face" panose="02020602080505020303" pitchFamily="18" charset="0"/>
              </a:rPr>
              <a:t>THANK YOU</a:t>
            </a:r>
            <a:endParaRPr lang="en-US" sz="8000" dirty="0" smtClean="0">
              <a:latin typeface="Baskerville Old Face" panose="02020602080505020303" pitchFamily="18" charset="0"/>
            </a:endParaRPr>
          </a:p>
          <a:p>
            <a:pPr algn="ctr"/>
            <a:endParaRPr lang="en-US" sz="8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84" y="92193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What is </a:t>
            </a:r>
            <a:r>
              <a:rPr lang="en-US" b="1" dirty="0" err="1"/>
              <a:t>chatbot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designed to simulate conversation with human users, especially over the internet.</a:t>
            </a:r>
          </a:p>
          <a:p>
            <a:r>
              <a:rPr lang="en-US" dirty="0"/>
              <a:t> simulates and processes human conversation (either written or spoken), allowing humans to interact with digital devices as if they were communicating with a real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data does </a:t>
            </a:r>
            <a:r>
              <a:rPr lang="en-US" b="1" dirty="0" err="1"/>
              <a:t>chatbot</a:t>
            </a:r>
            <a:r>
              <a:rPr lang="en-US" b="1" dirty="0"/>
              <a:t> use?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work out those answers, it will use data from previous conversations, emails, telephone chat transcripts and documents etc. This is the training data. </a:t>
            </a:r>
            <a:r>
              <a:rPr lang="en-US" dirty="0" err="1" smtClean="0"/>
              <a:t>Chatbots</a:t>
            </a:r>
            <a:r>
              <a:rPr lang="en-US" dirty="0" smtClean="0"/>
              <a:t> are only as good as the training data they are given. You can't just launch a </a:t>
            </a:r>
            <a:r>
              <a:rPr lang="en-US" dirty="0" err="1" smtClean="0"/>
              <a:t>chatbot</a:t>
            </a:r>
            <a:r>
              <a:rPr lang="en-US" dirty="0" smtClean="0"/>
              <a:t> with no data and expect customers to start using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make a </a:t>
            </a:r>
            <a:r>
              <a:rPr lang="en-US" b="1" dirty="0" err="1"/>
              <a:t>chatbot</a:t>
            </a:r>
            <a:r>
              <a:rPr lang="en-US" b="1" dirty="0"/>
              <a:t> from scratch in 8 steps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1: Give your </a:t>
            </a:r>
            <a:r>
              <a:rPr lang="en-US" dirty="0" err="1" smtClean="0"/>
              <a:t>chatbot</a:t>
            </a:r>
            <a:r>
              <a:rPr lang="en-US" dirty="0" smtClean="0"/>
              <a:t> a purpose. ...</a:t>
            </a:r>
          </a:p>
          <a:p>
            <a:r>
              <a:rPr lang="en-US" dirty="0" smtClean="0"/>
              <a:t>Step 2: Decide where you want it to appear. ...</a:t>
            </a:r>
          </a:p>
          <a:p>
            <a:r>
              <a:rPr lang="en-US" dirty="0" smtClean="0"/>
              <a:t>Step 3: Choose the </a:t>
            </a:r>
            <a:r>
              <a:rPr lang="en-US" dirty="0" err="1" smtClean="0"/>
              <a:t>chatbot</a:t>
            </a:r>
            <a:r>
              <a:rPr lang="en-US" dirty="0" smtClean="0"/>
              <a:t> platform. ...</a:t>
            </a:r>
          </a:p>
          <a:p>
            <a:r>
              <a:rPr lang="en-US" dirty="0" smtClean="0"/>
              <a:t>Step 4: Design the </a:t>
            </a:r>
            <a:r>
              <a:rPr lang="en-US" dirty="0" err="1" smtClean="0"/>
              <a:t>chatbot</a:t>
            </a:r>
            <a:r>
              <a:rPr lang="en-US" dirty="0" smtClean="0"/>
              <a:t> conversation in a </a:t>
            </a:r>
            <a:r>
              <a:rPr lang="en-US" dirty="0" err="1" smtClean="0"/>
              <a:t>chatbot</a:t>
            </a:r>
            <a:r>
              <a:rPr lang="en-US" dirty="0" smtClean="0"/>
              <a:t> editor. ...</a:t>
            </a:r>
          </a:p>
          <a:p>
            <a:r>
              <a:rPr lang="en-US" dirty="0" smtClean="0"/>
              <a:t>Step 5: Test your </a:t>
            </a:r>
            <a:r>
              <a:rPr lang="en-US" dirty="0" err="1" smtClean="0"/>
              <a:t>chatbot</a:t>
            </a:r>
            <a:r>
              <a:rPr lang="en-US" dirty="0" smtClean="0"/>
              <a:t>. ...</a:t>
            </a:r>
          </a:p>
          <a:p>
            <a:r>
              <a:rPr lang="en-US" dirty="0" smtClean="0"/>
              <a:t>Step 6: Train your </a:t>
            </a:r>
            <a:r>
              <a:rPr lang="en-US" dirty="0" err="1" smtClean="0"/>
              <a:t>chatbots</a:t>
            </a:r>
            <a:r>
              <a:rPr lang="en-US" dirty="0" smtClean="0"/>
              <a:t>. ...</a:t>
            </a:r>
          </a:p>
          <a:p>
            <a:r>
              <a:rPr lang="en-US" dirty="0" smtClean="0"/>
              <a:t>Step 7: Collect feedback from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9056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Here are 8 websites with </a:t>
            </a:r>
            <a:r>
              <a:rPr lang="en-US" b="1" dirty="0" err="1"/>
              <a:t>chatbots</a:t>
            </a:r>
            <a:r>
              <a:rPr lang="en-US" b="1" dirty="0"/>
              <a:t> qualifying leads, assisting with sales, and automating customer service with live chat </a:t>
            </a:r>
            <a:r>
              <a:rPr lang="en-US" b="1" dirty="0" err="1" smtClean="0"/>
              <a:t>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B2B: </a:t>
            </a:r>
            <a:r>
              <a:rPr lang="en-US" dirty="0" err="1" smtClean="0"/>
              <a:t>MobileMonkey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Services: Massage Envy.</a:t>
            </a:r>
          </a:p>
          <a:p>
            <a:r>
              <a:rPr lang="en-US" dirty="0" smtClean="0"/>
              <a:t>Restaurant: Domino's.</a:t>
            </a:r>
          </a:p>
          <a:p>
            <a:r>
              <a:rPr lang="en-US" dirty="0" smtClean="0"/>
              <a:t>Ecommerce: Peloton.</a:t>
            </a:r>
          </a:p>
          <a:p>
            <a:r>
              <a:rPr lang="en-US" dirty="0" smtClean="0"/>
              <a:t>Health care: American Well.</a:t>
            </a:r>
          </a:p>
          <a:p>
            <a:r>
              <a:rPr lang="en-US" dirty="0" smtClean="0"/>
              <a:t>Brick-and-mortar: Lincoln Davies Building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6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Need for </a:t>
            </a:r>
            <a:r>
              <a:rPr lang="en-US" b="1" dirty="0" err="1" smtClean="0"/>
              <a:t>chatbots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Widespread use of personal machines</a:t>
            </a:r>
          </a:p>
          <a:p>
            <a:pPr marL="0" indent="0">
              <a:buNone/>
            </a:pPr>
            <a:r>
              <a:rPr lang="en-US" dirty="0" smtClean="0"/>
              <a:t>Better Human Computer Interaction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“To express their interest, wishes, or queries directly and naturally, by speaking, typing, and pointing”.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17582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What is the main use of </a:t>
            </a:r>
            <a:r>
              <a:rPr lang="en-US" b="1" dirty="0" err="1" smtClean="0"/>
              <a:t>chatbot</a:t>
            </a:r>
            <a:r>
              <a:rPr lang="en-US" b="1" dirty="0" smtClean="0"/>
              <a:t> in education?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Chatbots</a:t>
            </a:r>
            <a:r>
              <a:rPr lang="en-US" dirty="0" smtClean="0"/>
              <a:t> help teachers automate their repetitive tasks. The bots can answer any student query, be it related to the online courses, assignments, or deadlines, while the teachers monitor the student progress. </a:t>
            </a:r>
            <a:r>
              <a:rPr lang="en-US" dirty="0" err="1" smtClean="0"/>
              <a:t>Chatbots</a:t>
            </a:r>
            <a:r>
              <a:rPr lang="en-US" dirty="0" smtClean="0"/>
              <a:t> also personalize individual student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Chatbots</a:t>
            </a:r>
            <a:r>
              <a:rPr lang="en-US" dirty="0" smtClean="0"/>
              <a:t> for Companies and Customers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Seamless Live Communication.</a:t>
            </a:r>
          </a:p>
          <a:p>
            <a:r>
              <a:rPr lang="en-US" dirty="0" smtClean="0"/>
              <a:t>Make Customer Service Available 24/7.</a:t>
            </a:r>
          </a:p>
          <a:p>
            <a:r>
              <a:rPr lang="en-US" dirty="0" smtClean="0"/>
              <a:t>Save Time and Money.</a:t>
            </a:r>
          </a:p>
          <a:p>
            <a:r>
              <a:rPr lang="en-US" dirty="0" smtClean="0"/>
              <a:t>Reduce People-to-People Interactions with Customers.</a:t>
            </a:r>
          </a:p>
          <a:p>
            <a:r>
              <a:rPr lang="en-US" dirty="0" smtClean="0"/>
              <a:t>Eliminate Tedious Time-Consuming Tasks.</a:t>
            </a:r>
          </a:p>
          <a:p>
            <a:r>
              <a:rPr lang="en-US" dirty="0" smtClean="0"/>
              <a:t>Offer a Smoother Customer Journey.</a:t>
            </a:r>
          </a:p>
          <a:p>
            <a:r>
              <a:rPr lang="en-US" dirty="0" smtClean="0"/>
              <a:t>Reduce Stress for Consumers.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Here, I have created a </a:t>
            </a:r>
            <a:r>
              <a:rPr lang="en-US" dirty="0" err="1" smtClean="0"/>
              <a:t>chatbot</a:t>
            </a:r>
            <a:r>
              <a:rPr lang="en-US" dirty="0" smtClean="0"/>
              <a:t> named KEONICS in a website called landbot.io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905" y="2016125"/>
            <a:ext cx="659651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09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267</TotalTime>
  <Words>505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Gill Sans MT</vt:lpstr>
      <vt:lpstr>Times New Roman</vt:lpstr>
      <vt:lpstr>Gallery</vt:lpstr>
      <vt:lpstr>CHATBOT</vt:lpstr>
      <vt:lpstr>What is chatbot?</vt:lpstr>
      <vt:lpstr>What data does chatbot use? </vt:lpstr>
      <vt:lpstr>How to make a chatbot from scratch in 8 steps </vt:lpstr>
      <vt:lpstr>Here are 8 websites with chatbots qualifying leads, assisting with sales, and automating customer service with live chat integratioN</vt:lpstr>
      <vt:lpstr>Need for chatbots? </vt:lpstr>
      <vt:lpstr>What is the main use of chatbot in education? </vt:lpstr>
      <vt:lpstr>Benefits of Chatbots for Companies and Customers </vt:lpstr>
      <vt:lpstr>Here, I have created a chatbot named KEONICS in a website called landbot.io </vt:lpstr>
      <vt:lpstr>In this website we need to add buttons, url, question box, message box, location, connections as shown below</vt:lpstr>
      <vt:lpstr>This chatbot supports mobile and as well as in pc</vt:lpstr>
      <vt:lpstr>Here we can see that it shows options for courses when clicked on courses offered tab we can select which ever courses we want</vt:lpstr>
      <vt:lpstr>Once we click on any one of the offered courses like DTP we get three options as elegiblity,main menu,know brief</vt:lpstr>
      <vt:lpstr>Here student can type their name, email,phone number so that we can contact them later</vt:lpstr>
      <vt:lpstr>Code for chatbot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</dc:creator>
  <cp:lastModifiedBy>Apoorva</cp:lastModifiedBy>
  <cp:revision>9</cp:revision>
  <dcterms:created xsi:type="dcterms:W3CDTF">2022-08-01T07:51:22Z</dcterms:created>
  <dcterms:modified xsi:type="dcterms:W3CDTF">2022-08-11T04:01:06Z</dcterms:modified>
</cp:coreProperties>
</file>