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A9E56D-6056-43BD-97B2-CFE2F9AF37C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218577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9E56D-6056-43BD-97B2-CFE2F9AF37C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368837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9E56D-6056-43BD-97B2-CFE2F9AF37C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358697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9E56D-6056-43BD-97B2-CFE2F9AF37C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41993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A9E56D-6056-43BD-97B2-CFE2F9AF37C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245245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A9E56D-6056-43BD-97B2-CFE2F9AF37C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117426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A9E56D-6056-43BD-97B2-CFE2F9AF37C3}"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32691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A9E56D-6056-43BD-97B2-CFE2F9AF37C3}"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243557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9E56D-6056-43BD-97B2-CFE2F9AF37C3}"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30565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A9E56D-6056-43BD-97B2-CFE2F9AF37C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6833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A9E56D-6056-43BD-97B2-CFE2F9AF37C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5822-D493-4EFD-A7F8-2DBF13BBE8F5}" type="slidenum">
              <a:rPr lang="en-US" smtClean="0"/>
              <a:t>‹#›</a:t>
            </a:fld>
            <a:endParaRPr lang="en-US"/>
          </a:p>
        </p:txBody>
      </p:sp>
    </p:spTree>
    <p:extLst>
      <p:ext uri="{BB962C8B-B14F-4D97-AF65-F5344CB8AC3E}">
        <p14:creationId xmlns:p14="http://schemas.microsoft.com/office/powerpoint/2010/main" val="89978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9E56D-6056-43BD-97B2-CFE2F9AF37C3}" type="datetimeFigureOut">
              <a:rPr lang="en-US" smtClean="0"/>
              <a:t>8/17/2022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5822-D493-4EFD-A7F8-2DBF13BBE8F5}" type="slidenum">
              <a:rPr lang="en-US" smtClean="0"/>
              <a:t>‹#›</a:t>
            </a:fld>
            <a:endParaRPr lang="en-US"/>
          </a:p>
        </p:txBody>
      </p:sp>
    </p:spTree>
    <p:extLst>
      <p:ext uri="{BB962C8B-B14F-4D97-AF65-F5344CB8AC3E}">
        <p14:creationId xmlns:p14="http://schemas.microsoft.com/office/powerpoint/2010/main" val="142932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Who invented drone?</a:t>
            </a:r>
            <a:br>
              <a:rPr lang="en-US" dirty="0"/>
            </a:br>
            <a:r>
              <a:rPr lang="en-US" dirty="0"/>
              <a:t>Abraham </a:t>
            </a:r>
            <a:r>
              <a:rPr lang="en-US" dirty="0" err="1"/>
              <a:t>Karem</a:t>
            </a:r>
            <a:endParaRPr lang="en-US" dirty="0"/>
          </a:p>
        </p:txBody>
      </p:sp>
      <p:sp>
        <p:nvSpPr>
          <p:cNvPr id="3" name="Subtitle 2"/>
          <p:cNvSpPr>
            <a:spLocks noGrp="1"/>
          </p:cNvSpPr>
          <p:nvPr>
            <p:ph type="subTitle" idx="1"/>
          </p:nvPr>
        </p:nvSpPr>
        <p:spPr/>
        <p:txBody>
          <a:bodyPr>
            <a:normAutofit fontScale="25000" lnSpcReduction="20000"/>
          </a:bodyPr>
          <a:lstStyle/>
          <a:p>
            <a:r>
              <a:rPr lang="en-US" dirty="0" smtClean="0"/>
              <a:t>WHAT WILL YOU NEED TO MAKE A DRONE?</a:t>
            </a:r>
          </a:p>
          <a:p>
            <a:r>
              <a:rPr lang="en-US" dirty="0" smtClean="0"/>
              <a:t>The tools you need will largely depend on the type of drone you want to build, however, there are some key components that all drones require. These include:</a:t>
            </a:r>
          </a:p>
          <a:p>
            <a:endParaRPr lang="en-US" dirty="0" smtClean="0"/>
          </a:p>
          <a:p>
            <a:r>
              <a:rPr lang="en-US" dirty="0" smtClean="0"/>
              <a:t>Motors</a:t>
            </a:r>
          </a:p>
          <a:p>
            <a:r>
              <a:rPr lang="en-US" dirty="0" smtClean="0"/>
              <a:t>Electronic speed control</a:t>
            </a:r>
          </a:p>
          <a:p>
            <a:r>
              <a:rPr lang="en-US" dirty="0" smtClean="0"/>
              <a:t>Flight controller</a:t>
            </a:r>
          </a:p>
          <a:p>
            <a:r>
              <a:rPr lang="en-US" dirty="0" smtClean="0"/>
              <a:t>The drone frame</a:t>
            </a:r>
          </a:p>
          <a:p>
            <a:r>
              <a:rPr lang="en-US" dirty="0" smtClean="0"/>
              <a:t>Propellers</a:t>
            </a:r>
          </a:p>
          <a:p>
            <a:r>
              <a:rPr lang="en-US" dirty="0" smtClean="0"/>
              <a:t>Batteries</a:t>
            </a:r>
          </a:p>
          <a:p>
            <a:r>
              <a:rPr lang="en-US" dirty="0" smtClean="0"/>
              <a:t>Connectors</a:t>
            </a:r>
          </a:p>
          <a:p>
            <a:r>
              <a:rPr lang="en-US" dirty="0" smtClean="0"/>
              <a:t>Camera (if you want to build your own camera drone)</a:t>
            </a:r>
          </a:p>
          <a:p>
            <a:r>
              <a:rPr lang="en-US" dirty="0" smtClean="0"/>
              <a:t>Gimbal</a:t>
            </a:r>
          </a:p>
          <a:p>
            <a:r>
              <a:rPr lang="en-US" dirty="0" smtClean="0"/>
              <a:t>A mounting pad</a:t>
            </a:r>
          </a:p>
          <a:p>
            <a:r>
              <a:rPr lang="en-US" dirty="0" smtClean="0"/>
              <a:t>A micro SD card</a:t>
            </a:r>
          </a:p>
          <a:p>
            <a:r>
              <a:rPr lang="en-US" dirty="0" smtClean="0"/>
              <a:t>An RC receiver</a:t>
            </a:r>
            <a:endParaRPr lang="en-US" dirty="0"/>
          </a:p>
        </p:txBody>
      </p:sp>
    </p:spTree>
    <p:extLst>
      <p:ext uri="{BB962C8B-B14F-4D97-AF65-F5344CB8AC3E}">
        <p14:creationId xmlns:p14="http://schemas.microsoft.com/office/powerpoint/2010/main" val="274436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smtClean="0"/>
              <a:t>MAKING YOUR DRONE</a:t>
            </a:r>
          </a:p>
          <a:p>
            <a:r>
              <a:rPr lang="en-US" dirty="0" smtClean="0"/>
              <a:t>Now you’ve got the parts, it’s time to put them all together! Read on to discover how to build a quadcopter drone:</a:t>
            </a:r>
          </a:p>
          <a:p>
            <a:endParaRPr lang="en-US" dirty="0" smtClean="0"/>
          </a:p>
          <a:p>
            <a:r>
              <a:rPr lang="en-US" dirty="0" smtClean="0"/>
              <a:t>1. CONSTRUCT A FRAME</a:t>
            </a:r>
          </a:p>
          <a:p>
            <a:r>
              <a:rPr lang="en-US" dirty="0" smtClean="0"/>
              <a:t>You can use whichever materials you like to construct the drone frame, just make sure to pick materials which can hold structure and shape, such as wood, plastic or metal. For a quadcopter, you’ll need to make your frame into an X shape, and each propeller will go on each point of the ‘X’.</a:t>
            </a:r>
          </a:p>
          <a:p>
            <a:endParaRPr lang="en-US" dirty="0" smtClean="0"/>
          </a:p>
          <a:p>
            <a:r>
              <a:rPr lang="en-US" dirty="0" smtClean="0"/>
              <a:t>2. ASSEMBLE YOUR DRONE’S MOTORS</a:t>
            </a:r>
          </a:p>
          <a:p>
            <a:r>
              <a:rPr lang="en-US" dirty="0" smtClean="0"/>
              <a:t>For this step, you’ll need to make holes in your frame for the motors. Then, fix the motor to the frame with screws and a screwdriver.</a:t>
            </a:r>
          </a:p>
          <a:p>
            <a:endParaRPr lang="en-US" dirty="0" smtClean="0"/>
          </a:p>
          <a:p>
            <a:r>
              <a:rPr lang="en-US" dirty="0" smtClean="0"/>
              <a:t>If you’re building a drone from a kit, you may find that the motors come with mounts that make it easier for you to affix them to the frame.</a:t>
            </a:r>
          </a:p>
          <a:p>
            <a:endParaRPr lang="en-US" dirty="0" smtClean="0"/>
          </a:p>
          <a:p>
            <a:r>
              <a:rPr lang="en-US" dirty="0" smtClean="0"/>
              <a:t>3. MOUNT YOUR ELECTRONIC SPEED CONTROLLERS (ESCS)</a:t>
            </a:r>
          </a:p>
          <a:p>
            <a:r>
              <a:rPr lang="en-US" dirty="0" smtClean="0"/>
              <a:t>After attaching the motors, you’ll need to attach your ESCs to the bottom of your drone’s frame. This will free up more space for other components to be added to the top.</a:t>
            </a:r>
          </a:p>
          <a:p>
            <a:endParaRPr lang="en-US" dirty="0" smtClean="0"/>
          </a:p>
          <a:p>
            <a:r>
              <a:rPr lang="en-US" dirty="0" smtClean="0"/>
              <a:t>4. ATTACH THE LANDING GEAR</a:t>
            </a:r>
          </a:p>
          <a:p>
            <a:r>
              <a:rPr lang="en-US" dirty="0" smtClean="0"/>
              <a:t>You’ll need to attach landing gear to your drone to absorb the shock when it lands on solid ground. This will help you to avoid any costly repairs and accidents with your drone!</a:t>
            </a:r>
          </a:p>
          <a:p>
            <a:endParaRPr lang="en-US" dirty="0" smtClean="0"/>
          </a:p>
          <a:p>
            <a:r>
              <a:rPr lang="en-US" dirty="0" smtClean="0"/>
              <a:t>Be sure to opt for a material that’s both flexible and strong, such as plastic, so that it absorbs the shock and doesn’t break.</a:t>
            </a:r>
          </a:p>
          <a:p>
            <a:endParaRPr lang="en-US" dirty="0" smtClean="0"/>
          </a:p>
          <a:p>
            <a:r>
              <a:rPr lang="en-US" dirty="0" smtClean="0"/>
              <a:t>5. ADD YOUR FLIGHT CONTROLLER</a:t>
            </a:r>
          </a:p>
          <a:p>
            <a:r>
              <a:rPr lang="en-US" dirty="0" smtClean="0"/>
              <a:t>A flight controller is an essential for any drone. This allows your drone to stay stable whilst in flight, and make sense of all the shifts and changes in the wind. You can make these yourself, however, it’s easier to get a ready-made controller if it’s your first time building a drone from scratch.</a:t>
            </a:r>
          </a:p>
          <a:p>
            <a:endParaRPr lang="en-US" dirty="0" smtClean="0"/>
          </a:p>
          <a:p>
            <a:r>
              <a:rPr lang="en-US" dirty="0" smtClean="0"/>
              <a:t>Once you’ve found the right controller, you need to mount it to your drone. Make sure to attach a piece of sponge underneath the controller to reduce the vibrations coming from the drone.</a:t>
            </a:r>
          </a:p>
          <a:p>
            <a:endParaRPr lang="en-US" dirty="0" smtClean="0"/>
          </a:p>
          <a:p>
            <a:r>
              <a:rPr lang="en-US" dirty="0" smtClean="0"/>
              <a:t>6. CONNECT LIBREPILOT TO YOUR DRONE</a:t>
            </a:r>
          </a:p>
          <a:p>
            <a:r>
              <a:rPr lang="en-US" dirty="0" smtClean="0"/>
              <a:t>The software ‘</a:t>
            </a:r>
            <a:r>
              <a:rPr lang="en-US" dirty="0" err="1" smtClean="0"/>
              <a:t>LibrePilot</a:t>
            </a:r>
            <a:r>
              <a:rPr lang="en-US" dirty="0" smtClean="0"/>
              <a:t>’ allows you to control and test UAVs, however, you’ll need to connect your ESCs to your flight controller and also connect your drone to the remote control first. You’ll need to find a tutorial online for your specific flight controller for this step.</a:t>
            </a:r>
          </a:p>
          <a:p>
            <a:endParaRPr lang="en-US" dirty="0" smtClean="0"/>
          </a:p>
          <a:p>
            <a:r>
              <a:rPr lang="en-US" dirty="0" smtClean="0"/>
              <a:t>Once you’ve done this, you can connect </a:t>
            </a:r>
            <a:r>
              <a:rPr lang="en-US" dirty="0" err="1" smtClean="0"/>
              <a:t>LibrePilot</a:t>
            </a:r>
            <a:r>
              <a:rPr lang="en-US" dirty="0" smtClean="0"/>
              <a:t> to your drone and check that everything is working via the software.</a:t>
            </a:r>
          </a:p>
          <a:p>
            <a:endParaRPr lang="en-US" dirty="0" smtClean="0"/>
          </a:p>
          <a:p>
            <a:r>
              <a:rPr lang="en-US" dirty="0" smtClean="0"/>
              <a:t>7. TAKE YOUR DRONE FOR A SPIN!</a:t>
            </a:r>
          </a:p>
          <a:p>
            <a:r>
              <a:rPr lang="en-US" dirty="0" smtClean="0"/>
              <a:t>Now that all the hard work is done, it’s time to take your drone for a spin! Don’t forget to choose an open space free from buildings, crowds of people, and aircrafts to avoid any unfortunate incidents.</a:t>
            </a:r>
          </a:p>
          <a:p>
            <a:endParaRPr lang="en-US" dirty="0" smtClean="0"/>
          </a:p>
          <a:p>
            <a:r>
              <a:rPr lang="en-US" dirty="0" smtClean="0"/>
              <a:t>OPT FOR A CUSTOM DRONE CASE TO KEEP YOUR KIT SAFE</a:t>
            </a:r>
          </a:p>
          <a:p>
            <a:r>
              <a:rPr lang="en-US" dirty="0" smtClean="0"/>
              <a:t>Here at the Case Farm, we believe that protecting your electronics is vital, especially with something as valuable as a drone. That’s why we sell DIY foam inserts which can be incorporated into your drone carry case, for extra peace of mind.</a:t>
            </a:r>
          </a:p>
          <a:p>
            <a:endParaRPr lang="en-US" dirty="0" smtClean="0"/>
          </a:p>
          <a:p>
            <a:r>
              <a:rPr lang="en-US" dirty="0" smtClean="0"/>
              <a:t>Have a specific measurement in mind? Visit our DIY foam calculator page to get an exact quote for the protection you need with our unique foam inserts. Our custom foam service, provided by our design team, offers the best quality foam inserts for ultra drone protection. Create a custom size, with the cleanest finish and unrivalled expert advice. Curious about the world of DIY? Head over to our blog for more guides and tips.</a:t>
            </a:r>
          </a:p>
          <a:p>
            <a:endParaRPr lang="en-US" dirty="0" smtClean="0"/>
          </a:p>
          <a:p>
            <a:endParaRPr lang="en-US" dirty="0"/>
          </a:p>
        </p:txBody>
      </p:sp>
    </p:spTree>
    <p:extLst>
      <p:ext uri="{BB962C8B-B14F-4D97-AF65-F5344CB8AC3E}">
        <p14:creationId xmlns:p14="http://schemas.microsoft.com/office/powerpoint/2010/main" val="319487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Drones are now also used in a range of civilian roles, including the following:</a:t>
            </a:r>
          </a:p>
          <a:p>
            <a:r>
              <a:rPr lang="en-US" dirty="0"/>
              <a:t>search and rescue.</a:t>
            </a:r>
          </a:p>
          <a:p>
            <a:r>
              <a:rPr lang="en-US" dirty="0"/>
              <a:t>surveillance.</a:t>
            </a:r>
          </a:p>
          <a:p>
            <a:r>
              <a:rPr lang="en-US" dirty="0"/>
              <a:t>traffic monitoring.</a:t>
            </a:r>
          </a:p>
          <a:p>
            <a:r>
              <a:rPr lang="en-US" dirty="0"/>
              <a:t>weather monitoring.</a:t>
            </a:r>
          </a:p>
          <a:p>
            <a:r>
              <a:rPr lang="en-US" dirty="0"/>
              <a:t>firefighting.</a:t>
            </a:r>
          </a:p>
          <a:p>
            <a:r>
              <a:rPr lang="en-US" dirty="0"/>
              <a:t>personal use.</a:t>
            </a:r>
          </a:p>
          <a:p>
            <a:r>
              <a:rPr lang="en-US" dirty="0"/>
              <a:t>drone-based photography.</a:t>
            </a:r>
          </a:p>
          <a:p>
            <a:r>
              <a:rPr lang="en-US" dirty="0"/>
              <a:t>videography.</a:t>
            </a:r>
          </a:p>
        </p:txBody>
      </p:sp>
    </p:spTree>
    <p:extLst>
      <p:ext uri="{BB962C8B-B14F-4D97-AF65-F5344CB8AC3E}">
        <p14:creationId xmlns:p14="http://schemas.microsoft.com/office/powerpoint/2010/main" val="155725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far can a drone fly?</a:t>
            </a:r>
          </a:p>
          <a:p>
            <a:r>
              <a:rPr lang="en-US" dirty="0"/>
              <a:t>Image result</a:t>
            </a:r>
          </a:p>
          <a:p>
            <a:r>
              <a:rPr lang="en-US" dirty="0"/>
              <a:t>While toy drones can fly between 160 and 330 </a:t>
            </a:r>
            <a:r>
              <a:rPr lang="en-US" dirty="0" err="1"/>
              <a:t>ft</a:t>
            </a:r>
            <a:r>
              <a:rPr lang="en-US" dirty="0"/>
              <a:t> (50-100 meters), more advanced high-end drones can fly between 3 and 7.4 miles(5-12 km) away from the controller and mid-range drones can fly between 0.3 to 1.8 miles(0.5-3 km).</a:t>
            </a:r>
          </a:p>
        </p:txBody>
      </p:sp>
    </p:spTree>
    <p:extLst>
      <p:ext uri="{BB962C8B-B14F-4D97-AF65-F5344CB8AC3E}">
        <p14:creationId xmlns:p14="http://schemas.microsoft.com/office/powerpoint/2010/main" val="257143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Why do we need drones?</a:t>
            </a:r>
          </a:p>
          <a:p>
            <a:r>
              <a:rPr lang="en-US" dirty="0"/>
              <a:t>Increasing work efficiency and productivity, decreasing workload and production costs, improving accuracy, refining service and customer relations, and resolving security issues on a vast scale are a few of the top uses drones offer industries globally</a:t>
            </a:r>
          </a:p>
        </p:txBody>
      </p:sp>
    </p:spTree>
    <p:extLst>
      <p:ext uri="{BB962C8B-B14F-4D97-AF65-F5344CB8AC3E}">
        <p14:creationId xmlns:p14="http://schemas.microsoft.com/office/powerpoint/2010/main" val="389318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Nano: Less than or equal to 250 grams. ...</a:t>
            </a:r>
          </a:p>
          <a:p>
            <a:r>
              <a:rPr lang="en-US" dirty="0"/>
              <a:t>Micro: Greater than 250 grams and less than or equal to 2 kg. ...</a:t>
            </a:r>
          </a:p>
          <a:p>
            <a:r>
              <a:rPr lang="en-US" dirty="0"/>
              <a:t>Small: Greater than 2 kg and less than or equal to 25 kg.</a:t>
            </a:r>
          </a:p>
          <a:p>
            <a:r>
              <a:rPr lang="en-US" dirty="0"/>
              <a:t>Medium: Greater than 25 kg and less than or equal to 150 kg.</a:t>
            </a:r>
          </a:p>
          <a:p>
            <a:r>
              <a:rPr lang="en-US" dirty="0"/>
              <a:t>Large: Greater than 150 kg.</a:t>
            </a:r>
          </a:p>
        </p:txBody>
      </p:sp>
    </p:spTree>
    <p:extLst>
      <p:ext uri="{BB962C8B-B14F-4D97-AF65-F5344CB8AC3E}">
        <p14:creationId xmlns:p14="http://schemas.microsoft.com/office/powerpoint/2010/main" val="20580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Construction and infrastructure</a:t>
            </a:r>
          </a:p>
          <a:p>
            <a:r>
              <a:rPr lang="en-US" dirty="0"/>
              <a:t>Volume measurements</a:t>
            </a:r>
          </a:p>
          <a:p>
            <a:r>
              <a:rPr lang="en-US" dirty="0"/>
              <a:t>3D models of sites</a:t>
            </a:r>
          </a:p>
          <a:p>
            <a:r>
              <a:rPr lang="en-US" dirty="0"/>
              <a:t>Tracking construction progress</a:t>
            </a:r>
          </a:p>
          <a:p>
            <a:r>
              <a:rPr lang="en-US" dirty="0" err="1"/>
              <a:t>WingtraOne</a:t>
            </a:r>
            <a:r>
              <a:rPr lang="en-US" dirty="0"/>
              <a:t> helps construction professionals to quickly drone map large or unreachable areas for pre-built evaluation. It also decreases costs and improves the turnaround time for surveying and construction while helping you stay on track with your budget and timeline throughout a project.</a:t>
            </a:r>
          </a:p>
        </p:txBody>
      </p:sp>
    </p:spTree>
    <p:extLst>
      <p:ext uri="{BB962C8B-B14F-4D97-AF65-F5344CB8AC3E}">
        <p14:creationId xmlns:p14="http://schemas.microsoft.com/office/powerpoint/2010/main" val="276768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benefits of using drones for construction and infrastructure projects</a:t>
            </a:r>
          </a:p>
        </p:txBody>
      </p:sp>
      <p:sp>
        <p:nvSpPr>
          <p:cNvPr id="3" name="Content Placeholder 2"/>
          <p:cNvSpPr>
            <a:spLocks noGrp="1"/>
          </p:cNvSpPr>
          <p:nvPr>
            <p:ph idx="1"/>
          </p:nvPr>
        </p:nvSpPr>
        <p:spPr/>
        <p:txBody>
          <a:bodyPr/>
          <a:lstStyle/>
          <a:p>
            <a:r>
              <a:rPr lang="fr-FR" dirty="0"/>
              <a:t>1. </a:t>
            </a:r>
            <a:r>
              <a:rPr lang="fr-FR" dirty="0" err="1"/>
              <a:t>Fast</a:t>
            </a:r>
            <a:r>
              <a:rPr lang="fr-FR" dirty="0"/>
              <a:t>, </a:t>
            </a:r>
            <a:r>
              <a:rPr lang="fr-FR" dirty="0" err="1"/>
              <a:t>reproducible</a:t>
            </a:r>
            <a:r>
              <a:rPr lang="fr-FR" dirty="0"/>
              <a:t>, on-</a:t>
            </a:r>
            <a:r>
              <a:rPr lang="fr-FR" dirty="0" err="1"/>
              <a:t>demand</a:t>
            </a:r>
            <a:r>
              <a:rPr lang="fr-FR" dirty="0"/>
              <a:t> image </a:t>
            </a:r>
            <a:r>
              <a:rPr lang="fr-FR" dirty="0" smtClean="0"/>
              <a:t>acquisition</a:t>
            </a:r>
          </a:p>
          <a:p>
            <a:r>
              <a:rPr lang="en-US" b="1" dirty="0"/>
              <a:t>Accurate and comprehensive data</a:t>
            </a:r>
          </a:p>
          <a:p>
            <a:r>
              <a:rPr lang="en-US" b="1" dirty="0"/>
              <a:t> Cost and time saving</a:t>
            </a:r>
          </a:p>
          <a:p>
            <a:r>
              <a:rPr lang="en-US" b="1" dirty="0"/>
              <a:t>Better documentation and faster reconciliation with subcontractors</a:t>
            </a:r>
          </a:p>
          <a:p>
            <a:r>
              <a:rPr lang="en-US" b="1" dirty="0"/>
              <a:t>Remote access to current status of the site</a:t>
            </a:r>
          </a:p>
          <a:p>
            <a:r>
              <a:rPr lang="en-US" b="1" dirty="0"/>
              <a:t> Increased safety</a:t>
            </a:r>
          </a:p>
          <a:p>
            <a:endParaRPr lang="en-US" dirty="0"/>
          </a:p>
        </p:txBody>
      </p:sp>
    </p:spTree>
    <p:extLst>
      <p:ext uri="{BB962C8B-B14F-4D97-AF65-F5344CB8AC3E}">
        <p14:creationId xmlns:p14="http://schemas.microsoft.com/office/powerpoint/2010/main" val="199067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5598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1009</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Who invented drone? Abraham Karem</vt:lpstr>
      <vt:lpstr>PowerPoint Presentation</vt:lpstr>
      <vt:lpstr>PowerPoint Presentation</vt:lpstr>
      <vt:lpstr>PowerPoint Presentation</vt:lpstr>
      <vt:lpstr>PowerPoint Presentation</vt:lpstr>
      <vt:lpstr>PowerPoint Presentation</vt:lpstr>
      <vt:lpstr>PowerPoint Presentation</vt:lpstr>
      <vt:lpstr>Six benefits of using drones for construction and infrastructure projects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dc:creator>
  <cp:lastModifiedBy>Apoorva</cp:lastModifiedBy>
  <cp:revision>7</cp:revision>
  <dcterms:created xsi:type="dcterms:W3CDTF">2022-08-12T22:40:24Z</dcterms:created>
  <dcterms:modified xsi:type="dcterms:W3CDTF">2022-08-17T14:39:18Z</dcterms:modified>
</cp:coreProperties>
</file>