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5c548e95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5c548e95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5c548e95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5c548e95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4775" y="906275"/>
            <a:ext cx="2676275" cy="25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0659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Mathalin A.K</cp:lastModifiedBy>
  <cp:revision>2</cp:revision>
  <dcterms:modified xsi:type="dcterms:W3CDTF">2025-04-04T12:13:35Z</dcterms:modified>
</cp:coreProperties>
</file>