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7" r:id="rId2"/>
    <p:sldId id="268" r:id="rId3"/>
    <p:sldId id="267" r:id="rId4"/>
    <p:sldId id="266" r:id="rId5"/>
    <p:sldId id="265" r:id="rId6"/>
    <p:sldId id="264" r:id="rId7"/>
    <p:sldId id="263" r:id="rId8"/>
    <p:sldId id="262" r:id="rId9"/>
    <p:sldId id="261" r:id="rId10"/>
    <p:sldId id="260" r:id="rId11"/>
    <p:sldId id="259" r:id="rId12"/>
    <p:sldId id="269"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35c548e95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35c548e95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pic>
        <p:nvPicPr>
          <p:cNvPr id="65" name="Google Shape;65;p14"/>
          <p:cNvPicPr preferRelativeResize="0"/>
          <p:nvPr/>
        </p:nvPicPr>
        <p:blipFill>
          <a:blip r:embed="rId5">
            <a:alphaModFix/>
          </a:blip>
          <a:stretch>
            <a:fillRect/>
          </a:stretch>
        </p:blipFill>
        <p:spPr>
          <a:xfrm>
            <a:off x="3257575" y="853575"/>
            <a:ext cx="2952797" cy="2691950"/>
          </a:xfrm>
          <a:prstGeom prst="rect">
            <a:avLst/>
          </a:prstGeom>
          <a:noFill/>
          <a:ln>
            <a:noFill/>
          </a:ln>
        </p:spPr>
      </p:pic>
      <p:sp>
        <p:nvSpPr>
          <p:cNvPr id="2" name="TextBox 1">
            <a:extLst>
              <a:ext uri="{FF2B5EF4-FFF2-40B4-BE49-F238E27FC236}">
                <a16:creationId xmlns:a16="http://schemas.microsoft.com/office/drawing/2014/main" id="{42069A22-817A-68CF-68E0-176997A4B056}"/>
              </a:ext>
            </a:extLst>
          </p:cNvPr>
          <p:cNvSpPr txBox="1"/>
          <p:nvPr/>
        </p:nvSpPr>
        <p:spPr>
          <a:xfrm>
            <a:off x="3429000" y="3873500"/>
            <a:ext cx="3175000" cy="461665"/>
          </a:xfrm>
          <a:prstGeom prst="rect">
            <a:avLst/>
          </a:prstGeom>
          <a:noFill/>
        </p:spPr>
        <p:txBody>
          <a:bodyPr vert="horz" rtlCol="0">
            <a:spAutoFit/>
          </a:bodyPr>
          <a:lstStyle/>
          <a:p>
            <a:pPr algn="ctr"/>
            <a:r>
              <a:rPr lang="en-IN" sz="2400" b="1">
                <a:latin typeface="Century Gothic" panose="020B0502020202020204" pitchFamily="34" charset="0"/>
              </a:rPr>
              <a:t>Mathalin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sp>
        <p:nvSpPr>
          <p:cNvPr id="2" name="TextBox 1">
            <a:extLst>
              <a:ext uri="{FF2B5EF4-FFF2-40B4-BE49-F238E27FC236}">
                <a16:creationId xmlns:a16="http://schemas.microsoft.com/office/drawing/2014/main" id="{2175D27A-2435-8D06-C2AB-55D1827328C2}"/>
              </a:ext>
            </a:extLst>
          </p:cNvPr>
          <p:cNvSpPr txBox="1"/>
          <p:nvPr/>
        </p:nvSpPr>
        <p:spPr>
          <a:xfrm>
            <a:off x="1270000" y="1270000"/>
            <a:ext cx="6350000" cy="923330"/>
          </a:xfrm>
          <a:prstGeom prst="rect">
            <a:avLst/>
          </a:prstGeom>
          <a:noFill/>
        </p:spPr>
        <p:txBody>
          <a:bodyPr vert="horz" rtlCol="0">
            <a:spAutoFit/>
          </a:bodyPr>
          <a:lstStyle/>
          <a:p>
            <a:pPr algn="just"/>
            <a:r>
              <a:rPr lang="en-US" sz="1800" b="1">
                <a:latin typeface="Century Gothic" panose="020B0502020202020204" pitchFamily="34" charset="0"/>
              </a:rPr>
              <a:t>Thank you so much Hemanthkumar for all your trust and hard work. Really appreciate your efforts. Keep up the good work.</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658F40C4-70A8-14CA-8EDF-165B581905B2}"/>
              </a:ext>
            </a:extLst>
          </p:cNvPr>
          <p:cNvSpPr txBox="1"/>
          <p:nvPr/>
        </p:nvSpPr>
        <p:spPr>
          <a:xfrm>
            <a:off x="6750852" y="2219960"/>
            <a:ext cx="869148"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Kapil</a:t>
            </a:r>
          </a:p>
        </p:txBody>
      </p:sp>
    </p:spTree>
    <p:extLst>
      <p:ext uri="{BB962C8B-B14F-4D97-AF65-F5344CB8AC3E}">
        <p14:creationId xmlns:p14="http://schemas.microsoft.com/office/powerpoint/2010/main" val="405613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sp>
        <p:nvSpPr>
          <p:cNvPr id="2" name="TextBox 1">
            <a:extLst>
              <a:ext uri="{FF2B5EF4-FFF2-40B4-BE49-F238E27FC236}">
                <a16:creationId xmlns:a16="http://schemas.microsoft.com/office/drawing/2014/main" id="{9452A57A-F2A7-3658-842D-68DBA61B8A83}"/>
              </a:ext>
            </a:extLst>
          </p:cNvPr>
          <p:cNvSpPr txBox="1"/>
          <p:nvPr/>
        </p:nvSpPr>
        <p:spPr>
          <a:xfrm>
            <a:off x="1397000" y="1714500"/>
            <a:ext cx="6350000" cy="1477328"/>
          </a:xfrm>
          <a:prstGeom prst="rect">
            <a:avLst/>
          </a:prstGeom>
          <a:noFill/>
        </p:spPr>
        <p:txBody>
          <a:bodyPr vert="horz" rtlCol="0">
            <a:spAutoFit/>
          </a:bodyPr>
          <a:lstStyle/>
          <a:p>
            <a:pPr algn="just"/>
            <a:r>
              <a:rPr lang="en-US" sz="1800" b="1">
                <a:latin typeface="Century Gothic" panose="020B0502020202020204" pitchFamily="34" charset="0"/>
              </a:rPr>
              <a:t>Happy work anniversary! It's been another year of hard work, dedication, and success. Your commitment to your job is truly inspiring. Wishing you continued growth and fulfillment in your career. Congratulations on reaching this milestone!</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EB6B135B-8DB6-1C2B-5D42-F08D705ACD61}"/>
              </a:ext>
            </a:extLst>
          </p:cNvPr>
          <p:cNvSpPr txBox="1"/>
          <p:nvPr/>
        </p:nvSpPr>
        <p:spPr>
          <a:xfrm>
            <a:off x="6706330" y="3213100"/>
            <a:ext cx="1040670"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Jegan</a:t>
            </a:r>
          </a:p>
        </p:txBody>
      </p:sp>
    </p:spTree>
    <p:extLst>
      <p:ext uri="{BB962C8B-B14F-4D97-AF65-F5344CB8AC3E}">
        <p14:creationId xmlns:p14="http://schemas.microsoft.com/office/powerpoint/2010/main" val="9184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sp>
        <p:nvSpPr>
          <p:cNvPr id="3" name="TextBox 2">
            <a:extLst>
              <a:ext uri="{FF2B5EF4-FFF2-40B4-BE49-F238E27FC236}">
                <a16:creationId xmlns:a16="http://schemas.microsoft.com/office/drawing/2014/main" id="{A0865E87-5329-F2D4-F015-F9B5E4135678}"/>
              </a:ext>
            </a:extLst>
          </p:cNvPr>
          <p:cNvSpPr txBox="1"/>
          <p:nvPr/>
        </p:nvSpPr>
        <p:spPr>
          <a:xfrm>
            <a:off x="2412595" y="2063750"/>
            <a:ext cx="4318811" cy="1092607"/>
          </a:xfrm>
          <a:prstGeom prst="rect">
            <a:avLst/>
          </a:prstGeom>
          <a:noFill/>
        </p:spPr>
        <p:txBody>
          <a:bodyPr vert="horz" wrap="none" rtlCol="0">
            <a:spAutoFit/>
          </a:bodyPr>
          <a:lstStyle/>
          <a:p>
            <a:pPr algn="ctr"/>
            <a:r>
              <a:rPr lang="en-IN" sz="6500" i="1">
                <a:solidFill>
                  <a:srgbClr val="FF0000"/>
                </a:solidFill>
                <a:latin typeface="Century Gothic" panose="020B0502020202020204" pitchFamily="34" charset="0"/>
              </a:rPr>
              <a:t>Thank You</a:t>
            </a:r>
          </a:p>
        </p:txBody>
      </p:sp>
    </p:spTree>
    <p:extLst>
      <p:ext uri="{BB962C8B-B14F-4D97-AF65-F5344CB8AC3E}">
        <p14:creationId xmlns:p14="http://schemas.microsoft.com/office/powerpoint/2010/main" val="1898420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sp>
        <p:nvSpPr>
          <p:cNvPr id="2" name="TextBox 1">
            <a:extLst>
              <a:ext uri="{FF2B5EF4-FFF2-40B4-BE49-F238E27FC236}">
                <a16:creationId xmlns:a16="http://schemas.microsoft.com/office/drawing/2014/main" id="{C9954C6D-DAB4-EBCF-E73F-F3BB3BF40CAC}"/>
              </a:ext>
            </a:extLst>
          </p:cNvPr>
          <p:cNvSpPr txBox="1"/>
          <p:nvPr/>
        </p:nvSpPr>
        <p:spPr>
          <a:xfrm>
            <a:off x="1270000" y="1270000"/>
            <a:ext cx="6350000" cy="646331"/>
          </a:xfrm>
          <a:prstGeom prst="rect">
            <a:avLst/>
          </a:prstGeom>
          <a:noFill/>
        </p:spPr>
        <p:txBody>
          <a:bodyPr vert="horz" rtlCol="0">
            <a:spAutoFit/>
          </a:bodyPr>
          <a:lstStyle/>
          <a:p>
            <a:pPr algn="just"/>
            <a:r>
              <a:rPr lang="en-US" sz="1800" b="1">
                <a:latin typeface="Century Gothic" panose="020B0502020202020204" pitchFamily="34" charset="0"/>
              </a:rPr>
              <a:t>Congrats on your 1st work anniversary bro! 🎉 Wishing you many more successes ahead!</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7B141F5E-B341-1E71-1DA0-F476AE65CBE7}"/>
              </a:ext>
            </a:extLst>
          </p:cNvPr>
          <p:cNvSpPr txBox="1"/>
          <p:nvPr/>
        </p:nvSpPr>
        <p:spPr>
          <a:xfrm>
            <a:off x="5630353" y="1945640"/>
            <a:ext cx="1989647"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Vengadesan K</a:t>
            </a:r>
          </a:p>
        </p:txBody>
      </p:sp>
      <p:sp>
        <p:nvSpPr>
          <p:cNvPr id="4" name="TextBox 3">
            <a:extLst>
              <a:ext uri="{FF2B5EF4-FFF2-40B4-BE49-F238E27FC236}">
                <a16:creationId xmlns:a16="http://schemas.microsoft.com/office/drawing/2014/main" id="{2C053849-CCEA-4AA2-6F2B-F98D54C5348F}"/>
              </a:ext>
            </a:extLst>
          </p:cNvPr>
          <p:cNvSpPr txBox="1"/>
          <p:nvPr/>
        </p:nvSpPr>
        <p:spPr>
          <a:xfrm>
            <a:off x="1270000" y="3175000"/>
            <a:ext cx="6350000" cy="646331"/>
          </a:xfrm>
          <a:prstGeom prst="rect">
            <a:avLst/>
          </a:prstGeom>
          <a:noFill/>
        </p:spPr>
        <p:txBody>
          <a:bodyPr vert="horz" rtlCol="0">
            <a:spAutoFit/>
          </a:bodyPr>
          <a:lstStyle/>
          <a:p>
            <a:pPr algn="just"/>
            <a:r>
              <a:rPr lang="en-US" sz="1800" b="1">
                <a:latin typeface="Century Gothic" panose="020B0502020202020204" pitchFamily="34" charset="0"/>
              </a:rPr>
              <a:t>Congratulations on your first work anniversary bro! Wishing you continued success and growth ahead. 🎉</a:t>
            </a:r>
            <a:endParaRPr lang="en-IN" sz="1800" b="1">
              <a:latin typeface="Century Gothic" panose="020B0502020202020204" pitchFamily="34" charset="0"/>
            </a:endParaRPr>
          </a:p>
        </p:txBody>
      </p:sp>
      <p:sp>
        <p:nvSpPr>
          <p:cNvPr id="5" name="TextBox 4">
            <a:extLst>
              <a:ext uri="{FF2B5EF4-FFF2-40B4-BE49-F238E27FC236}">
                <a16:creationId xmlns:a16="http://schemas.microsoft.com/office/drawing/2014/main" id="{3FE61035-EE28-2DE8-4A45-82D9AFD8E783}"/>
              </a:ext>
            </a:extLst>
          </p:cNvPr>
          <p:cNvSpPr txBox="1"/>
          <p:nvPr/>
        </p:nvSpPr>
        <p:spPr>
          <a:xfrm>
            <a:off x="4968313" y="3850640"/>
            <a:ext cx="2651687"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Steward Sam Rufus R</a:t>
            </a:r>
          </a:p>
        </p:txBody>
      </p:sp>
    </p:spTree>
    <p:extLst>
      <p:ext uri="{BB962C8B-B14F-4D97-AF65-F5344CB8AC3E}">
        <p14:creationId xmlns:p14="http://schemas.microsoft.com/office/powerpoint/2010/main" val="810188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sp>
        <p:nvSpPr>
          <p:cNvPr id="2" name="TextBox 1">
            <a:extLst>
              <a:ext uri="{FF2B5EF4-FFF2-40B4-BE49-F238E27FC236}">
                <a16:creationId xmlns:a16="http://schemas.microsoft.com/office/drawing/2014/main" id="{B74569D9-8664-20F3-A17D-606A78268E5B}"/>
              </a:ext>
            </a:extLst>
          </p:cNvPr>
          <p:cNvSpPr txBox="1"/>
          <p:nvPr/>
        </p:nvSpPr>
        <p:spPr>
          <a:xfrm>
            <a:off x="1270000" y="1270000"/>
            <a:ext cx="6350000" cy="646331"/>
          </a:xfrm>
          <a:prstGeom prst="rect">
            <a:avLst/>
          </a:prstGeom>
          <a:noFill/>
        </p:spPr>
        <p:txBody>
          <a:bodyPr vert="horz" rtlCol="0">
            <a:spAutoFit/>
          </a:bodyPr>
          <a:lstStyle/>
          <a:p>
            <a:pPr algn="just"/>
            <a:r>
              <a:rPr lang="en-US" sz="1800" b="1">
                <a:latin typeface="Century Gothic" panose="020B0502020202020204" pitchFamily="34" charset="0"/>
              </a:rPr>
              <a:t>Happy 1st work anniversary, Hemanth!!! Keep up your good work. Best wishes for more success...</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A2485C4D-0A66-367C-7C47-9D7FACA7011F}"/>
              </a:ext>
            </a:extLst>
          </p:cNvPr>
          <p:cNvSpPr txBox="1"/>
          <p:nvPr/>
        </p:nvSpPr>
        <p:spPr>
          <a:xfrm>
            <a:off x="6362926" y="1945640"/>
            <a:ext cx="1257074"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Jebastin</a:t>
            </a:r>
          </a:p>
        </p:txBody>
      </p:sp>
      <p:sp>
        <p:nvSpPr>
          <p:cNvPr id="4" name="TextBox 3">
            <a:extLst>
              <a:ext uri="{FF2B5EF4-FFF2-40B4-BE49-F238E27FC236}">
                <a16:creationId xmlns:a16="http://schemas.microsoft.com/office/drawing/2014/main" id="{B8A518E1-8F95-27C1-118A-3FC0A065D10F}"/>
              </a:ext>
            </a:extLst>
          </p:cNvPr>
          <p:cNvSpPr txBox="1"/>
          <p:nvPr/>
        </p:nvSpPr>
        <p:spPr>
          <a:xfrm>
            <a:off x="1270000" y="3175000"/>
            <a:ext cx="6350000" cy="646331"/>
          </a:xfrm>
          <a:prstGeom prst="rect">
            <a:avLst/>
          </a:prstGeom>
          <a:noFill/>
        </p:spPr>
        <p:txBody>
          <a:bodyPr vert="horz" rtlCol="0">
            <a:spAutoFit/>
          </a:bodyPr>
          <a:lstStyle/>
          <a:p>
            <a:pPr algn="just"/>
            <a:r>
              <a:rPr lang="en-US" sz="1800" b="1">
                <a:latin typeface="Century Gothic" panose="020B0502020202020204" pitchFamily="34" charset="0"/>
              </a:rPr>
              <a:t>Happy 1st work anniversary, bro! Wishing you more success, growth, and achievements ahead!</a:t>
            </a:r>
            <a:endParaRPr lang="en-IN" sz="1800" b="1">
              <a:latin typeface="Century Gothic" panose="020B0502020202020204" pitchFamily="34" charset="0"/>
            </a:endParaRPr>
          </a:p>
        </p:txBody>
      </p:sp>
      <p:sp>
        <p:nvSpPr>
          <p:cNvPr id="5" name="TextBox 4">
            <a:extLst>
              <a:ext uri="{FF2B5EF4-FFF2-40B4-BE49-F238E27FC236}">
                <a16:creationId xmlns:a16="http://schemas.microsoft.com/office/drawing/2014/main" id="{B6C7AB6F-476F-D4F4-EE92-FE20F8750681}"/>
              </a:ext>
            </a:extLst>
          </p:cNvPr>
          <p:cNvSpPr txBox="1"/>
          <p:nvPr/>
        </p:nvSpPr>
        <p:spPr>
          <a:xfrm>
            <a:off x="5790653" y="3850640"/>
            <a:ext cx="1829347"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Elamaran A K</a:t>
            </a:r>
          </a:p>
        </p:txBody>
      </p:sp>
    </p:spTree>
    <p:extLst>
      <p:ext uri="{BB962C8B-B14F-4D97-AF65-F5344CB8AC3E}">
        <p14:creationId xmlns:p14="http://schemas.microsoft.com/office/powerpoint/2010/main" val="175403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sp>
        <p:nvSpPr>
          <p:cNvPr id="2" name="TextBox 1">
            <a:extLst>
              <a:ext uri="{FF2B5EF4-FFF2-40B4-BE49-F238E27FC236}">
                <a16:creationId xmlns:a16="http://schemas.microsoft.com/office/drawing/2014/main" id="{BC6BDCBF-B77F-C4A6-DA21-0E623A7F5FB4}"/>
              </a:ext>
            </a:extLst>
          </p:cNvPr>
          <p:cNvSpPr txBox="1"/>
          <p:nvPr/>
        </p:nvSpPr>
        <p:spPr>
          <a:xfrm>
            <a:off x="1270000" y="1270000"/>
            <a:ext cx="6350000" cy="646331"/>
          </a:xfrm>
          <a:prstGeom prst="rect">
            <a:avLst/>
          </a:prstGeom>
          <a:noFill/>
        </p:spPr>
        <p:txBody>
          <a:bodyPr vert="horz" rtlCol="0">
            <a:spAutoFit/>
          </a:bodyPr>
          <a:lstStyle/>
          <a:p>
            <a:pPr algn="just"/>
            <a:r>
              <a:rPr lang="en-US" sz="1800" b="1">
                <a:latin typeface="Century Gothic" panose="020B0502020202020204" pitchFamily="34" charset="0"/>
              </a:rPr>
              <a:t>Congrats Hemanth, Wishing you more success, growth, and achievements ahead</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D2118006-A69D-E2CE-917B-456310529FC3}"/>
              </a:ext>
            </a:extLst>
          </p:cNvPr>
          <p:cNvSpPr txBox="1"/>
          <p:nvPr/>
        </p:nvSpPr>
        <p:spPr>
          <a:xfrm>
            <a:off x="6361322" y="1945640"/>
            <a:ext cx="1258678"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Chenthil</a:t>
            </a:r>
          </a:p>
        </p:txBody>
      </p:sp>
      <p:sp>
        <p:nvSpPr>
          <p:cNvPr id="4" name="TextBox 3">
            <a:extLst>
              <a:ext uri="{FF2B5EF4-FFF2-40B4-BE49-F238E27FC236}">
                <a16:creationId xmlns:a16="http://schemas.microsoft.com/office/drawing/2014/main" id="{356B915E-9D7E-4D58-08C5-0D624F5986E1}"/>
              </a:ext>
            </a:extLst>
          </p:cNvPr>
          <p:cNvSpPr txBox="1"/>
          <p:nvPr/>
        </p:nvSpPr>
        <p:spPr>
          <a:xfrm>
            <a:off x="1270000" y="3175000"/>
            <a:ext cx="6350000" cy="646331"/>
          </a:xfrm>
          <a:prstGeom prst="rect">
            <a:avLst/>
          </a:prstGeom>
          <a:noFill/>
        </p:spPr>
        <p:txBody>
          <a:bodyPr vert="horz" rtlCol="0">
            <a:spAutoFit/>
          </a:bodyPr>
          <a:lstStyle/>
          <a:p>
            <a:pPr algn="just"/>
            <a:r>
              <a:rPr lang="en-US" sz="1800" b="1">
                <a:latin typeface="Century Gothic" panose="020B0502020202020204" pitchFamily="34" charset="0"/>
              </a:rPr>
              <a:t>Happy 1st Work Anniversary Hemanth.., Wishing you many more successful years ahead!</a:t>
            </a:r>
            <a:endParaRPr lang="en-IN" sz="1800" b="1">
              <a:latin typeface="Century Gothic" panose="020B0502020202020204" pitchFamily="34" charset="0"/>
            </a:endParaRPr>
          </a:p>
        </p:txBody>
      </p:sp>
      <p:sp>
        <p:nvSpPr>
          <p:cNvPr id="5" name="TextBox 4">
            <a:extLst>
              <a:ext uri="{FF2B5EF4-FFF2-40B4-BE49-F238E27FC236}">
                <a16:creationId xmlns:a16="http://schemas.microsoft.com/office/drawing/2014/main" id="{FD8B823A-CCE7-AB23-4468-B6F548EE8B0F}"/>
              </a:ext>
            </a:extLst>
          </p:cNvPr>
          <p:cNvSpPr txBox="1"/>
          <p:nvPr/>
        </p:nvSpPr>
        <p:spPr>
          <a:xfrm>
            <a:off x="4259786" y="3850640"/>
            <a:ext cx="3360214"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Gokulkrishna Govindarajan</a:t>
            </a:r>
          </a:p>
        </p:txBody>
      </p:sp>
    </p:spTree>
    <p:extLst>
      <p:ext uri="{BB962C8B-B14F-4D97-AF65-F5344CB8AC3E}">
        <p14:creationId xmlns:p14="http://schemas.microsoft.com/office/powerpoint/2010/main" val="288544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sp>
        <p:nvSpPr>
          <p:cNvPr id="2" name="TextBox 1">
            <a:extLst>
              <a:ext uri="{FF2B5EF4-FFF2-40B4-BE49-F238E27FC236}">
                <a16:creationId xmlns:a16="http://schemas.microsoft.com/office/drawing/2014/main" id="{4EB5F255-FDB7-6805-B0ED-F8167C76C5C8}"/>
              </a:ext>
            </a:extLst>
          </p:cNvPr>
          <p:cNvSpPr txBox="1"/>
          <p:nvPr/>
        </p:nvSpPr>
        <p:spPr>
          <a:xfrm>
            <a:off x="1397000" y="1714500"/>
            <a:ext cx="6350000" cy="923330"/>
          </a:xfrm>
          <a:prstGeom prst="rect">
            <a:avLst/>
          </a:prstGeom>
          <a:noFill/>
        </p:spPr>
        <p:txBody>
          <a:bodyPr vert="horz" rtlCol="0">
            <a:spAutoFit/>
          </a:bodyPr>
          <a:lstStyle/>
          <a:p>
            <a:pPr algn="just"/>
            <a:r>
              <a:rPr lang="en-US" sz="1800" b="1">
                <a:latin typeface="Century Gothic" panose="020B0502020202020204" pitchFamily="34" charset="0"/>
              </a:rPr>
              <a:t>Congrats Hemanth, the way you've equipped and learnt is a testimony for your hardwork and passion for growth. Wishing you all success in the coming days</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15261080-A986-6663-C428-7C223FE0EC41}"/>
              </a:ext>
            </a:extLst>
          </p:cNvPr>
          <p:cNvSpPr txBox="1"/>
          <p:nvPr/>
        </p:nvSpPr>
        <p:spPr>
          <a:xfrm>
            <a:off x="5125770" y="2664460"/>
            <a:ext cx="2621230"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Jeninzen Rathnadev</a:t>
            </a:r>
          </a:p>
        </p:txBody>
      </p:sp>
    </p:spTree>
    <p:extLst>
      <p:ext uri="{BB962C8B-B14F-4D97-AF65-F5344CB8AC3E}">
        <p14:creationId xmlns:p14="http://schemas.microsoft.com/office/powerpoint/2010/main" val="368202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sp>
        <p:nvSpPr>
          <p:cNvPr id="2" name="TextBox 1">
            <a:extLst>
              <a:ext uri="{FF2B5EF4-FFF2-40B4-BE49-F238E27FC236}">
                <a16:creationId xmlns:a16="http://schemas.microsoft.com/office/drawing/2014/main" id="{D0E6A511-8F72-C177-0D68-FB8573EBDDB4}"/>
              </a:ext>
            </a:extLst>
          </p:cNvPr>
          <p:cNvSpPr txBox="1"/>
          <p:nvPr/>
        </p:nvSpPr>
        <p:spPr>
          <a:xfrm>
            <a:off x="1270000" y="1270000"/>
            <a:ext cx="6350000" cy="369332"/>
          </a:xfrm>
          <a:prstGeom prst="rect">
            <a:avLst/>
          </a:prstGeom>
          <a:noFill/>
        </p:spPr>
        <p:txBody>
          <a:bodyPr vert="horz" rtlCol="0">
            <a:spAutoFit/>
          </a:bodyPr>
          <a:lstStyle/>
          <a:p>
            <a:pPr algn="just"/>
            <a:r>
              <a:rPr lang="en-IN" sz="1800" b="1">
                <a:latin typeface="Century Gothic" panose="020B0502020202020204" pitchFamily="34" charset="0"/>
              </a:rPr>
              <a:t>Happy work anniversary Hemanthaa!!</a:t>
            </a:r>
          </a:p>
        </p:txBody>
      </p:sp>
      <p:sp>
        <p:nvSpPr>
          <p:cNvPr id="3" name="TextBox 2">
            <a:extLst>
              <a:ext uri="{FF2B5EF4-FFF2-40B4-BE49-F238E27FC236}">
                <a16:creationId xmlns:a16="http://schemas.microsoft.com/office/drawing/2014/main" id="{8FBB51C2-48CD-E531-57D2-2337C6DCA422}"/>
              </a:ext>
            </a:extLst>
          </p:cNvPr>
          <p:cNvSpPr txBox="1"/>
          <p:nvPr/>
        </p:nvSpPr>
        <p:spPr>
          <a:xfrm>
            <a:off x="4771143" y="1671320"/>
            <a:ext cx="2848857"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Gowtham Sundaresan</a:t>
            </a:r>
          </a:p>
        </p:txBody>
      </p:sp>
      <p:sp>
        <p:nvSpPr>
          <p:cNvPr id="4" name="TextBox 3">
            <a:extLst>
              <a:ext uri="{FF2B5EF4-FFF2-40B4-BE49-F238E27FC236}">
                <a16:creationId xmlns:a16="http://schemas.microsoft.com/office/drawing/2014/main" id="{095A9CF6-0120-4008-20ED-B7C3D7E6C77F}"/>
              </a:ext>
            </a:extLst>
          </p:cNvPr>
          <p:cNvSpPr txBox="1"/>
          <p:nvPr/>
        </p:nvSpPr>
        <p:spPr>
          <a:xfrm>
            <a:off x="1270000" y="3175000"/>
            <a:ext cx="6350000" cy="646331"/>
          </a:xfrm>
          <a:prstGeom prst="rect">
            <a:avLst/>
          </a:prstGeom>
          <a:noFill/>
        </p:spPr>
        <p:txBody>
          <a:bodyPr vert="horz" rtlCol="0">
            <a:spAutoFit/>
          </a:bodyPr>
          <a:lstStyle/>
          <a:p>
            <a:pPr algn="just"/>
            <a:r>
              <a:rPr lang="en-US" sz="1800" b="1">
                <a:latin typeface="Century Gothic" panose="020B0502020202020204" pitchFamily="34" charset="0"/>
              </a:rPr>
              <a:t>Cheers for completing a year... Hemanth!! Hope you reach greater heights and success.</a:t>
            </a:r>
            <a:endParaRPr lang="en-IN" sz="1800" b="1">
              <a:latin typeface="Century Gothic" panose="020B0502020202020204" pitchFamily="34" charset="0"/>
            </a:endParaRPr>
          </a:p>
        </p:txBody>
      </p:sp>
      <p:sp>
        <p:nvSpPr>
          <p:cNvPr id="5" name="TextBox 4">
            <a:extLst>
              <a:ext uri="{FF2B5EF4-FFF2-40B4-BE49-F238E27FC236}">
                <a16:creationId xmlns:a16="http://schemas.microsoft.com/office/drawing/2014/main" id="{6A3136BD-7EAB-A629-557E-5AAD3FDA79F0}"/>
              </a:ext>
            </a:extLst>
          </p:cNvPr>
          <p:cNvSpPr txBox="1"/>
          <p:nvPr/>
        </p:nvSpPr>
        <p:spPr>
          <a:xfrm>
            <a:off x="5628750" y="3850640"/>
            <a:ext cx="1991250"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Yamini Durairaj</a:t>
            </a:r>
          </a:p>
        </p:txBody>
      </p:sp>
    </p:spTree>
    <p:extLst>
      <p:ext uri="{BB962C8B-B14F-4D97-AF65-F5344CB8AC3E}">
        <p14:creationId xmlns:p14="http://schemas.microsoft.com/office/powerpoint/2010/main" val="140725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sp>
        <p:nvSpPr>
          <p:cNvPr id="2" name="TextBox 1">
            <a:extLst>
              <a:ext uri="{FF2B5EF4-FFF2-40B4-BE49-F238E27FC236}">
                <a16:creationId xmlns:a16="http://schemas.microsoft.com/office/drawing/2014/main" id="{CC7058CC-6B8E-7FA7-DF47-611855F8444B}"/>
              </a:ext>
            </a:extLst>
          </p:cNvPr>
          <p:cNvSpPr txBox="1"/>
          <p:nvPr/>
        </p:nvSpPr>
        <p:spPr>
          <a:xfrm>
            <a:off x="1270000" y="1270000"/>
            <a:ext cx="6350000" cy="369332"/>
          </a:xfrm>
          <a:prstGeom prst="rect">
            <a:avLst/>
          </a:prstGeom>
          <a:noFill/>
        </p:spPr>
        <p:txBody>
          <a:bodyPr vert="horz" rtlCol="0">
            <a:spAutoFit/>
          </a:bodyPr>
          <a:lstStyle/>
          <a:p>
            <a:pPr algn="just"/>
            <a:r>
              <a:rPr lang="en-US" sz="1800" b="1">
                <a:latin typeface="Century Gothic" panose="020B0502020202020204" pitchFamily="34" charset="0"/>
              </a:rPr>
              <a:t>Congrats Hemanth for your 1st Year Workiversary</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5002FD61-CF0C-5CD9-A9A5-5FFE1D01F14B}"/>
              </a:ext>
            </a:extLst>
          </p:cNvPr>
          <p:cNvSpPr txBox="1"/>
          <p:nvPr/>
        </p:nvSpPr>
        <p:spPr>
          <a:xfrm>
            <a:off x="6218655" y="1671320"/>
            <a:ext cx="1401345"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Gavaskar</a:t>
            </a:r>
          </a:p>
        </p:txBody>
      </p:sp>
      <p:sp>
        <p:nvSpPr>
          <p:cNvPr id="4" name="TextBox 3">
            <a:extLst>
              <a:ext uri="{FF2B5EF4-FFF2-40B4-BE49-F238E27FC236}">
                <a16:creationId xmlns:a16="http://schemas.microsoft.com/office/drawing/2014/main" id="{92C26898-0272-1C57-A6A4-9EFD89BD900B}"/>
              </a:ext>
            </a:extLst>
          </p:cNvPr>
          <p:cNvSpPr txBox="1"/>
          <p:nvPr/>
        </p:nvSpPr>
        <p:spPr>
          <a:xfrm>
            <a:off x="1270000" y="3175000"/>
            <a:ext cx="6350000" cy="369332"/>
          </a:xfrm>
          <a:prstGeom prst="rect">
            <a:avLst/>
          </a:prstGeom>
          <a:noFill/>
        </p:spPr>
        <p:txBody>
          <a:bodyPr vert="horz" rtlCol="0">
            <a:spAutoFit/>
          </a:bodyPr>
          <a:lstStyle/>
          <a:p>
            <a:pPr algn="just"/>
            <a:r>
              <a:rPr lang="en-IN" sz="1800" b="1">
                <a:latin typeface="Century Gothic" panose="020B0502020202020204" pitchFamily="34" charset="0"/>
              </a:rPr>
              <a:t>Happy work anniversary Hemanth!!</a:t>
            </a:r>
          </a:p>
        </p:txBody>
      </p:sp>
      <p:sp>
        <p:nvSpPr>
          <p:cNvPr id="5" name="TextBox 4">
            <a:extLst>
              <a:ext uri="{FF2B5EF4-FFF2-40B4-BE49-F238E27FC236}">
                <a16:creationId xmlns:a16="http://schemas.microsoft.com/office/drawing/2014/main" id="{11C85140-955B-4EEE-309D-990E4AFF1EBF}"/>
              </a:ext>
            </a:extLst>
          </p:cNvPr>
          <p:cNvSpPr txBox="1"/>
          <p:nvPr/>
        </p:nvSpPr>
        <p:spPr>
          <a:xfrm>
            <a:off x="4506648" y="3576320"/>
            <a:ext cx="3113352"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Kulanthaivelu Nagarajan</a:t>
            </a:r>
          </a:p>
        </p:txBody>
      </p:sp>
    </p:spTree>
    <p:extLst>
      <p:ext uri="{BB962C8B-B14F-4D97-AF65-F5344CB8AC3E}">
        <p14:creationId xmlns:p14="http://schemas.microsoft.com/office/powerpoint/2010/main" val="219645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sp>
        <p:nvSpPr>
          <p:cNvPr id="2" name="TextBox 1">
            <a:extLst>
              <a:ext uri="{FF2B5EF4-FFF2-40B4-BE49-F238E27FC236}">
                <a16:creationId xmlns:a16="http://schemas.microsoft.com/office/drawing/2014/main" id="{3B932857-6BDA-602B-DC0D-FC57D03414D9}"/>
              </a:ext>
            </a:extLst>
          </p:cNvPr>
          <p:cNvSpPr txBox="1"/>
          <p:nvPr/>
        </p:nvSpPr>
        <p:spPr>
          <a:xfrm>
            <a:off x="1270000" y="1270000"/>
            <a:ext cx="6350000" cy="646331"/>
          </a:xfrm>
          <a:prstGeom prst="rect">
            <a:avLst/>
          </a:prstGeom>
          <a:noFill/>
        </p:spPr>
        <p:txBody>
          <a:bodyPr vert="horz" rtlCol="0">
            <a:spAutoFit/>
          </a:bodyPr>
          <a:lstStyle/>
          <a:p>
            <a:pPr algn="just"/>
            <a:r>
              <a:rPr lang="en-US" sz="1800" b="1">
                <a:latin typeface="Century Gothic" panose="020B0502020202020204" pitchFamily="34" charset="0"/>
              </a:rPr>
              <a:t>Thank you for all of your support and contributions, Wishing you many more wonderful years</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F209B120-3D41-0E98-AD5C-BC163F959215}"/>
              </a:ext>
            </a:extLst>
          </p:cNvPr>
          <p:cNvSpPr txBox="1"/>
          <p:nvPr/>
        </p:nvSpPr>
        <p:spPr>
          <a:xfrm>
            <a:off x="6771691" y="1945640"/>
            <a:ext cx="848309"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Arun</a:t>
            </a:r>
          </a:p>
        </p:txBody>
      </p:sp>
      <p:sp>
        <p:nvSpPr>
          <p:cNvPr id="4" name="TextBox 3">
            <a:extLst>
              <a:ext uri="{FF2B5EF4-FFF2-40B4-BE49-F238E27FC236}">
                <a16:creationId xmlns:a16="http://schemas.microsoft.com/office/drawing/2014/main" id="{6604786C-F347-AB52-77E9-6EA98E854695}"/>
              </a:ext>
            </a:extLst>
          </p:cNvPr>
          <p:cNvSpPr txBox="1"/>
          <p:nvPr/>
        </p:nvSpPr>
        <p:spPr>
          <a:xfrm>
            <a:off x="1270000" y="3175000"/>
            <a:ext cx="6350000" cy="923330"/>
          </a:xfrm>
          <a:prstGeom prst="rect">
            <a:avLst/>
          </a:prstGeom>
          <a:noFill/>
        </p:spPr>
        <p:txBody>
          <a:bodyPr vert="horz" rtlCol="0">
            <a:spAutoFit/>
          </a:bodyPr>
          <a:lstStyle/>
          <a:p>
            <a:pPr algn="just"/>
            <a:r>
              <a:rPr lang="en-US" sz="1800" b="1">
                <a:latin typeface="Century Gothic" panose="020B0502020202020204" pitchFamily="34" charset="0"/>
              </a:rPr>
              <a:t>Hearty congratulations on your first anniversary, Hemanthkumar. Thank you for all your support and dedication.</a:t>
            </a:r>
            <a:endParaRPr lang="en-IN" sz="1800" b="1">
              <a:latin typeface="Century Gothic" panose="020B0502020202020204" pitchFamily="34" charset="0"/>
            </a:endParaRPr>
          </a:p>
        </p:txBody>
      </p:sp>
      <p:sp>
        <p:nvSpPr>
          <p:cNvPr id="5" name="TextBox 4">
            <a:extLst>
              <a:ext uri="{FF2B5EF4-FFF2-40B4-BE49-F238E27FC236}">
                <a16:creationId xmlns:a16="http://schemas.microsoft.com/office/drawing/2014/main" id="{9894BAC3-A899-5801-83EB-5D48F079C3E8}"/>
              </a:ext>
            </a:extLst>
          </p:cNvPr>
          <p:cNvSpPr txBox="1"/>
          <p:nvPr/>
        </p:nvSpPr>
        <p:spPr>
          <a:xfrm>
            <a:off x="6835811" y="4124960"/>
            <a:ext cx="784189"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Joel</a:t>
            </a:r>
          </a:p>
        </p:txBody>
      </p:sp>
    </p:spTree>
    <p:extLst>
      <p:ext uri="{BB962C8B-B14F-4D97-AF65-F5344CB8AC3E}">
        <p14:creationId xmlns:p14="http://schemas.microsoft.com/office/powerpoint/2010/main" val="184660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pic>
        <p:nvPicPr>
          <p:cNvPr id="63" name="Google Shape;63;p14"/>
          <p:cNvPicPr preferRelativeResize="0"/>
          <p:nvPr/>
        </p:nvPicPr>
        <p:blipFill>
          <a:blip r:embed="rId4">
            <a:alphaModFix/>
          </a:blip>
          <a:stretch>
            <a:fillRect/>
          </a:stretch>
        </p:blipFill>
        <p:spPr>
          <a:xfrm>
            <a:off x="979125" y="61725"/>
            <a:ext cx="1659652" cy="1204576"/>
          </a:xfrm>
          <a:prstGeom prst="rect">
            <a:avLst/>
          </a:prstGeom>
          <a:noFill/>
          <a:ln>
            <a:noFill/>
          </a:ln>
        </p:spPr>
      </p:pic>
      <p:sp>
        <p:nvSpPr>
          <p:cNvPr id="2" name="TextBox 1">
            <a:extLst>
              <a:ext uri="{FF2B5EF4-FFF2-40B4-BE49-F238E27FC236}">
                <a16:creationId xmlns:a16="http://schemas.microsoft.com/office/drawing/2014/main" id="{D0BFFE9F-E02F-9B39-32A4-CC66328C8559}"/>
              </a:ext>
            </a:extLst>
          </p:cNvPr>
          <p:cNvSpPr txBox="1"/>
          <p:nvPr/>
        </p:nvSpPr>
        <p:spPr>
          <a:xfrm>
            <a:off x="1397000" y="1714500"/>
            <a:ext cx="6350000" cy="1200329"/>
          </a:xfrm>
          <a:prstGeom prst="rect">
            <a:avLst/>
          </a:prstGeom>
          <a:noFill/>
        </p:spPr>
        <p:txBody>
          <a:bodyPr vert="horz" rtlCol="0">
            <a:spAutoFit/>
          </a:bodyPr>
          <a:lstStyle/>
          <a:p>
            <a:pPr algn="just"/>
            <a:r>
              <a:rPr lang="en-US" sz="1800" b="1">
                <a:latin typeface="Century Gothic" panose="020B0502020202020204" pitchFamily="34" charset="0"/>
              </a:rPr>
              <a:t>Congratulations Hemanth! From an intern to where you are now, is truly a story. I am personally very proud of you and I can't be more excited for your future. Keep up the great work.</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5C673C24-BDD4-73BC-0426-C500C800B33F}"/>
              </a:ext>
            </a:extLst>
          </p:cNvPr>
          <p:cNvSpPr txBox="1"/>
          <p:nvPr/>
        </p:nvSpPr>
        <p:spPr>
          <a:xfrm>
            <a:off x="6685492" y="2938780"/>
            <a:ext cx="1061508"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Aditya</a:t>
            </a:r>
          </a:p>
        </p:txBody>
      </p:sp>
    </p:spTree>
    <p:extLst>
      <p:ext uri="{BB962C8B-B14F-4D97-AF65-F5344CB8AC3E}">
        <p14:creationId xmlns:p14="http://schemas.microsoft.com/office/powerpoint/2010/main" val="5494177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On-screen Show (16:9)</PresentationFormat>
  <Paragraphs>34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Mathalin A.K</cp:lastModifiedBy>
  <cp:revision>3</cp:revision>
  <dcterms:modified xsi:type="dcterms:W3CDTF">2025-04-04T12:18:17Z</dcterms:modified>
</cp:coreProperties>
</file>