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c548e9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5c548e9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c548e9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5c548e9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491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Mathalin A.K</cp:lastModifiedBy>
  <cp:revision>2</cp:revision>
  <dcterms:modified xsi:type="dcterms:W3CDTF">2025-04-04T12:18:07Z</dcterms:modified>
</cp:coreProperties>
</file>