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5c548e95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5c548e95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5c548e95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35c548e95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5c548e95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5c548e95c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5c548e95c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5c548e95c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125" y="214125"/>
            <a:ext cx="1659648" cy="110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198925" y="3483050"/>
            <a:ext cx="4104300" cy="75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>
                <a:latin typeface="Century Gothic"/>
                <a:ea typeface="Century Gothic"/>
                <a:cs typeface="Century Gothic"/>
                <a:sym typeface="Century Gothic"/>
              </a:rPr>
              <a:t>     Employee Name</a:t>
            </a: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765600" cy="2212500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EA454B"/>
              </a:gs>
              <a:gs pos="50000">
                <a:srgbClr val="FFC02B"/>
              </a:gs>
              <a:gs pos="100000">
                <a:srgbClr val="54AE52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 rot="10800000">
            <a:off x="8371550" y="2909150"/>
            <a:ext cx="765600" cy="2212500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EA454B"/>
              </a:gs>
              <a:gs pos="50000">
                <a:srgbClr val="FFC02B"/>
              </a:gs>
              <a:gs pos="100000">
                <a:srgbClr val="54AE52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4775" y="906275"/>
            <a:ext cx="2676275" cy="25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125" y="61725"/>
            <a:ext cx="1659652" cy="120457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638775" y="3545525"/>
            <a:ext cx="4354500" cy="81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Employee Name</a:t>
            </a:r>
            <a:endParaRPr sz="2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7575" y="853575"/>
            <a:ext cx="2952797" cy="26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125" y="61725"/>
            <a:ext cx="1659652" cy="12045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856450" y="3605025"/>
            <a:ext cx="41904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Employee Name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7825" y="735675"/>
            <a:ext cx="3198375" cy="29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6025" y="849638"/>
            <a:ext cx="2860175" cy="27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125" y="214125"/>
            <a:ext cx="1659648" cy="110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183913" y="3483050"/>
            <a:ext cx="4104300" cy="86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Employee Name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  <p:sp>
        <p:nvSpPr>
          <p:cNvPr id="80" name="Google Shape;80;p16"/>
          <p:cNvSpPr/>
          <p:nvPr/>
        </p:nvSpPr>
        <p:spPr>
          <a:xfrm>
            <a:off x="0" y="0"/>
            <a:ext cx="765600" cy="2212500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EA454B"/>
              </a:gs>
              <a:gs pos="50000">
                <a:srgbClr val="FFC02B"/>
              </a:gs>
              <a:gs pos="100000">
                <a:srgbClr val="54AE52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 rot="10800000">
            <a:off x="8371550" y="2909150"/>
            <a:ext cx="765600" cy="2212500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EA454B"/>
              </a:gs>
              <a:gs pos="50000">
                <a:srgbClr val="FFC02B"/>
              </a:gs>
              <a:gs pos="100000">
                <a:srgbClr val="54AE52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0875" y="1065325"/>
            <a:ext cx="2299475" cy="23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(16:9)</PresentationFormat>
  <Paragraphs>61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Mathalin A.K</cp:lastModifiedBy>
  <cp:revision>1</cp:revision>
  <dcterms:modified xsi:type="dcterms:W3CDTF">2025-03-15T04:56:35Z</dcterms:modified>
</cp:coreProperties>
</file>