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75" r:id="rId3"/>
    <p:sldId id="274" r:id="rId4"/>
    <p:sldId id="273" r:id="rId5"/>
    <p:sldId id="272" r:id="rId6"/>
    <p:sldId id="271" r:id="rId7"/>
    <p:sldId id="270" r:id="rId8"/>
    <p:sldId id="269" r:id="rId9"/>
    <p:sldId id="268" r:id="rId10"/>
    <p:sldId id="267" r:id="rId11"/>
    <p:sldId id="266" r:id="rId12"/>
    <p:sldId id="265"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dc263fc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5dc263fc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5d43333a8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5d43333a8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61725"/>
            <a:ext cx="1659652" cy="1204576"/>
          </a:xfrm>
          <a:prstGeom prst="rect">
            <a:avLst/>
          </a:prstGeom>
          <a:noFill/>
          <a:ln>
            <a:noFill/>
          </a:ln>
        </p:spPr>
      </p:pic>
      <p:pic>
        <p:nvPicPr>
          <p:cNvPr id="56" name="Google Shape;56;p13"/>
          <p:cNvPicPr preferRelativeResize="0"/>
          <p:nvPr/>
        </p:nvPicPr>
        <p:blipFill>
          <a:blip r:embed="rId5">
            <a:alphaModFix/>
          </a:blip>
          <a:stretch>
            <a:fillRect/>
          </a:stretch>
        </p:blipFill>
        <p:spPr>
          <a:xfrm>
            <a:off x="3371938" y="853525"/>
            <a:ext cx="3198375" cy="2983325"/>
          </a:xfrm>
          <a:prstGeom prst="rect">
            <a:avLst/>
          </a:prstGeom>
          <a:noFill/>
          <a:ln>
            <a:noFill/>
          </a:ln>
        </p:spPr>
      </p:pic>
      <p:sp>
        <p:nvSpPr>
          <p:cNvPr id="2" name="TextBox 1">
            <a:extLst>
              <a:ext uri="{FF2B5EF4-FFF2-40B4-BE49-F238E27FC236}">
                <a16:creationId xmlns:a16="http://schemas.microsoft.com/office/drawing/2014/main" id="{79890E9D-1A46-361B-70FB-13A963DA4F56}"/>
              </a:ext>
            </a:extLst>
          </p:cNvPr>
          <p:cNvSpPr txBox="1"/>
          <p:nvPr/>
        </p:nvSpPr>
        <p:spPr>
          <a:xfrm>
            <a:off x="3429000" y="3873500"/>
            <a:ext cx="3175000" cy="400110"/>
          </a:xfrm>
          <a:prstGeom prst="rect">
            <a:avLst/>
          </a:prstGeom>
          <a:noFill/>
        </p:spPr>
        <p:txBody>
          <a:bodyPr vert="horz" rtlCol="0">
            <a:spAutoFit/>
          </a:bodyPr>
          <a:lstStyle/>
          <a:p>
            <a:pPr algn="r"/>
            <a:r>
              <a:rPr lang="en-IN" sz="2000" b="1">
                <a:latin typeface="Arial" panose="020B0604020202020204" pitchFamily="34" charset="0"/>
              </a:rPr>
              <a:t>hemanthkumar Rajan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2C347D2D-7090-4B4E-760D-1EEE9521B6B8}"/>
              </a:ext>
            </a:extLst>
          </p:cNvPr>
          <p:cNvSpPr txBox="1"/>
          <p:nvPr/>
        </p:nvSpPr>
        <p:spPr>
          <a:xfrm>
            <a:off x="1270000" y="1270000"/>
            <a:ext cx="6350000" cy="1477328"/>
          </a:xfrm>
          <a:prstGeom prst="rect">
            <a:avLst/>
          </a:prstGeom>
          <a:noFill/>
        </p:spPr>
        <p:txBody>
          <a:bodyPr vert="horz" rtlCol="0">
            <a:spAutoFit/>
          </a:bodyPr>
          <a:lstStyle/>
          <a:p>
            <a:pPr algn="ctr"/>
            <a:r>
              <a:rPr lang="en-US" sz="1800">
                <a:latin typeface="Arial" panose="020B0604020202020204" pitchFamily="34" charset="0"/>
              </a:rPr>
              <a:t>Thank you so much Hemanthkumar for all your trust and hard work. Really appreciate your efforts. Keep up the good work.</a:t>
            </a:r>
            <a:r>
              <a:rPr lang="en-US" sz="1800" b="1">
                <a:solidFill>
                  <a:srgbClr val="FF0000"/>
                </a:solidFill>
                <a:latin typeface="Arial" panose="020B0604020202020204" pitchFamily="34" charset="0"/>
              </a:rPr>
              <a:t>
-Kapil</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50523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B2688AD5-AFD3-3D2E-932C-46A04B35B9D8}"/>
              </a:ext>
            </a:extLst>
          </p:cNvPr>
          <p:cNvSpPr txBox="1"/>
          <p:nvPr/>
        </p:nvSpPr>
        <p:spPr>
          <a:xfrm>
            <a:off x="1270000" y="1270000"/>
            <a:ext cx="6350000" cy="1754326"/>
          </a:xfrm>
          <a:prstGeom prst="rect">
            <a:avLst/>
          </a:prstGeom>
          <a:noFill/>
        </p:spPr>
        <p:txBody>
          <a:bodyPr vert="horz" rtlCol="0">
            <a:spAutoFit/>
          </a:bodyPr>
          <a:lstStyle/>
          <a:p>
            <a:pPr algn="ctr"/>
            <a:r>
              <a:rPr lang="en-US" sz="1800">
                <a:latin typeface="Arial" panose="020B0604020202020204" pitchFamily="34" charset="0"/>
              </a:rPr>
              <a:t>Happy work anniversary! It's been another year of hard work, dedication, and success. Your commitment to your job is truly inspiring. Wishing you continued growth and fulfillment in your career. Congratulations on reaching this milestone!</a:t>
            </a:r>
            <a:r>
              <a:rPr lang="en-US" sz="1800" b="1">
                <a:solidFill>
                  <a:srgbClr val="FF0000"/>
                </a:solidFill>
                <a:latin typeface="Arial" panose="020B0604020202020204" pitchFamily="34" charset="0"/>
              </a:rPr>
              <a:t>
-Jegan</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424042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8"/>
        <p:cNvGrpSpPr/>
        <p:nvPr/>
      </p:nvGrpSpPr>
      <p:grpSpPr>
        <a:xfrm>
          <a:off x="0" y="0"/>
          <a:ext cx="0" cy="0"/>
          <a:chOff x="0" y="0"/>
          <a:chExt cx="0" cy="0"/>
        </a:xfrm>
      </p:grpSpPr>
      <p:sp>
        <p:nvSpPr>
          <p:cNvPr id="109" name="Google Shape;109;p22"/>
          <p:cNvSpPr txBox="1"/>
          <p:nvPr/>
        </p:nvSpPr>
        <p:spPr>
          <a:xfrm>
            <a:off x="952975" y="417750"/>
            <a:ext cx="7088700" cy="437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a:solidFill>
                <a:schemeClr val="dk1"/>
              </a:solidFill>
              <a:latin typeface="Century Gothic"/>
              <a:ea typeface="Century Gothic"/>
              <a:cs typeface="Century Gothic"/>
              <a:sym typeface="Century Gothic"/>
            </a:endParaRPr>
          </a:p>
          <a:p>
            <a:pPr marL="20320" lvl="0" indent="0" algn="ctr" rtl="0">
              <a:spcBef>
                <a:spcPts val="0"/>
              </a:spcBef>
              <a:spcAft>
                <a:spcPts val="0"/>
              </a:spcAft>
              <a:buClr>
                <a:schemeClr val="dk1"/>
              </a:buClr>
              <a:buFont typeface="Arial"/>
              <a:buNone/>
            </a:pPr>
            <a:r>
              <a:rPr lang="en" sz="7000" b="1" i="1">
                <a:solidFill>
                  <a:srgbClr val="FF0000"/>
                </a:solidFill>
              </a:rPr>
              <a:t>Thank you</a:t>
            </a:r>
            <a:endParaRPr sz="7000" b="1" i="1">
              <a:solidFill>
                <a:srgbClr val="FF0000"/>
              </a:solidFill>
            </a:endParaRPr>
          </a:p>
          <a:p>
            <a:pPr marL="3200400" lvl="0" indent="457200" algn="just" rtl="0">
              <a:spcBef>
                <a:spcPts val="0"/>
              </a:spcBef>
              <a:spcAft>
                <a:spcPts val="0"/>
              </a:spcAft>
              <a:buClr>
                <a:schemeClr val="dk1"/>
              </a:buClr>
              <a:buSzPts val="1100"/>
              <a:buFont typeface="Arial"/>
              <a:buNone/>
            </a:pPr>
            <a:endParaRPr sz="1800">
              <a:solidFill>
                <a:schemeClr val="dk1"/>
              </a:solidFill>
              <a:latin typeface="Century Gothic"/>
              <a:ea typeface="Century Gothic"/>
              <a:cs typeface="Century Gothic"/>
              <a:sym typeface="Century Gothic"/>
            </a:endParaRPr>
          </a:p>
        </p:txBody>
      </p:sp>
      <p:pic>
        <p:nvPicPr>
          <p:cNvPr id="110" name="Google Shape;110;p22"/>
          <p:cNvPicPr preferRelativeResize="0"/>
          <p:nvPr/>
        </p:nvPicPr>
        <p:blipFill>
          <a:blip r:embed="rId4">
            <a:alphaModFix/>
          </a:blip>
          <a:stretch>
            <a:fillRect/>
          </a:stretch>
        </p:blipFill>
        <p:spPr>
          <a:xfrm>
            <a:off x="1044400" y="0"/>
            <a:ext cx="1659648" cy="1106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BC858BB0-B9A5-9497-E7B7-03B8677BA70C}"/>
              </a:ext>
            </a:extLst>
          </p:cNvPr>
          <p:cNvSpPr txBox="1"/>
          <p:nvPr/>
        </p:nvSpPr>
        <p:spPr>
          <a:xfrm>
            <a:off x="1270000" y="1270000"/>
            <a:ext cx="6350000" cy="1200329"/>
          </a:xfrm>
          <a:prstGeom prst="rect">
            <a:avLst/>
          </a:prstGeom>
          <a:noFill/>
        </p:spPr>
        <p:txBody>
          <a:bodyPr vert="horz" rtlCol="0">
            <a:spAutoFit/>
          </a:bodyPr>
          <a:lstStyle/>
          <a:p>
            <a:pPr algn="ctr"/>
            <a:r>
              <a:rPr lang="en-US" sz="1800">
                <a:latin typeface="Arial" panose="020B0604020202020204" pitchFamily="34" charset="0"/>
              </a:rPr>
              <a:t>Congrats on your 1st work anniversary bro! 🎉 Wishing you many more successes ahead</a:t>
            </a:r>
            <a:r>
              <a:rPr lang="en-US" sz="1800" b="1">
                <a:solidFill>
                  <a:srgbClr val="FF0000"/>
                </a:solidFill>
                <a:latin typeface="Arial" panose="020B0604020202020204" pitchFamily="34" charset="0"/>
              </a:rPr>
              <a:t>!
-Vengadesan </a:t>
            </a:r>
            <a:r>
              <a:rPr lang="en-US" sz="1800">
                <a:latin typeface="Arial" panose="020B0604020202020204" pitchFamily="34" charset="0"/>
              </a:rPr>
              <a:t>K</a:t>
            </a:r>
            <a:endParaRPr lang="en-IN" sz="1800">
              <a:latin typeface="Arial" panose="020B0604020202020204" pitchFamily="34" charset="0"/>
            </a:endParaRPr>
          </a:p>
        </p:txBody>
      </p:sp>
      <p:sp>
        <p:nvSpPr>
          <p:cNvPr id="3" name="TextBox 2">
            <a:extLst>
              <a:ext uri="{FF2B5EF4-FFF2-40B4-BE49-F238E27FC236}">
                <a16:creationId xmlns:a16="http://schemas.microsoft.com/office/drawing/2014/main" id="{25AB8899-A161-71C9-8562-149357FE7DA2}"/>
              </a:ext>
            </a:extLst>
          </p:cNvPr>
          <p:cNvSpPr txBox="1"/>
          <p:nvPr/>
        </p:nvSpPr>
        <p:spPr>
          <a:xfrm>
            <a:off x="1270000" y="3175000"/>
            <a:ext cx="6350000" cy="1200329"/>
          </a:xfrm>
          <a:prstGeom prst="rect">
            <a:avLst/>
          </a:prstGeom>
          <a:noFill/>
        </p:spPr>
        <p:txBody>
          <a:bodyPr vert="horz" rtlCol="0">
            <a:spAutoFit/>
          </a:bodyPr>
          <a:lstStyle/>
          <a:p>
            <a:pPr algn="ctr"/>
            <a:r>
              <a:rPr lang="en-US" sz="1800">
                <a:latin typeface="Arial" panose="020B0604020202020204" pitchFamily="34" charset="0"/>
              </a:rPr>
              <a:t>Congratulations on your first work anniversary bro! Wishing you continued success and growth ahead. </a:t>
            </a:r>
            <a:r>
              <a:rPr lang="en-US" sz="1800" b="1">
                <a:solidFill>
                  <a:srgbClr val="FF0000"/>
                </a:solidFill>
                <a:latin typeface="Arial" panose="020B0604020202020204" pitchFamily="34" charset="0"/>
              </a:rPr>
              <a:t>🎉
-Steward Sam Rufus </a:t>
            </a:r>
            <a:r>
              <a:rPr lang="en-US" sz="1800">
                <a:latin typeface="Arial" panose="020B0604020202020204" pitchFamily="34" charset="0"/>
              </a:rPr>
              <a:t>R</a:t>
            </a:r>
            <a:endParaRPr lang="en-IN" sz="1800">
              <a:latin typeface="Arial" panose="020B0604020202020204" pitchFamily="34" charset="0"/>
            </a:endParaRPr>
          </a:p>
        </p:txBody>
      </p:sp>
    </p:spTree>
    <p:extLst>
      <p:ext uri="{BB962C8B-B14F-4D97-AF65-F5344CB8AC3E}">
        <p14:creationId xmlns:p14="http://schemas.microsoft.com/office/powerpoint/2010/main" val="2948345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B59E0C39-D155-2E2B-0082-F23AB144EEE2}"/>
              </a:ext>
            </a:extLst>
          </p:cNvPr>
          <p:cNvSpPr txBox="1"/>
          <p:nvPr/>
        </p:nvSpPr>
        <p:spPr>
          <a:xfrm>
            <a:off x="1270000" y="1270000"/>
            <a:ext cx="6350000" cy="1200329"/>
          </a:xfrm>
          <a:prstGeom prst="rect">
            <a:avLst/>
          </a:prstGeom>
          <a:noFill/>
        </p:spPr>
        <p:txBody>
          <a:bodyPr vert="horz" rtlCol="0">
            <a:spAutoFit/>
          </a:bodyPr>
          <a:lstStyle/>
          <a:p>
            <a:pPr algn="ctr"/>
            <a:r>
              <a:rPr lang="en-US" sz="1800">
                <a:latin typeface="Arial" panose="020B0604020202020204" pitchFamily="34" charset="0"/>
              </a:rPr>
              <a:t>Happy 1st work anniversary, Hemanth!!! Keep up your good work. Best wishes for more success...</a:t>
            </a:r>
            <a:r>
              <a:rPr lang="en-US" sz="1800" b="1">
                <a:solidFill>
                  <a:srgbClr val="FF0000"/>
                </a:solidFill>
                <a:latin typeface="Arial" panose="020B0604020202020204" pitchFamily="34" charset="0"/>
              </a:rPr>
              <a:t>
-Jebastin</a:t>
            </a:r>
            <a:endParaRPr lang="en-IN" sz="1800" b="1">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9F20F869-B804-E8FE-385E-CE982F703124}"/>
              </a:ext>
            </a:extLst>
          </p:cNvPr>
          <p:cNvSpPr txBox="1"/>
          <p:nvPr/>
        </p:nvSpPr>
        <p:spPr>
          <a:xfrm>
            <a:off x="1270000" y="3175000"/>
            <a:ext cx="6350000" cy="1200329"/>
          </a:xfrm>
          <a:prstGeom prst="rect">
            <a:avLst/>
          </a:prstGeom>
          <a:noFill/>
        </p:spPr>
        <p:txBody>
          <a:bodyPr vert="horz" rtlCol="0">
            <a:spAutoFit/>
          </a:bodyPr>
          <a:lstStyle/>
          <a:p>
            <a:pPr algn="ctr"/>
            <a:r>
              <a:rPr lang="en-US" sz="1800">
                <a:latin typeface="Arial" panose="020B0604020202020204" pitchFamily="34" charset="0"/>
              </a:rPr>
              <a:t>Happy 1st work anniversary, bro! Wishing you more success, growth, and achievements ahead!</a:t>
            </a:r>
            <a:r>
              <a:rPr lang="en-US" sz="1800" b="1">
                <a:solidFill>
                  <a:srgbClr val="FF0000"/>
                </a:solidFill>
                <a:latin typeface="Arial" panose="020B0604020202020204" pitchFamily="34" charset="0"/>
              </a:rPr>
              <a:t>
-Elamaran A K</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2388422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20B91ADB-C544-8F4B-3017-CED15EDCADF2}"/>
              </a:ext>
            </a:extLst>
          </p:cNvPr>
          <p:cNvSpPr txBox="1"/>
          <p:nvPr/>
        </p:nvSpPr>
        <p:spPr>
          <a:xfrm>
            <a:off x="1270000" y="1270000"/>
            <a:ext cx="6350000" cy="1200329"/>
          </a:xfrm>
          <a:prstGeom prst="rect">
            <a:avLst/>
          </a:prstGeom>
          <a:noFill/>
        </p:spPr>
        <p:txBody>
          <a:bodyPr vert="horz" rtlCol="0">
            <a:spAutoFit/>
          </a:bodyPr>
          <a:lstStyle/>
          <a:p>
            <a:pPr algn="ctr"/>
            <a:r>
              <a:rPr lang="en-US" sz="1800">
                <a:latin typeface="Arial" panose="020B0604020202020204" pitchFamily="34" charset="0"/>
              </a:rPr>
              <a:t>Congrats Hemanth, Wishing you more success, growth, and achievements ahead</a:t>
            </a:r>
            <a:r>
              <a:rPr lang="en-US" sz="1800" b="1">
                <a:solidFill>
                  <a:srgbClr val="FF0000"/>
                </a:solidFill>
                <a:latin typeface="Arial" panose="020B0604020202020204" pitchFamily="34" charset="0"/>
              </a:rPr>
              <a:t>
-Chenthil</a:t>
            </a:r>
            <a:endParaRPr lang="en-IN" sz="1800" b="1">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1BF27C7C-8E8B-3AA5-8FB1-9003DAEA0A48}"/>
              </a:ext>
            </a:extLst>
          </p:cNvPr>
          <p:cNvSpPr txBox="1"/>
          <p:nvPr/>
        </p:nvSpPr>
        <p:spPr>
          <a:xfrm>
            <a:off x="1270000" y="3175000"/>
            <a:ext cx="6350000" cy="1200329"/>
          </a:xfrm>
          <a:prstGeom prst="rect">
            <a:avLst/>
          </a:prstGeom>
          <a:noFill/>
        </p:spPr>
        <p:txBody>
          <a:bodyPr vert="horz" rtlCol="0">
            <a:spAutoFit/>
          </a:bodyPr>
          <a:lstStyle/>
          <a:p>
            <a:pPr algn="ctr"/>
            <a:r>
              <a:rPr lang="en-US" sz="1800">
                <a:latin typeface="Arial" panose="020B0604020202020204" pitchFamily="34" charset="0"/>
              </a:rPr>
              <a:t>Happy 1st Work Anniversary Hemanth.., Wishing you many more successful years ahead!</a:t>
            </a:r>
            <a:r>
              <a:rPr lang="en-US" sz="1800" b="1">
                <a:solidFill>
                  <a:srgbClr val="FF0000"/>
                </a:solidFill>
                <a:latin typeface="Arial" panose="020B0604020202020204" pitchFamily="34" charset="0"/>
              </a:rPr>
              <a:t>
-Gokulkrishna Govindarajan</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336220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33EAC164-D9D9-E087-2343-E909CA8D60F5}"/>
              </a:ext>
            </a:extLst>
          </p:cNvPr>
          <p:cNvSpPr txBox="1"/>
          <p:nvPr/>
        </p:nvSpPr>
        <p:spPr>
          <a:xfrm>
            <a:off x="1270000" y="1270000"/>
            <a:ext cx="6350000" cy="1477328"/>
          </a:xfrm>
          <a:prstGeom prst="rect">
            <a:avLst/>
          </a:prstGeom>
          <a:noFill/>
        </p:spPr>
        <p:txBody>
          <a:bodyPr vert="horz" rtlCol="0">
            <a:spAutoFit/>
          </a:bodyPr>
          <a:lstStyle/>
          <a:p>
            <a:pPr algn="ctr"/>
            <a:r>
              <a:rPr lang="en-US" sz="1800">
                <a:latin typeface="Arial" panose="020B0604020202020204" pitchFamily="34" charset="0"/>
              </a:rPr>
              <a:t>Congrats Hemanth, the way you've equipped and learnt is a testimony for your hardwork and passion for growth. Wishing you all success in the coming days</a:t>
            </a:r>
            <a:r>
              <a:rPr lang="en-US" sz="1800" b="1">
                <a:solidFill>
                  <a:srgbClr val="FF0000"/>
                </a:solidFill>
                <a:latin typeface="Arial" panose="020B0604020202020204" pitchFamily="34" charset="0"/>
              </a:rPr>
              <a:t>
-Jeninzen Rathnadev</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256213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98558151-4931-4397-C09C-54E75D6C26F9}"/>
              </a:ext>
            </a:extLst>
          </p:cNvPr>
          <p:cNvSpPr txBox="1"/>
          <p:nvPr/>
        </p:nvSpPr>
        <p:spPr>
          <a:xfrm>
            <a:off x="1270000" y="1270000"/>
            <a:ext cx="6350000" cy="923330"/>
          </a:xfrm>
          <a:prstGeom prst="rect">
            <a:avLst/>
          </a:prstGeom>
          <a:noFill/>
        </p:spPr>
        <p:txBody>
          <a:bodyPr vert="horz" rtlCol="0">
            <a:spAutoFit/>
          </a:bodyPr>
          <a:lstStyle/>
          <a:p>
            <a:pPr algn="ctr"/>
            <a:r>
              <a:rPr lang="en-US" sz="1800">
                <a:latin typeface="Arial" panose="020B0604020202020204" pitchFamily="34" charset="0"/>
              </a:rPr>
              <a:t>Happy work anniversary Hemanthaa!!</a:t>
            </a:r>
            <a:r>
              <a:rPr lang="en-US" sz="1800" b="1">
                <a:solidFill>
                  <a:srgbClr val="FF0000"/>
                </a:solidFill>
                <a:latin typeface="Arial" panose="020B0604020202020204" pitchFamily="34" charset="0"/>
              </a:rPr>
              <a:t>
-Gowtham Sundaresan</a:t>
            </a:r>
            <a:endParaRPr lang="en-IN" sz="1800" b="1">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964F956B-6639-DCE6-6C38-F0D7146300FF}"/>
              </a:ext>
            </a:extLst>
          </p:cNvPr>
          <p:cNvSpPr txBox="1"/>
          <p:nvPr/>
        </p:nvSpPr>
        <p:spPr>
          <a:xfrm>
            <a:off x="1270000" y="3175000"/>
            <a:ext cx="6350000" cy="1200329"/>
          </a:xfrm>
          <a:prstGeom prst="rect">
            <a:avLst/>
          </a:prstGeom>
          <a:noFill/>
        </p:spPr>
        <p:txBody>
          <a:bodyPr vert="horz" rtlCol="0">
            <a:spAutoFit/>
          </a:bodyPr>
          <a:lstStyle/>
          <a:p>
            <a:pPr algn="ctr"/>
            <a:r>
              <a:rPr lang="en-US" sz="1800">
                <a:latin typeface="Arial" panose="020B0604020202020204" pitchFamily="34" charset="0"/>
              </a:rPr>
              <a:t>Cheers for completing a year... Hemanth!! Hope you reach greater heights and success.</a:t>
            </a:r>
            <a:r>
              <a:rPr lang="en-US" sz="1800" b="1">
                <a:solidFill>
                  <a:srgbClr val="FF0000"/>
                </a:solidFill>
                <a:latin typeface="Arial" panose="020B0604020202020204" pitchFamily="34" charset="0"/>
              </a:rPr>
              <a:t>
-Yamini Durairaj</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1811144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565407F0-6BD5-4F71-0B91-F044C0E42AD0}"/>
              </a:ext>
            </a:extLst>
          </p:cNvPr>
          <p:cNvSpPr txBox="1"/>
          <p:nvPr/>
        </p:nvSpPr>
        <p:spPr>
          <a:xfrm>
            <a:off x="1270000" y="1270000"/>
            <a:ext cx="6350000" cy="923330"/>
          </a:xfrm>
          <a:prstGeom prst="rect">
            <a:avLst/>
          </a:prstGeom>
          <a:noFill/>
        </p:spPr>
        <p:txBody>
          <a:bodyPr vert="horz" rtlCol="0">
            <a:spAutoFit/>
          </a:bodyPr>
          <a:lstStyle/>
          <a:p>
            <a:pPr algn="ctr"/>
            <a:r>
              <a:rPr lang="en-US" sz="1800">
                <a:latin typeface="Arial" panose="020B0604020202020204" pitchFamily="34" charset="0"/>
              </a:rPr>
              <a:t>Congrats Hemanth for your 1st Year Workiversary</a:t>
            </a:r>
            <a:r>
              <a:rPr lang="en-US" sz="1800" b="1">
                <a:solidFill>
                  <a:srgbClr val="FF0000"/>
                </a:solidFill>
                <a:latin typeface="Arial" panose="020B0604020202020204" pitchFamily="34" charset="0"/>
              </a:rPr>
              <a:t>
-Gavaskar</a:t>
            </a:r>
            <a:endParaRPr lang="en-IN" sz="1800" b="1">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3998E083-2086-584C-F5D8-D9B962A5795C}"/>
              </a:ext>
            </a:extLst>
          </p:cNvPr>
          <p:cNvSpPr txBox="1"/>
          <p:nvPr/>
        </p:nvSpPr>
        <p:spPr>
          <a:xfrm>
            <a:off x="1270000" y="3175000"/>
            <a:ext cx="6350000" cy="923330"/>
          </a:xfrm>
          <a:prstGeom prst="rect">
            <a:avLst/>
          </a:prstGeom>
          <a:noFill/>
        </p:spPr>
        <p:txBody>
          <a:bodyPr vert="horz" rtlCol="0">
            <a:spAutoFit/>
          </a:bodyPr>
          <a:lstStyle/>
          <a:p>
            <a:pPr algn="ctr"/>
            <a:r>
              <a:rPr lang="en-US" sz="1800">
                <a:latin typeface="Arial" panose="020B0604020202020204" pitchFamily="34" charset="0"/>
              </a:rPr>
              <a:t>Happy work anniversary Hemanth!!</a:t>
            </a:r>
            <a:r>
              <a:rPr lang="en-US" sz="1800" b="1">
                <a:solidFill>
                  <a:srgbClr val="FF0000"/>
                </a:solidFill>
                <a:latin typeface="Arial" panose="020B0604020202020204" pitchFamily="34" charset="0"/>
              </a:rPr>
              <a:t>
-Kulanthaivelu Nagarajan</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2852341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0467F29E-9C68-8289-F524-2C66E2983AC3}"/>
              </a:ext>
            </a:extLst>
          </p:cNvPr>
          <p:cNvSpPr txBox="1"/>
          <p:nvPr/>
        </p:nvSpPr>
        <p:spPr>
          <a:xfrm>
            <a:off x="1270000" y="1270000"/>
            <a:ext cx="6350000" cy="1200329"/>
          </a:xfrm>
          <a:prstGeom prst="rect">
            <a:avLst/>
          </a:prstGeom>
          <a:noFill/>
        </p:spPr>
        <p:txBody>
          <a:bodyPr vert="horz" rtlCol="0">
            <a:spAutoFit/>
          </a:bodyPr>
          <a:lstStyle/>
          <a:p>
            <a:pPr algn="ctr"/>
            <a:r>
              <a:rPr lang="en-US" sz="1800">
                <a:latin typeface="Arial" panose="020B0604020202020204" pitchFamily="34" charset="0"/>
              </a:rPr>
              <a:t>Thank you for all of your support and contributions, Wishing you many more wonderful years</a:t>
            </a:r>
            <a:r>
              <a:rPr lang="en-US" sz="1800" b="1">
                <a:solidFill>
                  <a:srgbClr val="FF0000"/>
                </a:solidFill>
                <a:latin typeface="Arial" panose="020B0604020202020204" pitchFamily="34" charset="0"/>
              </a:rPr>
              <a:t>
-Arun</a:t>
            </a:r>
            <a:endParaRPr lang="en-IN" sz="1800" b="1">
              <a:solidFill>
                <a:srgbClr val="FF0000"/>
              </a:solidFill>
              <a:latin typeface="Arial" panose="020B0604020202020204" pitchFamily="34" charset="0"/>
            </a:endParaRPr>
          </a:p>
        </p:txBody>
      </p:sp>
      <p:sp>
        <p:nvSpPr>
          <p:cNvPr id="3" name="TextBox 2">
            <a:extLst>
              <a:ext uri="{FF2B5EF4-FFF2-40B4-BE49-F238E27FC236}">
                <a16:creationId xmlns:a16="http://schemas.microsoft.com/office/drawing/2014/main" id="{25213BC1-C852-C752-E563-018AFA375FC3}"/>
              </a:ext>
            </a:extLst>
          </p:cNvPr>
          <p:cNvSpPr txBox="1"/>
          <p:nvPr/>
        </p:nvSpPr>
        <p:spPr>
          <a:xfrm>
            <a:off x="1270000" y="3175000"/>
            <a:ext cx="6350000" cy="1477328"/>
          </a:xfrm>
          <a:prstGeom prst="rect">
            <a:avLst/>
          </a:prstGeom>
          <a:noFill/>
        </p:spPr>
        <p:txBody>
          <a:bodyPr vert="horz" rtlCol="0">
            <a:spAutoFit/>
          </a:bodyPr>
          <a:lstStyle/>
          <a:p>
            <a:pPr algn="ctr"/>
            <a:r>
              <a:rPr lang="en-US" sz="1800">
                <a:latin typeface="Arial" panose="020B0604020202020204" pitchFamily="34" charset="0"/>
              </a:rPr>
              <a:t>Hearty congratulations on your first anniversary, Hemanthkumar. Thank you for all your support and dedication.</a:t>
            </a:r>
            <a:r>
              <a:rPr lang="en-US" sz="1800" b="1">
                <a:solidFill>
                  <a:srgbClr val="FF0000"/>
                </a:solidFill>
                <a:latin typeface="Arial" panose="020B0604020202020204" pitchFamily="34" charset="0"/>
              </a:rPr>
              <a:t>
-Joel</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340587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0"/>
        <p:cNvGrpSpPr/>
        <p:nvPr/>
      </p:nvGrpSpPr>
      <p:grpSpPr>
        <a:xfrm>
          <a:off x="0" y="0"/>
          <a:ext cx="0" cy="0"/>
          <a:chOff x="0" y="0"/>
          <a:chExt cx="0" cy="0"/>
        </a:xfrm>
      </p:grpSpPr>
      <p:sp>
        <p:nvSpPr>
          <p:cNvPr id="61" name="Google Shape;61;p14"/>
          <p:cNvSpPr txBox="1"/>
          <p:nvPr/>
        </p:nvSpPr>
        <p:spPr>
          <a:xfrm>
            <a:off x="1099500" y="385050"/>
            <a:ext cx="6945000" cy="43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0" lvl="0" indent="0" algn="just" rtl="0">
              <a:spcBef>
                <a:spcPts val="0"/>
              </a:spcBef>
              <a:spcAft>
                <a:spcPts val="0"/>
              </a:spcAft>
              <a:buNone/>
            </a:pPr>
            <a:endParaRPr sz="1800" dirty="0">
              <a:solidFill>
                <a:schemeClr val="dk1"/>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3200400" lvl="0" indent="457200" algn="just" rtl="0">
              <a:spcBef>
                <a:spcPts val="0"/>
              </a:spcBef>
              <a:spcAft>
                <a:spcPts val="0"/>
              </a:spcAft>
              <a:buNone/>
            </a:pPr>
            <a:endParaRPr sz="1800" b="1" i="1" dirty="0">
              <a:solidFill>
                <a:srgbClr val="FF0000"/>
              </a:solidFill>
              <a:latin typeface="Century Gothic"/>
              <a:ea typeface="Century Gothic"/>
              <a:cs typeface="Century Gothic"/>
              <a:sym typeface="Century Gothic"/>
            </a:endParaRPr>
          </a:p>
          <a:p>
            <a:pPr marL="0" lvl="0" indent="0" algn="just" rtl="0">
              <a:spcBef>
                <a:spcPts val="0"/>
              </a:spcBef>
              <a:spcAft>
                <a:spcPts val="0"/>
              </a:spcAft>
              <a:buClr>
                <a:schemeClr val="dk1"/>
              </a:buClr>
              <a:buSzPts val="1100"/>
              <a:buFont typeface="Arial"/>
              <a:buNone/>
            </a:pPr>
            <a:endParaRPr sz="1800" b="1" i="1" dirty="0">
              <a:solidFill>
                <a:srgbClr val="FF0000"/>
              </a:solidFill>
              <a:latin typeface="Century Gothic"/>
              <a:ea typeface="Century Gothic"/>
              <a:cs typeface="Century Gothic"/>
              <a:sym typeface="Century Gothic"/>
            </a:endParaRPr>
          </a:p>
        </p:txBody>
      </p:sp>
      <p:pic>
        <p:nvPicPr>
          <p:cNvPr id="62" name="Google Shape;62;p14"/>
          <p:cNvPicPr preferRelativeResize="0"/>
          <p:nvPr/>
        </p:nvPicPr>
        <p:blipFill>
          <a:blip r:embed="rId4">
            <a:alphaModFix/>
          </a:blip>
          <a:stretch>
            <a:fillRect/>
          </a:stretch>
        </p:blipFill>
        <p:spPr>
          <a:xfrm>
            <a:off x="1099500" y="61725"/>
            <a:ext cx="1659648" cy="1106775"/>
          </a:xfrm>
          <a:prstGeom prst="rect">
            <a:avLst/>
          </a:prstGeom>
          <a:noFill/>
          <a:ln>
            <a:noFill/>
          </a:ln>
        </p:spPr>
      </p:pic>
      <p:sp>
        <p:nvSpPr>
          <p:cNvPr id="2" name="TextBox 1">
            <a:extLst>
              <a:ext uri="{FF2B5EF4-FFF2-40B4-BE49-F238E27FC236}">
                <a16:creationId xmlns:a16="http://schemas.microsoft.com/office/drawing/2014/main" id="{6B7CF767-FE4C-D188-AB60-AF701E3E57E7}"/>
              </a:ext>
            </a:extLst>
          </p:cNvPr>
          <p:cNvSpPr txBox="1"/>
          <p:nvPr/>
        </p:nvSpPr>
        <p:spPr>
          <a:xfrm>
            <a:off x="1270000" y="1270000"/>
            <a:ext cx="6350000" cy="1754326"/>
          </a:xfrm>
          <a:prstGeom prst="rect">
            <a:avLst/>
          </a:prstGeom>
          <a:noFill/>
        </p:spPr>
        <p:txBody>
          <a:bodyPr vert="horz" rtlCol="0">
            <a:spAutoFit/>
          </a:bodyPr>
          <a:lstStyle/>
          <a:p>
            <a:pPr algn="ctr"/>
            <a:r>
              <a:rPr lang="en-US" sz="1800">
                <a:latin typeface="Arial" panose="020B0604020202020204" pitchFamily="34" charset="0"/>
              </a:rPr>
              <a:t>Congratulations Hemanth! From an intern to where you are now, is truly a story. I am personally very proud of you and I can't be more excited for your future. Keep up the great work.</a:t>
            </a:r>
            <a:r>
              <a:rPr lang="en-US" sz="1800" b="1">
                <a:solidFill>
                  <a:srgbClr val="FF0000"/>
                </a:solidFill>
                <a:latin typeface="Arial" panose="020B0604020202020204" pitchFamily="34" charset="0"/>
              </a:rPr>
              <a:t>
-Aditya</a:t>
            </a:r>
            <a:endParaRPr lang="en-IN" sz="1800" b="1">
              <a:solidFill>
                <a:srgbClr val="FF0000"/>
              </a:solidFill>
              <a:latin typeface="Arial" panose="020B0604020202020204" pitchFamily="34" charset="0"/>
            </a:endParaRPr>
          </a:p>
        </p:txBody>
      </p:sp>
    </p:spTree>
    <p:extLst>
      <p:ext uri="{BB962C8B-B14F-4D97-AF65-F5344CB8AC3E}">
        <p14:creationId xmlns:p14="http://schemas.microsoft.com/office/powerpoint/2010/main" val="206750453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On-screen Show (16:9)</PresentationFormat>
  <Paragraphs>80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MATHALIN</dc:creator>
  <cp:lastModifiedBy>Mathalin A.K</cp:lastModifiedBy>
  <cp:revision>3</cp:revision>
  <dcterms:modified xsi:type="dcterms:W3CDTF">2025-03-17T11:38:21Z</dcterms:modified>
</cp:coreProperties>
</file>