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65" r:id="rId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d43333a8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d43333a8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dc263fc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dc263fc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125" y="61725"/>
            <a:ext cx="1659652" cy="12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1938" y="853525"/>
            <a:ext cx="3198375" cy="29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099500" y="385050"/>
            <a:ext cx="6945000" cy="43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2004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2004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9500" y="61725"/>
            <a:ext cx="1659648" cy="11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952975" y="417750"/>
            <a:ext cx="7088700" cy="43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032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7000" b="1" i="1">
                <a:solidFill>
                  <a:srgbClr val="FF0000"/>
                </a:solidFill>
              </a:rPr>
              <a:t>Thank you</a:t>
            </a:r>
            <a:endParaRPr sz="7000" b="1" i="1">
              <a:solidFill>
                <a:srgbClr val="FF0000"/>
              </a:solidFill>
            </a:endParaRPr>
          </a:p>
          <a:p>
            <a:pPr marL="320040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4400" y="0"/>
            <a:ext cx="1659648" cy="11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(16:9)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MATHALIN</dc:creator>
  <cp:lastModifiedBy>Mathalin A.K</cp:lastModifiedBy>
  <cp:revision>2</cp:revision>
  <dcterms:modified xsi:type="dcterms:W3CDTF">2025-03-16T16:14:07Z</dcterms:modified>
</cp:coreProperties>
</file>